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3.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4.xml" ContentType="application/vnd.openxmlformats-officedocument.theme+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heme/theme5.xml" ContentType="application/vnd.openxmlformats-officedocument.theme+xml"/>
  <Override PartName="/ppt/theme/themeOverride1.xml" ContentType="application/vnd.openxmlformats-officedocument.themeOverride+xml"/>
  <Override PartName="/ppt/theme/themeOverride2.xml" ContentType="application/vnd.openxmlformats-officedocument.themeOverride+xml"/>
  <Override PartName="/ppt/notesSlides/notesSlide1.xml" ContentType="application/vnd.openxmlformats-officedocument.presentationml.notesSlide+xml"/>
  <Override PartName="/ppt/theme/themeOverride3.xml" ContentType="application/vnd.openxmlformats-officedocument.themeOverride+xml"/>
  <Override PartName="/ppt/notesSlides/notesSlide2.xml" ContentType="application/vnd.openxmlformats-officedocument.presentationml.notesSlide+xml"/>
  <Override PartName="/ppt/theme/themeOverride4.xml" ContentType="application/vnd.openxmlformats-officedocument.themeOverr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theme/themeOverride10.xml" ContentType="application/vnd.openxmlformats-officedocument.themeOverride+xml"/>
  <Override PartName="/ppt/theme/themeOverride11.xml" ContentType="application/vnd.openxmlformats-officedocument.themeOverride+xml"/>
  <Override PartName="/ppt/theme/themeOverride12.xml" ContentType="application/vnd.openxmlformats-officedocument.themeOverride+xml"/>
  <Override PartName="/ppt/notesSlides/notesSlide3.xml" ContentType="application/vnd.openxmlformats-officedocument.presentationml.notesSlide+xml"/>
  <Override PartName="/ppt/theme/themeOverride13.xml" ContentType="application/vnd.openxmlformats-officedocument.themeOverride+xml"/>
  <Override PartName="/ppt/theme/themeOverride14.xml" ContentType="application/vnd.openxmlformats-officedocument.themeOverride+xml"/>
  <Override PartName="/ppt/theme/themeOverride15.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heme/themeOverride16.xml" ContentType="application/vnd.openxmlformats-officedocument.themeOverride+xml"/>
  <Override PartName="/ppt/notesSlides/notesSlide7.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7.xml" ContentType="application/vnd.openxmlformats-officedocument.themeOverride+xml"/>
  <Override PartName="/ppt/notesSlides/notesSlide8.xml" ContentType="application/vnd.openxmlformats-officedocument.presentationml.notesSlide+xml"/>
  <Override PartName="/ppt/theme/themeOverride18.xml" ContentType="application/vnd.openxmlformats-officedocument.themeOverride+xml"/>
  <Override PartName="/ppt/notesSlides/notesSlide9.xml" ContentType="application/vnd.openxmlformats-officedocument.presentationml.notesSlide+xml"/>
  <Override PartName="/ppt/theme/themeOverride19.xml" ContentType="application/vnd.openxmlformats-officedocument.themeOverride+xml"/>
  <Override PartName="/ppt/notesSlides/notesSlide10.xml" ContentType="application/vnd.openxmlformats-officedocument.presentationml.notesSlide+xml"/>
  <Override PartName="/ppt/theme/themeOverride20.xml" ContentType="application/vnd.openxmlformats-officedocument.themeOverride+xml"/>
  <Override PartName="/ppt/theme/themeOverride21.xml" ContentType="application/vnd.openxmlformats-officedocument.themeOverride+xml"/>
  <Override PartName="/ppt/theme/themeOverride22.xml" ContentType="application/vnd.openxmlformats-officedocument.themeOverride+xml"/>
  <Override PartName="/ppt/theme/themeOverride23.xml" ContentType="application/vnd.openxmlformats-officedocument.themeOverride+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notesSlides/notesSlide11.xml" ContentType="application/vnd.openxmlformats-officedocument.presentationml.notesSlide+xml"/>
  <Override PartName="/ppt/theme/themeOverride24.xml" ContentType="application/vnd.openxmlformats-officedocument.themeOverride+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heme/themeOverride25.xml" ContentType="application/vnd.openxmlformats-officedocument.themeOverride+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heme/themeOverride26.xml" ContentType="application/vnd.openxmlformats-officedocument.themeOverride+xml"/>
  <Override PartName="/ppt/notesSlides/notesSlide12.xml" ContentType="application/vnd.openxmlformats-officedocument.presentationml.notesSlide+xml"/>
  <Override PartName="/ppt/theme/themeOverride27.xml" ContentType="application/vnd.openxmlformats-officedocument.themeOverride+xml"/>
  <Override PartName="/ppt/notesSlides/notesSlide13.xml" ContentType="application/vnd.openxmlformats-officedocument.presentationml.notesSlide+xml"/>
  <Override PartName="/ppt/theme/themeOverride28.xml" ContentType="application/vnd.openxmlformats-officedocument.themeOverride+xml"/>
  <Override PartName="/ppt/notesSlides/notesSlide14.xml" ContentType="application/vnd.openxmlformats-officedocument.presentationml.notesSlide+xml"/>
  <Override PartName="/ppt/theme/themeOverride29.xml" ContentType="application/vnd.openxmlformats-officedocument.themeOverride+xml"/>
  <Override PartName="/ppt/notesSlides/notesSlide15.xml" ContentType="application/vnd.openxmlformats-officedocument.presentationml.notesSlide+xml"/>
  <Override PartName="/ppt/theme/themeOverride30.xml" ContentType="application/vnd.openxmlformats-officedocument.themeOverride+xml"/>
  <Override PartName="/ppt/notesSlides/notesSlide16.xml" ContentType="application/vnd.openxmlformats-officedocument.presentationml.notesSlide+xml"/>
  <Override PartName="/ppt/theme/themeOverride31.xml" ContentType="application/vnd.openxmlformats-officedocument.themeOverride+xml"/>
  <Override PartName="/ppt/notesSlides/notesSlide17.xml" ContentType="application/vnd.openxmlformats-officedocument.presentationml.notesSlide+xml"/>
  <Override PartName="/ppt/theme/themeOverride32.xml" ContentType="application/vnd.openxmlformats-officedocument.themeOverr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theme/themeOverride33.xml" ContentType="application/vnd.openxmlformats-officedocument.themeOverride+xml"/>
  <Override PartName="/ppt/notesSlides/notesSlide20.xml" ContentType="application/vnd.openxmlformats-officedocument.presentationml.notesSlide+xml"/>
  <Override PartName="/ppt/theme/themeOverride34.xml" ContentType="application/vnd.openxmlformats-officedocument.themeOverride+xml"/>
  <Override PartName="/ppt/notesSlides/notesSlide21.xml" ContentType="application/vnd.openxmlformats-officedocument.presentationml.notesSlide+xml"/>
  <Override PartName="/ppt/theme/themeOverride35.xml" ContentType="application/vnd.openxmlformats-officedocument.themeOverride+xml"/>
  <Override PartName="/ppt/notesSlides/notesSlide22.xml" ContentType="application/vnd.openxmlformats-officedocument.presentationml.notesSlide+xml"/>
  <Override PartName="/ppt/theme/themeOverride36.xml" ContentType="application/vnd.openxmlformats-officedocument.themeOverride+xml"/>
  <Override PartName="/ppt/notesSlides/notesSlide23.xml" ContentType="application/vnd.openxmlformats-officedocument.presentationml.notesSlide+xml"/>
  <Override PartName="/ppt/theme/themeOverride37.xml" ContentType="application/vnd.openxmlformats-officedocument.themeOverride+xml"/>
  <Override PartName="/ppt/notesSlides/notesSlide24.xml" ContentType="application/vnd.openxmlformats-officedocument.presentationml.notesSlide+xml"/>
  <Override PartName="/ppt/theme/themeOverride38.xml" ContentType="application/vnd.openxmlformats-officedocument.themeOverride+xml"/>
  <Override PartName="/ppt/notesSlides/notesSlide25.xml" ContentType="application/vnd.openxmlformats-officedocument.presentationml.notesSlide+xml"/>
  <Override PartName="/ppt/theme/themeOverride39.xml" ContentType="application/vnd.openxmlformats-officedocument.themeOverride+xml"/>
  <Override PartName="/ppt/notesSlides/notesSlide26.xml" ContentType="application/vnd.openxmlformats-officedocument.presentationml.notesSlide+xml"/>
  <Override PartName="/ppt/theme/themeOverride40.xml" ContentType="application/vnd.openxmlformats-officedocument.themeOverride+xml"/>
  <Override PartName="/ppt/notesSlides/notesSlide27.xml" ContentType="application/vnd.openxmlformats-officedocument.presentationml.notesSlide+xml"/>
  <Override PartName="/ppt/theme/themeOverride41.xml" ContentType="application/vnd.openxmlformats-officedocument.themeOverride+xml"/>
  <Override PartName="/ppt/notesSlides/notesSlide28.xml" ContentType="application/vnd.openxmlformats-officedocument.presentationml.notesSlide+xml"/>
  <Override PartName="/ppt/theme/themeOverride42.xml" ContentType="application/vnd.openxmlformats-officedocument.themeOverride+xml"/>
  <Override PartName="/ppt/notesSlides/notesSlide29.xml" ContentType="application/vnd.openxmlformats-officedocument.presentationml.notesSlide+xml"/>
  <Override PartName="/ppt/theme/themeOverride43.xml" ContentType="application/vnd.openxmlformats-officedocument.themeOverr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theme/themeOverride44.xml" ContentType="application/vnd.openxmlformats-officedocument.themeOverride+xml"/>
  <Override PartName="/ppt/notesSlides/notesSlide32.xml" ContentType="application/vnd.openxmlformats-officedocument.presentationml.notesSlide+xml"/>
  <Override PartName="/ppt/theme/themeOverride45.xml" ContentType="application/vnd.openxmlformats-officedocument.themeOverride+xml"/>
  <Override PartName="/ppt/notesSlides/notesSlide33.xml" ContentType="application/vnd.openxmlformats-officedocument.presentationml.notesSlide+xml"/>
  <Override PartName="/ppt/theme/themeOverride46.xml" ContentType="application/vnd.openxmlformats-officedocument.themeOverr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theme/themeOverride47.xml" ContentType="application/vnd.openxmlformats-officedocument.themeOverride+xml"/>
  <Override PartName="/ppt/notesSlides/notesSlide36.xml" ContentType="application/vnd.openxmlformats-officedocument.presentationml.notesSlide+xml"/>
  <Override PartName="/ppt/theme/themeOverride48.xml" ContentType="application/vnd.openxmlformats-officedocument.themeOverride+xml"/>
  <Override PartName="/ppt/notesSlides/notesSlide37.xml" ContentType="application/vnd.openxmlformats-officedocument.presentationml.notesSlide+xml"/>
  <Override PartName="/ppt/theme/themeOverride49.xml" ContentType="application/vnd.openxmlformats-officedocument.themeOverride+xml"/>
  <Override PartName="/ppt/notesSlides/notesSlide38.xml" ContentType="application/vnd.openxmlformats-officedocument.presentationml.notesSlide+xml"/>
  <Override PartName="/ppt/theme/themeOverride50.xml" ContentType="application/vnd.openxmlformats-officedocument.themeOverride+xml"/>
  <Override PartName="/ppt/notesSlides/notesSlide39.xml" ContentType="application/vnd.openxmlformats-officedocument.presentationml.notesSlide+xml"/>
  <Override PartName="/ppt/theme/themeOverride51.xml" ContentType="application/vnd.openxmlformats-officedocument.themeOverr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heme/themeOverride52.xml" ContentType="application/vnd.openxmlformats-officedocument.themeOverride+xml"/>
  <Override PartName="/ppt/notesSlides/notesSlide42.xml" ContentType="application/vnd.openxmlformats-officedocument.presentationml.notesSlide+xml"/>
  <Override PartName="/ppt/theme/themeOverride53.xml" ContentType="application/vnd.openxmlformats-officedocument.themeOverride+xml"/>
  <Override PartName="/ppt/notesSlides/notesSlide43.xml" ContentType="application/vnd.openxmlformats-officedocument.presentationml.notesSlide+xml"/>
  <Override PartName="/ppt/theme/themeOverride54.xml" ContentType="application/vnd.openxmlformats-officedocument.themeOverr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theme/themeOverride55.xml" ContentType="application/vnd.openxmlformats-officedocument.themeOverride+xml"/>
  <Override PartName="/ppt/notesSlides/notesSlide46.xml" ContentType="application/vnd.openxmlformats-officedocument.presentationml.notesSlide+xml"/>
  <Override PartName="/ppt/theme/themeOverride56.xml" ContentType="application/vnd.openxmlformats-officedocument.themeOverride+xml"/>
  <Override PartName="/ppt/notesSlides/notesSlide47.xml" ContentType="application/vnd.openxmlformats-officedocument.presentationml.notesSlide+xml"/>
  <Override PartName="/ppt/theme/themeOverride57.xml" ContentType="application/vnd.openxmlformats-officedocument.themeOverride+xml"/>
  <Override PartName="/ppt/notesSlides/notesSlide48.xml" ContentType="application/vnd.openxmlformats-officedocument.presentationml.notesSlide+xml"/>
  <Override PartName="/ppt/theme/themeOverride58.xml" ContentType="application/vnd.openxmlformats-officedocument.themeOverr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theme/themeOverride59.xml" ContentType="application/vnd.openxmlformats-officedocument.themeOverride+xml"/>
  <Override PartName="/ppt/notesSlides/notesSlide51.xml" ContentType="application/vnd.openxmlformats-officedocument.presentationml.notesSlide+xml"/>
  <Override PartName="/ppt/theme/themeOverride60.xml" ContentType="application/vnd.openxmlformats-officedocument.themeOverride+xml"/>
  <Override PartName="/ppt/notesSlides/notesSlide52.xml" ContentType="application/vnd.openxmlformats-officedocument.presentationml.notesSlide+xml"/>
  <Override PartName="/ppt/theme/themeOverride61.xml" ContentType="application/vnd.openxmlformats-officedocument.themeOverride+xml"/>
  <Override PartName="/ppt/notesSlides/notesSlide53.xml" ContentType="application/vnd.openxmlformats-officedocument.presentationml.notesSlide+xml"/>
  <Override PartName="/ppt/theme/themeOverride62.xml" ContentType="application/vnd.openxmlformats-officedocument.themeOverride+xml"/>
  <Override PartName="/ppt/notesSlides/notesSlide54.xml" ContentType="application/vnd.openxmlformats-officedocument.presentationml.notesSlide+xml"/>
  <Override PartName="/ppt/theme/themeOverride63.xml" ContentType="application/vnd.openxmlformats-officedocument.themeOverride+xml"/>
  <Override PartName="/ppt/notesSlides/notesSlide55.xml" ContentType="application/vnd.openxmlformats-officedocument.presentationml.notesSlide+xml"/>
  <Override PartName="/ppt/theme/themeOverride64.xml" ContentType="application/vnd.openxmlformats-officedocument.themeOverr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notesSlides/notesSlide59.xml" ContentType="application/vnd.openxmlformats-officedocument.presentationml.notesSlide+xml"/>
  <Override PartName="/ppt/tags/tag54.xml" ContentType="application/vnd.openxmlformats-officedocument.presentationml.tags+xml"/>
  <Override PartName="/ppt/tags/tag55.xml" ContentType="application/vnd.openxmlformats-officedocument.presentationml.tags+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theme/themeOverride65.xml" ContentType="application/vnd.openxmlformats-officedocument.themeOverride+xml"/>
  <Override PartName="/ppt/notesSlides/notesSlide60.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9" r:id="rId4"/>
    <p:sldMasterId id="2147483728" r:id="rId5"/>
    <p:sldMasterId id="2147483749" r:id="rId6"/>
    <p:sldMasterId id="2147483770" r:id="rId7"/>
  </p:sldMasterIdLst>
  <p:notesMasterIdLst>
    <p:notesMasterId r:id="rId108"/>
  </p:notesMasterIdLst>
  <p:sldIdLst>
    <p:sldId id="307" r:id="rId8"/>
    <p:sldId id="1107" r:id="rId9"/>
    <p:sldId id="308" r:id="rId10"/>
    <p:sldId id="846" r:id="rId11"/>
    <p:sldId id="1109" r:id="rId12"/>
    <p:sldId id="1110" r:id="rId13"/>
    <p:sldId id="1111" r:id="rId14"/>
    <p:sldId id="1112" r:id="rId15"/>
    <p:sldId id="1116" r:id="rId16"/>
    <p:sldId id="1212" r:id="rId17"/>
    <p:sldId id="1213" r:id="rId18"/>
    <p:sldId id="1266" r:id="rId19"/>
    <p:sldId id="877" r:id="rId20"/>
    <p:sldId id="1120" r:id="rId21"/>
    <p:sldId id="1190" r:id="rId22"/>
    <p:sldId id="1122" r:id="rId23"/>
    <p:sldId id="1189" r:id="rId24"/>
    <p:sldId id="319" r:id="rId25"/>
    <p:sldId id="1121" r:id="rId26"/>
    <p:sldId id="1127" r:id="rId27"/>
    <p:sldId id="1128" r:id="rId28"/>
    <p:sldId id="1129" r:id="rId29"/>
    <p:sldId id="1130" r:id="rId30"/>
    <p:sldId id="858" r:id="rId31"/>
    <p:sldId id="1299" r:id="rId32"/>
    <p:sldId id="1211" r:id="rId33"/>
    <p:sldId id="1201" r:id="rId34"/>
    <p:sldId id="1219" r:id="rId35"/>
    <p:sldId id="329" r:id="rId36"/>
    <p:sldId id="1209" r:id="rId37"/>
    <p:sldId id="1210" r:id="rId38"/>
    <p:sldId id="764" r:id="rId39"/>
    <p:sldId id="1119" r:id="rId40"/>
    <p:sldId id="1267" r:id="rId41"/>
    <p:sldId id="1268" r:id="rId42"/>
    <p:sldId id="1269" r:id="rId43"/>
    <p:sldId id="966" r:id="rId44"/>
    <p:sldId id="1283" r:id="rId45"/>
    <p:sldId id="1284" r:id="rId46"/>
    <p:sldId id="1262" r:id="rId47"/>
    <p:sldId id="1263" r:id="rId48"/>
    <p:sldId id="1227" r:id="rId49"/>
    <p:sldId id="1264" r:id="rId50"/>
    <p:sldId id="1228" r:id="rId51"/>
    <p:sldId id="1230" r:id="rId52"/>
    <p:sldId id="1285" r:id="rId53"/>
    <p:sldId id="1286" r:id="rId54"/>
    <p:sldId id="1235" r:id="rId55"/>
    <p:sldId id="1231" r:id="rId56"/>
    <p:sldId id="1232" r:id="rId57"/>
    <p:sldId id="1233" r:id="rId58"/>
    <p:sldId id="1236" r:id="rId59"/>
    <p:sldId id="1237" r:id="rId60"/>
    <p:sldId id="1238" r:id="rId61"/>
    <p:sldId id="1281" r:id="rId62"/>
    <p:sldId id="1240" r:id="rId63"/>
    <p:sldId id="1241" r:id="rId64"/>
    <p:sldId id="1291" r:id="rId65"/>
    <p:sldId id="1242" r:id="rId66"/>
    <p:sldId id="1287" r:id="rId67"/>
    <p:sldId id="1288" r:id="rId68"/>
    <p:sldId id="1243" r:id="rId69"/>
    <p:sldId id="1244" r:id="rId70"/>
    <p:sldId id="1265" r:id="rId71"/>
    <p:sldId id="1289" r:id="rId72"/>
    <p:sldId id="1290" r:id="rId73"/>
    <p:sldId id="1245" r:id="rId74"/>
    <p:sldId id="1282" r:id="rId75"/>
    <p:sldId id="1246" r:id="rId76"/>
    <p:sldId id="1249" r:id="rId77"/>
    <p:sldId id="1248" r:id="rId78"/>
    <p:sldId id="1292" r:id="rId79"/>
    <p:sldId id="1296" r:id="rId80"/>
    <p:sldId id="1250" r:id="rId81"/>
    <p:sldId id="1251" r:id="rId82"/>
    <p:sldId id="1252" r:id="rId83"/>
    <p:sldId id="1293" r:id="rId84"/>
    <p:sldId id="1297" r:id="rId85"/>
    <p:sldId id="1254" r:id="rId86"/>
    <p:sldId id="1253" r:id="rId87"/>
    <p:sldId id="1256" r:id="rId88"/>
    <p:sldId id="1300" r:id="rId89"/>
    <p:sldId id="1294" r:id="rId90"/>
    <p:sldId id="1298" r:id="rId91"/>
    <p:sldId id="1257" r:id="rId92"/>
    <p:sldId id="1258" r:id="rId93"/>
    <p:sldId id="1259" r:id="rId94"/>
    <p:sldId id="1260" r:id="rId95"/>
    <p:sldId id="1295" r:id="rId96"/>
    <p:sldId id="1261" r:id="rId97"/>
    <p:sldId id="1301" r:id="rId98"/>
    <p:sldId id="330" r:id="rId99"/>
    <p:sldId id="1276" r:id="rId100"/>
    <p:sldId id="1277" r:id="rId101"/>
    <p:sldId id="1278" r:id="rId102"/>
    <p:sldId id="1279" r:id="rId103"/>
    <p:sldId id="905" r:id="rId104"/>
    <p:sldId id="1179" r:id="rId105"/>
    <p:sldId id="1178" r:id="rId106"/>
    <p:sldId id="1132" r:id="rId107"/>
  </p:sldIdLst>
  <p:sldSz cx="12192000" cy="6858000"/>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Sarah CRUZ" initials="SC" lastIdx="18" clrIdx="0">
    <p:extLst>
      <p:ext uri="{19B8F6BF-5375-455C-9EA6-DF929625EA0E}">
        <p15:presenceInfo xmlns:p15="http://schemas.microsoft.com/office/powerpoint/2012/main" userId="S-1-5-21-185866794-2674911608-285463921-162253" providerId="AD"/>
      </p:ext>
    </p:extLst>
  </p:cmAuthor>
  <p:cmAuthor id="2" name="Farah SBYTTE" initials="FS" lastIdx="15" clrIdx="1">
    <p:extLst>
      <p:ext uri="{19B8F6BF-5375-455C-9EA6-DF929625EA0E}">
        <p15:presenceInfo xmlns:p15="http://schemas.microsoft.com/office/powerpoint/2012/main" userId="S-1-5-21-185866794-2674911608-285463921-162486" providerId="AD"/>
      </p:ext>
    </p:extLst>
  </p:cmAuthor>
  <p:cmAuthor id="3" name="Makhlouf HIMEDA" initials="MH" lastIdx="26" clrIdx="2">
    <p:extLst>
      <p:ext uri="{19B8F6BF-5375-455C-9EA6-DF929625EA0E}">
        <p15:presenceInfo xmlns:p15="http://schemas.microsoft.com/office/powerpoint/2012/main" userId="S-1-5-21-185866794-2674911608-285463921-202682"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5300"/>
    <a:srgbClr val="FF6F0D"/>
    <a:srgbClr val="FF9D5B"/>
    <a:srgbClr val="CCCCCC"/>
    <a:srgbClr val="9CAB75"/>
    <a:srgbClr val="BEC8A4"/>
    <a:srgbClr val="6F4DDB"/>
    <a:srgbClr val="D7CDF5"/>
    <a:srgbClr val="9FE5B0"/>
    <a:srgbClr val="CFF3D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9875" autoAdjust="0"/>
    <p:restoredTop sz="96374" autoAdjust="0"/>
  </p:normalViewPr>
  <p:slideViewPr>
    <p:cSldViewPr snapToGrid="0">
      <p:cViewPr varScale="1">
        <p:scale>
          <a:sx n="60" d="100"/>
          <a:sy n="60" d="100"/>
        </p:scale>
        <p:origin x="1036" y="3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9.xml"/><Relationship Id="rId21" Type="http://schemas.openxmlformats.org/officeDocument/2006/relationships/slide" Target="slides/slide14.xml"/><Relationship Id="rId42" Type="http://schemas.openxmlformats.org/officeDocument/2006/relationships/slide" Target="slides/slide35.xml"/><Relationship Id="rId47" Type="http://schemas.openxmlformats.org/officeDocument/2006/relationships/slide" Target="slides/slide40.xml"/><Relationship Id="rId63" Type="http://schemas.openxmlformats.org/officeDocument/2006/relationships/slide" Target="slides/slide56.xml"/><Relationship Id="rId68" Type="http://schemas.openxmlformats.org/officeDocument/2006/relationships/slide" Target="slides/slide61.xml"/><Relationship Id="rId84" Type="http://schemas.openxmlformats.org/officeDocument/2006/relationships/slide" Target="slides/slide77.xml"/><Relationship Id="rId89" Type="http://schemas.openxmlformats.org/officeDocument/2006/relationships/slide" Target="slides/slide82.xml"/><Relationship Id="rId112" Type="http://schemas.openxmlformats.org/officeDocument/2006/relationships/theme" Target="theme/theme1.xml"/><Relationship Id="rId16" Type="http://schemas.openxmlformats.org/officeDocument/2006/relationships/slide" Target="slides/slide9.xml"/><Relationship Id="rId107" Type="http://schemas.openxmlformats.org/officeDocument/2006/relationships/slide" Target="slides/slide100.xml"/><Relationship Id="rId11" Type="http://schemas.openxmlformats.org/officeDocument/2006/relationships/slide" Target="slides/slide4.xml"/><Relationship Id="rId32" Type="http://schemas.openxmlformats.org/officeDocument/2006/relationships/slide" Target="slides/slide25.xml"/><Relationship Id="rId37" Type="http://schemas.openxmlformats.org/officeDocument/2006/relationships/slide" Target="slides/slide30.xml"/><Relationship Id="rId53" Type="http://schemas.openxmlformats.org/officeDocument/2006/relationships/slide" Target="slides/slide46.xml"/><Relationship Id="rId58" Type="http://schemas.openxmlformats.org/officeDocument/2006/relationships/slide" Target="slides/slide51.xml"/><Relationship Id="rId74" Type="http://schemas.openxmlformats.org/officeDocument/2006/relationships/slide" Target="slides/slide67.xml"/><Relationship Id="rId79" Type="http://schemas.openxmlformats.org/officeDocument/2006/relationships/slide" Target="slides/slide72.xml"/><Relationship Id="rId102" Type="http://schemas.openxmlformats.org/officeDocument/2006/relationships/slide" Target="slides/slide95.xml"/><Relationship Id="rId5" Type="http://schemas.openxmlformats.org/officeDocument/2006/relationships/slideMaster" Target="slideMasters/slideMaster2.xml"/><Relationship Id="rId90" Type="http://schemas.openxmlformats.org/officeDocument/2006/relationships/slide" Target="slides/slide83.xml"/><Relationship Id="rId95" Type="http://schemas.openxmlformats.org/officeDocument/2006/relationships/slide" Target="slides/slide88.xml"/><Relationship Id="rId22" Type="http://schemas.openxmlformats.org/officeDocument/2006/relationships/slide" Target="slides/slide15.xml"/><Relationship Id="rId27" Type="http://schemas.openxmlformats.org/officeDocument/2006/relationships/slide" Target="slides/slide20.xml"/><Relationship Id="rId43" Type="http://schemas.openxmlformats.org/officeDocument/2006/relationships/slide" Target="slides/slide36.xml"/><Relationship Id="rId48" Type="http://schemas.openxmlformats.org/officeDocument/2006/relationships/slide" Target="slides/slide41.xml"/><Relationship Id="rId64" Type="http://schemas.openxmlformats.org/officeDocument/2006/relationships/slide" Target="slides/slide57.xml"/><Relationship Id="rId69" Type="http://schemas.openxmlformats.org/officeDocument/2006/relationships/slide" Target="slides/slide62.xml"/><Relationship Id="rId113" Type="http://schemas.openxmlformats.org/officeDocument/2006/relationships/tableStyles" Target="tableStyles.xml"/><Relationship Id="rId80" Type="http://schemas.openxmlformats.org/officeDocument/2006/relationships/slide" Target="slides/slide73.xml"/><Relationship Id="rId85" Type="http://schemas.openxmlformats.org/officeDocument/2006/relationships/slide" Target="slides/slide78.xml"/><Relationship Id="rId12" Type="http://schemas.openxmlformats.org/officeDocument/2006/relationships/slide" Target="slides/slide5.xml"/><Relationship Id="rId17" Type="http://schemas.openxmlformats.org/officeDocument/2006/relationships/slide" Target="slides/slide10.xml"/><Relationship Id="rId33" Type="http://schemas.openxmlformats.org/officeDocument/2006/relationships/slide" Target="slides/slide26.xml"/><Relationship Id="rId38" Type="http://schemas.openxmlformats.org/officeDocument/2006/relationships/slide" Target="slides/slide31.xml"/><Relationship Id="rId59" Type="http://schemas.openxmlformats.org/officeDocument/2006/relationships/slide" Target="slides/slide52.xml"/><Relationship Id="rId103" Type="http://schemas.openxmlformats.org/officeDocument/2006/relationships/slide" Target="slides/slide96.xml"/><Relationship Id="rId108" Type="http://schemas.openxmlformats.org/officeDocument/2006/relationships/notesMaster" Target="notesMasters/notesMaster1.xml"/><Relationship Id="rId54" Type="http://schemas.openxmlformats.org/officeDocument/2006/relationships/slide" Target="slides/slide47.xml"/><Relationship Id="rId70" Type="http://schemas.openxmlformats.org/officeDocument/2006/relationships/slide" Target="slides/slide63.xml"/><Relationship Id="rId75" Type="http://schemas.openxmlformats.org/officeDocument/2006/relationships/slide" Target="slides/slide68.xml"/><Relationship Id="rId91" Type="http://schemas.openxmlformats.org/officeDocument/2006/relationships/slide" Target="slides/slide84.xml"/><Relationship Id="rId96" Type="http://schemas.openxmlformats.org/officeDocument/2006/relationships/slide" Target="slides/slide89.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49" Type="http://schemas.openxmlformats.org/officeDocument/2006/relationships/slide" Target="slides/slide42.xml"/><Relationship Id="rId57" Type="http://schemas.openxmlformats.org/officeDocument/2006/relationships/slide" Target="slides/slide50.xml"/><Relationship Id="rId106" Type="http://schemas.openxmlformats.org/officeDocument/2006/relationships/slide" Target="slides/slide99.xml"/><Relationship Id="rId114" Type="http://schemas.microsoft.com/office/2016/11/relationships/changesInfo" Target="changesInfos/changesInfo1.xml"/><Relationship Id="rId10" Type="http://schemas.openxmlformats.org/officeDocument/2006/relationships/slide" Target="slides/slide3.xml"/><Relationship Id="rId31" Type="http://schemas.openxmlformats.org/officeDocument/2006/relationships/slide" Target="slides/slide24.xml"/><Relationship Id="rId44" Type="http://schemas.openxmlformats.org/officeDocument/2006/relationships/slide" Target="slides/slide37.xml"/><Relationship Id="rId52" Type="http://schemas.openxmlformats.org/officeDocument/2006/relationships/slide" Target="slides/slide45.xml"/><Relationship Id="rId60" Type="http://schemas.openxmlformats.org/officeDocument/2006/relationships/slide" Target="slides/slide53.xml"/><Relationship Id="rId65" Type="http://schemas.openxmlformats.org/officeDocument/2006/relationships/slide" Target="slides/slide58.xml"/><Relationship Id="rId73" Type="http://schemas.openxmlformats.org/officeDocument/2006/relationships/slide" Target="slides/slide66.xml"/><Relationship Id="rId78" Type="http://schemas.openxmlformats.org/officeDocument/2006/relationships/slide" Target="slides/slide71.xml"/><Relationship Id="rId81" Type="http://schemas.openxmlformats.org/officeDocument/2006/relationships/slide" Target="slides/slide74.xml"/><Relationship Id="rId86" Type="http://schemas.openxmlformats.org/officeDocument/2006/relationships/slide" Target="slides/slide79.xml"/><Relationship Id="rId94" Type="http://schemas.openxmlformats.org/officeDocument/2006/relationships/slide" Target="slides/slide87.xml"/><Relationship Id="rId99" Type="http://schemas.openxmlformats.org/officeDocument/2006/relationships/slide" Target="slides/slide92.xml"/><Relationship Id="rId101" Type="http://schemas.openxmlformats.org/officeDocument/2006/relationships/slide" Target="slides/slide94.xml"/><Relationship Id="rId4" Type="http://schemas.openxmlformats.org/officeDocument/2006/relationships/slideMaster" Target="slideMasters/slideMaster1.xml"/><Relationship Id="rId9" Type="http://schemas.openxmlformats.org/officeDocument/2006/relationships/slide" Target="slides/slide2.xml"/><Relationship Id="rId13" Type="http://schemas.openxmlformats.org/officeDocument/2006/relationships/slide" Target="slides/slide6.xml"/><Relationship Id="rId18" Type="http://schemas.openxmlformats.org/officeDocument/2006/relationships/slide" Target="slides/slide11.xml"/><Relationship Id="rId39" Type="http://schemas.openxmlformats.org/officeDocument/2006/relationships/slide" Target="slides/slide32.xml"/><Relationship Id="rId109" Type="http://schemas.openxmlformats.org/officeDocument/2006/relationships/commentAuthors" Target="commentAuthors.xml"/><Relationship Id="rId34" Type="http://schemas.openxmlformats.org/officeDocument/2006/relationships/slide" Target="slides/slide27.xml"/><Relationship Id="rId50" Type="http://schemas.openxmlformats.org/officeDocument/2006/relationships/slide" Target="slides/slide43.xml"/><Relationship Id="rId55" Type="http://schemas.openxmlformats.org/officeDocument/2006/relationships/slide" Target="slides/slide48.xml"/><Relationship Id="rId76" Type="http://schemas.openxmlformats.org/officeDocument/2006/relationships/slide" Target="slides/slide69.xml"/><Relationship Id="rId97" Type="http://schemas.openxmlformats.org/officeDocument/2006/relationships/slide" Target="slides/slide90.xml"/><Relationship Id="rId104" Type="http://schemas.openxmlformats.org/officeDocument/2006/relationships/slide" Target="slides/slide97.xml"/><Relationship Id="rId7" Type="http://schemas.openxmlformats.org/officeDocument/2006/relationships/slideMaster" Target="slideMasters/slideMaster4.xml"/><Relationship Id="rId71" Type="http://schemas.openxmlformats.org/officeDocument/2006/relationships/slide" Target="slides/slide64.xml"/><Relationship Id="rId92" Type="http://schemas.openxmlformats.org/officeDocument/2006/relationships/slide" Target="slides/slide85.xml"/><Relationship Id="rId2" Type="http://schemas.openxmlformats.org/officeDocument/2006/relationships/customXml" Target="../customXml/item2.xml"/><Relationship Id="rId29" Type="http://schemas.openxmlformats.org/officeDocument/2006/relationships/slide" Target="slides/slide22.xml"/><Relationship Id="rId24" Type="http://schemas.openxmlformats.org/officeDocument/2006/relationships/slide" Target="slides/slide17.xml"/><Relationship Id="rId40" Type="http://schemas.openxmlformats.org/officeDocument/2006/relationships/slide" Target="slides/slide33.xml"/><Relationship Id="rId45" Type="http://schemas.openxmlformats.org/officeDocument/2006/relationships/slide" Target="slides/slide38.xml"/><Relationship Id="rId66" Type="http://schemas.openxmlformats.org/officeDocument/2006/relationships/slide" Target="slides/slide59.xml"/><Relationship Id="rId87" Type="http://schemas.openxmlformats.org/officeDocument/2006/relationships/slide" Target="slides/slide80.xml"/><Relationship Id="rId110" Type="http://schemas.openxmlformats.org/officeDocument/2006/relationships/presProps" Target="presProps.xml"/><Relationship Id="rId61" Type="http://schemas.openxmlformats.org/officeDocument/2006/relationships/slide" Target="slides/slide54.xml"/><Relationship Id="rId82" Type="http://schemas.openxmlformats.org/officeDocument/2006/relationships/slide" Target="slides/slide75.xml"/><Relationship Id="rId19" Type="http://schemas.openxmlformats.org/officeDocument/2006/relationships/slide" Target="slides/slide12.xml"/><Relationship Id="rId14" Type="http://schemas.openxmlformats.org/officeDocument/2006/relationships/slide" Target="slides/slide7.xml"/><Relationship Id="rId30" Type="http://schemas.openxmlformats.org/officeDocument/2006/relationships/slide" Target="slides/slide23.xml"/><Relationship Id="rId35" Type="http://schemas.openxmlformats.org/officeDocument/2006/relationships/slide" Target="slides/slide28.xml"/><Relationship Id="rId56" Type="http://schemas.openxmlformats.org/officeDocument/2006/relationships/slide" Target="slides/slide49.xml"/><Relationship Id="rId77" Type="http://schemas.openxmlformats.org/officeDocument/2006/relationships/slide" Target="slides/slide70.xml"/><Relationship Id="rId100" Type="http://schemas.openxmlformats.org/officeDocument/2006/relationships/slide" Target="slides/slide93.xml"/><Relationship Id="rId105" Type="http://schemas.openxmlformats.org/officeDocument/2006/relationships/slide" Target="slides/slide98.xml"/><Relationship Id="rId8" Type="http://schemas.openxmlformats.org/officeDocument/2006/relationships/slide" Target="slides/slide1.xml"/><Relationship Id="rId51" Type="http://schemas.openxmlformats.org/officeDocument/2006/relationships/slide" Target="slides/slide44.xml"/><Relationship Id="rId72" Type="http://schemas.openxmlformats.org/officeDocument/2006/relationships/slide" Target="slides/slide65.xml"/><Relationship Id="rId93" Type="http://schemas.openxmlformats.org/officeDocument/2006/relationships/slide" Target="slides/slide86.xml"/><Relationship Id="rId98" Type="http://schemas.openxmlformats.org/officeDocument/2006/relationships/slide" Target="slides/slide91.xml"/><Relationship Id="rId3" Type="http://schemas.openxmlformats.org/officeDocument/2006/relationships/customXml" Target="../customXml/item3.xml"/><Relationship Id="rId25" Type="http://schemas.openxmlformats.org/officeDocument/2006/relationships/slide" Target="slides/slide18.xml"/><Relationship Id="rId46" Type="http://schemas.openxmlformats.org/officeDocument/2006/relationships/slide" Target="slides/slide39.xml"/><Relationship Id="rId67" Type="http://schemas.openxmlformats.org/officeDocument/2006/relationships/slide" Target="slides/slide60.xml"/><Relationship Id="rId20" Type="http://schemas.openxmlformats.org/officeDocument/2006/relationships/slide" Target="slides/slide13.xml"/><Relationship Id="rId41" Type="http://schemas.openxmlformats.org/officeDocument/2006/relationships/slide" Target="slides/slide34.xml"/><Relationship Id="rId62" Type="http://schemas.openxmlformats.org/officeDocument/2006/relationships/slide" Target="slides/slide55.xml"/><Relationship Id="rId83" Type="http://schemas.openxmlformats.org/officeDocument/2006/relationships/slide" Target="slides/slide76.xml"/><Relationship Id="rId88" Type="http://schemas.openxmlformats.org/officeDocument/2006/relationships/slide" Target="slides/slide81.xml"/><Relationship Id="rId111"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Hollydente SEDUTTO" userId="6d375e5d-694b-4ee4-a91f-0e2b2c277644" providerId="ADAL" clId="{7551C5EB-C944-413A-9B48-82060D644F3C}"/>
    <pc:docChg chg="modSld">
      <pc:chgData name="Hollydente SEDUTTO" userId="6d375e5d-694b-4ee4-a91f-0e2b2c277644" providerId="ADAL" clId="{7551C5EB-C944-413A-9B48-82060D644F3C}" dt="2020-11-23T10:29:27.366" v="0" actId="14734"/>
      <pc:docMkLst>
        <pc:docMk/>
      </pc:docMkLst>
      <pc:sldChg chg="modSp">
        <pc:chgData name="Hollydente SEDUTTO" userId="6d375e5d-694b-4ee4-a91f-0e2b2c277644" providerId="ADAL" clId="{7551C5EB-C944-413A-9B48-82060D644F3C}" dt="2020-11-23T10:29:27.366" v="0" actId="14734"/>
        <pc:sldMkLst>
          <pc:docMk/>
          <pc:sldMk cId="2658085335" sldId="1213"/>
        </pc:sldMkLst>
        <pc:graphicFrameChg chg="modGraphic">
          <ac:chgData name="Hollydente SEDUTTO" userId="6d375e5d-694b-4ee4-a91f-0e2b2c277644" providerId="ADAL" clId="{7551C5EB-C944-413A-9B48-82060D644F3C}" dt="2020-11-23T10:29:27.366" v="0" actId="14734"/>
          <ac:graphicFrameMkLst>
            <pc:docMk/>
            <pc:sldMk cId="2658085335" sldId="1213"/>
            <ac:graphicFrameMk id="4" creationId="{BC8180AA-9A38-41E9-9A2C-1B03E7D3F0D0}"/>
          </ac:graphicFrameMkLst>
        </pc:graphicFrameChg>
      </pc:sldChg>
    </pc:docChg>
  </pc:docChgLst>
  <pc:docChgLst>
    <pc:chgData name="Hollydente SEDUTTO" userId="6d375e5d-694b-4ee4-a91f-0e2b2c277644" providerId="ADAL" clId="{D374F86A-11AB-43D0-A44D-39A948D4E9C4}"/>
    <pc:docChg chg="undo redo custSel modSld">
      <pc:chgData name="Hollydente SEDUTTO" userId="6d375e5d-694b-4ee4-a91f-0e2b2c277644" providerId="ADAL" clId="{D374F86A-11AB-43D0-A44D-39A948D4E9C4}" dt="2020-10-20T15:39:10.963" v="1565"/>
      <pc:docMkLst>
        <pc:docMk/>
      </pc:docMkLst>
      <pc:sldChg chg="addSp delSp">
        <pc:chgData name="Hollydente SEDUTTO" userId="6d375e5d-694b-4ee4-a91f-0e2b2c277644" providerId="ADAL" clId="{D374F86A-11AB-43D0-A44D-39A948D4E9C4}" dt="2020-10-20T15:21:27.603" v="7"/>
        <pc:sldMkLst>
          <pc:docMk/>
          <pc:sldMk cId="1011221567" sldId="308"/>
        </pc:sldMkLst>
        <pc:picChg chg="add del">
          <ac:chgData name="Hollydente SEDUTTO" userId="6d375e5d-694b-4ee4-a91f-0e2b2c277644" providerId="ADAL" clId="{D374F86A-11AB-43D0-A44D-39A948D4E9C4}" dt="2020-10-20T15:21:27.603" v="7"/>
          <ac:picMkLst>
            <pc:docMk/>
            <pc:sldMk cId="1011221567" sldId="308"/>
            <ac:picMk id="3" creationId="{66ACDE48-62E4-4BD2-9263-B1C91FEDAD20}"/>
          </ac:picMkLst>
        </pc:picChg>
      </pc:sldChg>
      <pc:sldChg chg="addSp">
        <pc:chgData name="Hollydente SEDUTTO" userId="6d375e5d-694b-4ee4-a91f-0e2b2c277644" providerId="ADAL" clId="{D374F86A-11AB-43D0-A44D-39A948D4E9C4}" dt="2020-10-20T15:21:32.425" v="8"/>
        <pc:sldMkLst>
          <pc:docMk/>
          <pc:sldMk cId="2673370954" sldId="846"/>
        </pc:sldMkLst>
        <pc:picChg chg="add">
          <ac:chgData name="Hollydente SEDUTTO" userId="6d375e5d-694b-4ee4-a91f-0e2b2c277644" providerId="ADAL" clId="{D374F86A-11AB-43D0-A44D-39A948D4E9C4}" dt="2020-10-20T15:21:32.425" v="8"/>
          <ac:picMkLst>
            <pc:docMk/>
            <pc:sldMk cId="2673370954" sldId="846"/>
            <ac:picMk id="6" creationId="{02B06575-E8D3-4D3E-B6AA-7D54A3D0DEFB}"/>
          </ac:picMkLst>
        </pc:picChg>
      </pc:sldChg>
      <pc:sldChg chg="addSp">
        <pc:chgData name="Hollydente SEDUTTO" userId="6d375e5d-694b-4ee4-a91f-0e2b2c277644" providerId="ADAL" clId="{D374F86A-11AB-43D0-A44D-39A948D4E9C4}" dt="2020-10-20T15:22:14.804" v="106"/>
        <pc:sldMkLst>
          <pc:docMk/>
          <pc:sldMk cId="1517648712" sldId="877"/>
        </pc:sldMkLst>
        <pc:picChg chg="add">
          <ac:chgData name="Hollydente SEDUTTO" userId="6d375e5d-694b-4ee4-a91f-0e2b2c277644" providerId="ADAL" clId="{D374F86A-11AB-43D0-A44D-39A948D4E9C4}" dt="2020-10-20T15:22:14.804" v="106"/>
          <ac:picMkLst>
            <pc:docMk/>
            <pc:sldMk cId="1517648712" sldId="877"/>
            <ac:picMk id="4" creationId="{144BFD06-B3D8-4787-B39F-5515FC6ED415}"/>
          </ac:picMkLst>
        </pc:picChg>
      </pc:sldChg>
      <pc:sldChg chg="addSp modSp">
        <pc:chgData name="Hollydente SEDUTTO" userId="6d375e5d-694b-4ee4-a91f-0e2b2c277644" providerId="ADAL" clId="{D374F86A-11AB-43D0-A44D-39A948D4E9C4}" dt="2020-10-20T15:39:02.666" v="1563" actId="1076"/>
        <pc:sldMkLst>
          <pc:docMk/>
          <pc:sldMk cId="39154797" sldId="905"/>
        </pc:sldMkLst>
        <pc:picChg chg="add mod">
          <ac:chgData name="Hollydente SEDUTTO" userId="6d375e5d-694b-4ee4-a91f-0e2b2c277644" providerId="ADAL" clId="{D374F86A-11AB-43D0-A44D-39A948D4E9C4}" dt="2020-10-20T15:39:02.666" v="1563" actId="1076"/>
          <ac:picMkLst>
            <pc:docMk/>
            <pc:sldMk cId="39154797" sldId="905"/>
            <ac:picMk id="34" creationId="{50D37DD8-23D6-4FAD-BFB9-E32153524049}"/>
          </ac:picMkLst>
        </pc:picChg>
      </pc:sldChg>
      <pc:sldChg chg="addSp modSp">
        <pc:chgData name="Hollydente SEDUTTO" userId="6d375e5d-694b-4ee4-a91f-0e2b2c277644" providerId="ADAL" clId="{D374F86A-11AB-43D0-A44D-39A948D4E9C4}" dt="2020-10-20T15:21:18.243" v="5" actId="14100"/>
        <pc:sldMkLst>
          <pc:docMk/>
          <pc:sldMk cId="1930752367" sldId="1107"/>
        </pc:sldMkLst>
        <pc:picChg chg="add mod">
          <ac:chgData name="Hollydente SEDUTTO" userId="6d375e5d-694b-4ee4-a91f-0e2b2c277644" providerId="ADAL" clId="{D374F86A-11AB-43D0-A44D-39A948D4E9C4}" dt="2020-10-20T15:21:18.243" v="5" actId="14100"/>
          <ac:picMkLst>
            <pc:docMk/>
            <pc:sldMk cId="1930752367" sldId="1107"/>
            <ac:picMk id="5" creationId="{DB5A7EF0-3AB3-4B4E-B775-C5C7A507F5B8}"/>
          </ac:picMkLst>
        </pc:picChg>
      </pc:sldChg>
      <pc:sldChg chg="addSp modSp">
        <pc:chgData name="Hollydente SEDUTTO" userId="6d375e5d-694b-4ee4-a91f-0e2b2c277644" providerId="ADAL" clId="{D374F86A-11AB-43D0-A44D-39A948D4E9C4}" dt="2020-10-20T15:21:42.428" v="54" actId="20577"/>
        <pc:sldMkLst>
          <pc:docMk/>
          <pc:sldMk cId="397808100" sldId="1109"/>
        </pc:sldMkLst>
        <pc:spChg chg="mod">
          <ac:chgData name="Hollydente SEDUTTO" userId="6d375e5d-694b-4ee4-a91f-0e2b2c277644" providerId="ADAL" clId="{D374F86A-11AB-43D0-A44D-39A948D4E9C4}" dt="2020-10-20T15:21:42.428" v="54" actId="20577"/>
          <ac:spMkLst>
            <pc:docMk/>
            <pc:sldMk cId="397808100" sldId="1109"/>
            <ac:spMk id="19458" creationId="{00000000-0000-0000-0000-000000000000}"/>
          </ac:spMkLst>
        </pc:spChg>
        <pc:picChg chg="add">
          <ac:chgData name="Hollydente SEDUTTO" userId="6d375e5d-694b-4ee4-a91f-0e2b2c277644" providerId="ADAL" clId="{D374F86A-11AB-43D0-A44D-39A948D4E9C4}" dt="2020-10-20T15:21:35.126" v="9"/>
          <ac:picMkLst>
            <pc:docMk/>
            <pc:sldMk cId="397808100" sldId="1109"/>
            <ac:picMk id="34" creationId="{928504B6-1BF3-463C-930E-AF180628504D}"/>
          </ac:picMkLst>
        </pc:picChg>
      </pc:sldChg>
      <pc:sldChg chg="addSp modSp">
        <pc:chgData name="Hollydente SEDUTTO" userId="6d375e5d-694b-4ee4-a91f-0e2b2c277644" providerId="ADAL" clId="{D374F86A-11AB-43D0-A44D-39A948D4E9C4}" dt="2020-10-20T15:21:50.943" v="73"/>
        <pc:sldMkLst>
          <pc:docMk/>
          <pc:sldMk cId="2384461401" sldId="1110"/>
        </pc:sldMkLst>
        <pc:spChg chg="mod">
          <ac:chgData name="Hollydente SEDUTTO" userId="6d375e5d-694b-4ee4-a91f-0e2b2c277644" providerId="ADAL" clId="{D374F86A-11AB-43D0-A44D-39A948D4E9C4}" dt="2020-10-20T15:21:48.830" v="72" actId="20577"/>
          <ac:spMkLst>
            <pc:docMk/>
            <pc:sldMk cId="2384461401" sldId="1110"/>
            <ac:spMk id="2" creationId="{E5536FF8-93BA-4F44-989E-7C53131271D0}"/>
          </ac:spMkLst>
        </pc:spChg>
        <pc:picChg chg="add">
          <ac:chgData name="Hollydente SEDUTTO" userId="6d375e5d-694b-4ee4-a91f-0e2b2c277644" providerId="ADAL" clId="{D374F86A-11AB-43D0-A44D-39A948D4E9C4}" dt="2020-10-20T15:21:50.943" v="73"/>
          <ac:picMkLst>
            <pc:docMk/>
            <pc:sldMk cId="2384461401" sldId="1110"/>
            <ac:picMk id="22" creationId="{7C3D9C47-D3F4-49EF-9CF0-17AF8190C585}"/>
          </ac:picMkLst>
        </pc:picChg>
      </pc:sldChg>
      <pc:sldChg chg="addSp">
        <pc:chgData name="Hollydente SEDUTTO" userId="6d375e5d-694b-4ee4-a91f-0e2b2c277644" providerId="ADAL" clId="{D374F86A-11AB-43D0-A44D-39A948D4E9C4}" dt="2020-10-20T15:21:54.071" v="74"/>
        <pc:sldMkLst>
          <pc:docMk/>
          <pc:sldMk cId="1243045004" sldId="1111"/>
        </pc:sldMkLst>
        <pc:picChg chg="add">
          <ac:chgData name="Hollydente SEDUTTO" userId="6d375e5d-694b-4ee4-a91f-0e2b2c277644" providerId="ADAL" clId="{D374F86A-11AB-43D0-A44D-39A948D4E9C4}" dt="2020-10-20T15:21:54.071" v="74"/>
          <ac:picMkLst>
            <pc:docMk/>
            <pc:sldMk cId="1243045004" sldId="1111"/>
            <ac:picMk id="35" creationId="{918BA392-A787-41BB-AA5C-458CA0E36D0F}"/>
          </ac:picMkLst>
        </pc:picChg>
      </pc:sldChg>
      <pc:sldChg chg="addSp">
        <pc:chgData name="Hollydente SEDUTTO" userId="6d375e5d-694b-4ee4-a91f-0e2b2c277644" providerId="ADAL" clId="{D374F86A-11AB-43D0-A44D-39A948D4E9C4}" dt="2020-10-20T15:21:56.877" v="75"/>
        <pc:sldMkLst>
          <pc:docMk/>
          <pc:sldMk cId="4149940205" sldId="1112"/>
        </pc:sldMkLst>
        <pc:picChg chg="add">
          <ac:chgData name="Hollydente SEDUTTO" userId="6d375e5d-694b-4ee4-a91f-0e2b2c277644" providerId="ADAL" clId="{D374F86A-11AB-43D0-A44D-39A948D4E9C4}" dt="2020-10-20T15:21:56.877" v="75"/>
          <ac:picMkLst>
            <pc:docMk/>
            <pc:sldMk cId="4149940205" sldId="1112"/>
            <ac:picMk id="27" creationId="{3F0497EF-26CA-4EA2-841F-BDE07021B537}"/>
          </ac:picMkLst>
        </pc:picChg>
      </pc:sldChg>
      <pc:sldChg chg="addSp modSp">
        <pc:chgData name="Hollydente SEDUTTO" userId="6d375e5d-694b-4ee4-a91f-0e2b2c277644" providerId="ADAL" clId="{D374F86A-11AB-43D0-A44D-39A948D4E9C4}" dt="2020-10-20T15:22:05.543" v="102"/>
        <pc:sldMkLst>
          <pc:docMk/>
          <pc:sldMk cId="4007529658" sldId="1116"/>
        </pc:sldMkLst>
        <pc:spChg chg="mod">
          <ac:chgData name="Hollydente SEDUTTO" userId="6d375e5d-694b-4ee4-a91f-0e2b2c277644" providerId="ADAL" clId="{D374F86A-11AB-43D0-A44D-39A948D4E9C4}" dt="2020-10-20T15:22:03.868" v="101" actId="20577"/>
          <ac:spMkLst>
            <pc:docMk/>
            <pc:sldMk cId="4007529658" sldId="1116"/>
            <ac:spMk id="2" creationId="{0804BEB2-95D1-443E-83B6-158A09F70039}"/>
          </ac:spMkLst>
        </pc:spChg>
        <pc:picChg chg="add">
          <ac:chgData name="Hollydente SEDUTTO" userId="6d375e5d-694b-4ee4-a91f-0e2b2c277644" providerId="ADAL" clId="{D374F86A-11AB-43D0-A44D-39A948D4E9C4}" dt="2020-10-20T15:22:05.543" v="102"/>
          <ac:picMkLst>
            <pc:docMk/>
            <pc:sldMk cId="4007529658" sldId="1116"/>
            <ac:picMk id="18" creationId="{30AA9158-DC1C-4AD2-97F5-120B44EBE4E2}"/>
          </ac:picMkLst>
        </pc:picChg>
      </pc:sldChg>
      <pc:sldChg chg="addSp">
        <pc:chgData name="Hollydente SEDUTTO" userId="6d375e5d-694b-4ee4-a91f-0e2b2c277644" providerId="ADAL" clId="{D374F86A-11AB-43D0-A44D-39A948D4E9C4}" dt="2020-10-20T15:26:27.840" v="498"/>
        <pc:sldMkLst>
          <pc:docMk/>
          <pc:sldMk cId="1673500447" sldId="1119"/>
        </pc:sldMkLst>
        <pc:picChg chg="add">
          <ac:chgData name="Hollydente SEDUTTO" userId="6d375e5d-694b-4ee4-a91f-0e2b2c277644" providerId="ADAL" clId="{D374F86A-11AB-43D0-A44D-39A948D4E9C4}" dt="2020-10-20T15:26:27.840" v="498"/>
          <ac:picMkLst>
            <pc:docMk/>
            <pc:sldMk cId="1673500447" sldId="1119"/>
            <ac:picMk id="5" creationId="{36E03054-357E-4E99-B633-5239C2AD75C6}"/>
          </ac:picMkLst>
        </pc:picChg>
      </pc:sldChg>
      <pc:sldChg chg="addSp">
        <pc:chgData name="Hollydente SEDUTTO" userId="6d375e5d-694b-4ee4-a91f-0e2b2c277644" providerId="ADAL" clId="{D374F86A-11AB-43D0-A44D-39A948D4E9C4}" dt="2020-10-20T15:24:32.192" v="289"/>
        <pc:sldMkLst>
          <pc:docMk/>
          <pc:sldMk cId="1375947328" sldId="1121"/>
        </pc:sldMkLst>
        <pc:picChg chg="add">
          <ac:chgData name="Hollydente SEDUTTO" userId="6d375e5d-694b-4ee4-a91f-0e2b2c277644" providerId="ADAL" clId="{D374F86A-11AB-43D0-A44D-39A948D4E9C4}" dt="2020-10-20T15:24:32.192" v="289"/>
          <ac:picMkLst>
            <pc:docMk/>
            <pc:sldMk cId="1375947328" sldId="1121"/>
            <ac:picMk id="28" creationId="{ED88E63F-57C3-4DF4-B5BD-BCADDE7EC93D}"/>
          </ac:picMkLst>
        </pc:picChg>
      </pc:sldChg>
      <pc:sldChg chg="addSp delSp modSp">
        <pc:chgData name="Hollydente SEDUTTO" userId="6d375e5d-694b-4ee4-a91f-0e2b2c277644" providerId="ADAL" clId="{D374F86A-11AB-43D0-A44D-39A948D4E9C4}" dt="2020-10-20T15:24:19.757" v="286" actId="1038"/>
        <pc:sldMkLst>
          <pc:docMk/>
          <pc:sldMk cId="3011135950" sldId="1122"/>
        </pc:sldMkLst>
        <pc:spChg chg="mod">
          <ac:chgData name="Hollydente SEDUTTO" userId="6d375e5d-694b-4ee4-a91f-0e2b2c277644" providerId="ADAL" clId="{D374F86A-11AB-43D0-A44D-39A948D4E9C4}" dt="2020-10-20T15:24:19.757" v="286" actId="1038"/>
          <ac:spMkLst>
            <pc:docMk/>
            <pc:sldMk cId="3011135950" sldId="1122"/>
            <ac:spMk id="2" creationId="{00000000-0000-0000-0000-000000000000}"/>
          </ac:spMkLst>
        </pc:spChg>
        <pc:picChg chg="add del mod">
          <ac:chgData name="Hollydente SEDUTTO" userId="6d375e5d-694b-4ee4-a91f-0e2b2c277644" providerId="ADAL" clId="{D374F86A-11AB-43D0-A44D-39A948D4E9C4}" dt="2020-10-20T15:24:03.226" v="272" actId="1038"/>
          <ac:picMkLst>
            <pc:docMk/>
            <pc:sldMk cId="3011135950" sldId="1122"/>
            <ac:picMk id="37" creationId="{E96807B0-140C-43EC-BAD4-5864FF671A91}"/>
          </ac:picMkLst>
        </pc:picChg>
      </pc:sldChg>
      <pc:sldChg chg="addSp modSp">
        <pc:chgData name="Hollydente SEDUTTO" userId="6d375e5d-694b-4ee4-a91f-0e2b2c277644" providerId="ADAL" clId="{D374F86A-11AB-43D0-A44D-39A948D4E9C4}" dt="2020-10-20T15:24:42.363" v="323"/>
        <pc:sldMkLst>
          <pc:docMk/>
          <pc:sldMk cId="2660321589" sldId="1127"/>
        </pc:sldMkLst>
        <pc:spChg chg="mod">
          <ac:chgData name="Hollydente SEDUTTO" userId="6d375e5d-694b-4ee4-a91f-0e2b2c277644" providerId="ADAL" clId="{D374F86A-11AB-43D0-A44D-39A948D4E9C4}" dt="2020-10-20T15:24:40.135" v="322" actId="20577"/>
          <ac:spMkLst>
            <pc:docMk/>
            <pc:sldMk cId="2660321589" sldId="1127"/>
            <ac:spMk id="2" creationId="{00000000-0000-0000-0000-000000000000}"/>
          </ac:spMkLst>
        </pc:spChg>
        <pc:picChg chg="add">
          <ac:chgData name="Hollydente SEDUTTO" userId="6d375e5d-694b-4ee4-a91f-0e2b2c277644" providerId="ADAL" clId="{D374F86A-11AB-43D0-A44D-39A948D4E9C4}" dt="2020-10-20T15:24:42.363" v="323"/>
          <ac:picMkLst>
            <pc:docMk/>
            <pc:sldMk cId="2660321589" sldId="1127"/>
            <ac:picMk id="4" creationId="{33EDD406-1908-4F8B-80E0-A74B5598C014}"/>
          </ac:picMkLst>
        </pc:picChg>
      </pc:sldChg>
      <pc:sldChg chg="addSp modSp">
        <pc:chgData name="Hollydente SEDUTTO" userId="6d375e5d-694b-4ee4-a91f-0e2b2c277644" providerId="ADAL" clId="{D374F86A-11AB-43D0-A44D-39A948D4E9C4}" dt="2020-10-20T15:24:49.616" v="365"/>
        <pc:sldMkLst>
          <pc:docMk/>
          <pc:sldMk cId="2101147301" sldId="1128"/>
        </pc:sldMkLst>
        <pc:spChg chg="mod">
          <ac:chgData name="Hollydente SEDUTTO" userId="6d375e5d-694b-4ee4-a91f-0e2b2c277644" providerId="ADAL" clId="{D374F86A-11AB-43D0-A44D-39A948D4E9C4}" dt="2020-10-20T15:24:48.163" v="364" actId="20577"/>
          <ac:spMkLst>
            <pc:docMk/>
            <pc:sldMk cId="2101147301" sldId="1128"/>
            <ac:spMk id="2" creationId="{00000000-0000-0000-0000-000000000000}"/>
          </ac:spMkLst>
        </pc:spChg>
        <pc:picChg chg="add">
          <ac:chgData name="Hollydente SEDUTTO" userId="6d375e5d-694b-4ee4-a91f-0e2b2c277644" providerId="ADAL" clId="{D374F86A-11AB-43D0-A44D-39A948D4E9C4}" dt="2020-10-20T15:24:49.616" v="365"/>
          <ac:picMkLst>
            <pc:docMk/>
            <pc:sldMk cId="2101147301" sldId="1128"/>
            <ac:picMk id="4" creationId="{97DAA09B-6177-4772-9D37-1111B213BDF9}"/>
          </ac:picMkLst>
        </pc:picChg>
      </pc:sldChg>
      <pc:sldChg chg="addSp modSp">
        <pc:chgData name="Hollydente SEDUTTO" userId="6d375e5d-694b-4ee4-a91f-0e2b2c277644" providerId="ADAL" clId="{D374F86A-11AB-43D0-A44D-39A948D4E9C4}" dt="2020-10-20T15:24:57.915" v="405"/>
        <pc:sldMkLst>
          <pc:docMk/>
          <pc:sldMk cId="1308321719" sldId="1129"/>
        </pc:sldMkLst>
        <pc:spChg chg="mod">
          <ac:chgData name="Hollydente SEDUTTO" userId="6d375e5d-694b-4ee4-a91f-0e2b2c277644" providerId="ADAL" clId="{D374F86A-11AB-43D0-A44D-39A948D4E9C4}" dt="2020-10-20T15:24:56.506" v="404" actId="20577"/>
          <ac:spMkLst>
            <pc:docMk/>
            <pc:sldMk cId="1308321719" sldId="1129"/>
            <ac:spMk id="2" creationId="{00000000-0000-0000-0000-000000000000}"/>
          </ac:spMkLst>
        </pc:spChg>
        <pc:picChg chg="add">
          <ac:chgData name="Hollydente SEDUTTO" userId="6d375e5d-694b-4ee4-a91f-0e2b2c277644" providerId="ADAL" clId="{D374F86A-11AB-43D0-A44D-39A948D4E9C4}" dt="2020-10-20T15:24:57.915" v="405"/>
          <ac:picMkLst>
            <pc:docMk/>
            <pc:sldMk cId="1308321719" sldId="1129"/>
            <ac:picMk id="4" creationId="{6E289A7C-3523-490D-8BDE-811117291C30}"/>
          </ac:picMkLst>
        </pc:picChg>
      </pc:sldChg>
      <pc:sldChg chg="addSp modSp">
        <pc:chgData name="Hollydente SEDUTTO" userId="6d375e5d-694b-4ee4-a91f-0e2b2c277644" providerId="ADAL" clId="{D374F86A-11AB-43D0-A44D-39A948D4E9C4}" dt="2020-10-20T15:25:05.090" v="443"/>
        <pc:sldMkLst>
          <pc:docMk/>
          <pc:sldMk cId="375742916" sldId="1130"/>
        </pc:sldMkLst>
        <pc:spChg chg="mod">
          <ac:chgData name="Hollydente SEDUTTO" userId="6d375e5d-694b-4ee4-a91f-0e2b2c277644" providerId="ADAL" clId="{D374F86A-11AB-43D0-A44D-39A948D4E9C4}" dt="2020-10-20T15:25:03.687" v="442" actId="20577"/>
          <ac:spMkLst>
            <pc:docMk/>
            <pc:sldMk cId="375742916" sldId="1130"/>
            <ac:spMk id="2" creationId="{00000000-0000-0000-0000-000000000000}"/>
          </ac:spMkLst>
        </pc:spChg>
        <pc:picChg chg="add">
          <ac:chgData name="Hollydente SEDUTTO" userId="6d375e5d-694b-4ee4-a91f-0e2b2c277644" providerId="ADAL" clId="{D374F86A-11AB-43D0-A44D-39A948D4E9C4}" dt="2020-10-20T15:25:05.090" v="443"/>
          <ac:picMkLst>
            <pc:docMk/>
            <pc:sldMk cId="375742916" sldId="1130"/>
            <ac:picMk id="4" creationId="{7287F10A-F2B9-4A24-883D-06030B5A1B6E}"/>
          </ac:picMkLst>
        </pc:picChg>
      </pc:sldChg>
      <pc:sldChg chg="addSp">
        <pc:chgData name="Hollydente SEDUTTO" userId="6d375e5d-694b-4ee4-a91f-0e2b2c277644" providerId="ADAL" clId="{D374F86A-11AB-43D0-A44D-39A948D4E9C4}" dt="2020-10-20T15:39:10.963" v="1565"/>
        <pc:sldMkLst>
          <pc:docMk/>
          <pc:sldMk cId="3666067269" sldId="1132"/>
        </pc:sldMkLst>
        <pc:picChg chg="add">
          <ac:chgData name="Hollydente SEDUTTO" userId="6d375e5d-694b-4ee4-a91f-0e2b2c277644" providerId="ADAL" clId="{D374F86A-11AB-43D0-A44D-39A948D4E9C4}" dt="2020-10-20T15:39:10.963" v="1565"/>
          <ac:picMkLst>
            <pc:docMk/>
            <pc:sldMk cId="3666067269" sldId="1132"/>
            <ac:picMk id="5" creationId="{345121B5-15FF-4141-9912-3883E818C033}"/>
          </ac:picMkLst>
        </pc:picChg>
      </pc:sldChg>
      <pc:sldChg chg="addSp">
        <pc:chgData name="Hollydente SEDUTTO" userId="6d375e5d-694b-4ee4-a91f-0e2b2c277644" providerId="ADAL" clId="{D374F86A-11AB-43D0-A44D-39A948D4E9C4}" dt="2020-10-20T15:39:08.652" v="1564"/>
        <pc:sldMkLst>
          <pc:docMk/>
          <pc:sldMk cId="1840989774" sldId="1178"/>
        </pc:sldMkLst>
        <pc:picChg chg="add">
          <ac:chgData name="Hollydente SEDUTTO" userId="6d375e5d-694b-4ee4-a91f-0e2b2c277644" providerId="ADAL" clId="{D374F86A-11AB-43D0-A44D-39A948D4E9C4}" dt="2020-10-20T15:39:08.652" v="1564"/>
          <ac:picMkLst>
            <pc:docMk/>
            <pc:sldMk cId="1840989774" sldId="1178"/>
            <ac:picMk id="4" creationId="{8B8160C2-4FF1-4F13-B70C-1474F5515E8E}"/>
          </ac:picMkLst>
        </pc:picChg>
      </pc:sldChg>
      <pc:sldChg chg="addSp delSp modSp">
        <pc:chgData name="Hollydente SEDUTTO" userId="6d375e5d-694b-4ee4-a91f-0e2b2c277644" providerId="ADAL" clId="{D374F86A-11AB-43D0-A44D-39A948D4E9C4}" dt="2020-10-20T15:24:24.505" v="287"/>
        <pc:sldMkLst>
          <pc:docMk/>
          <pc:sldMk cId="2840542426" sldId="1189"/>
        </pc:sldMkLst>
        <pc:spChg chg="add del">
          <ac:chgData name="Hollydente SEDUTTO" userId="6d375e5d-694b-4ee4-a91f-0e2b2c277644" providerId="ADAL" clId="{D374F86A-11AB-43D0-A44D-39A948D4E9C4}" dt="2020-10-20T15:24:08.626" v="273" actId="478"/>
          <ac:spMkLst>
            <pc:docMk/>
            <pc:sldMk cId="2840542426" sldId="1189"/>
            <ac:spMk id="2" creationId="{00000000-0000-0000-0000-000000000000}"/>
          </ac:spMkLst>
        </pc:spChg>
        <pc:spChg chg="add del mod">
          <ac:chgData name="Hollydente SEDUTTO" userId="6d375e5d-694b-4ee4-a91f-0e2b2c277644" providerId="ADAL" clId="{D374F86A-11AB-43D0-A44D-39A948D4E9C4}" dt="2020-10-20T15:23:42.582" v="261" actId="478"/>
          <ac:spMkLst>
            <pc:docMk/>
            <pc:sldMk cId="2840542426" sldId="1189"/>
            <ac:spMk id="4" creationId="{5BF5D747-6F00-4149-B99F-B558C53C2371}"/>
          </ac:spMkLst>
        </pc:spChg>
        <pc:spChg chg="add del mod">
          <ac:chgData name="Hollydente SEDUTTO" userId="6d375e5d-694b-4ee4-a91f-0e2b2c277644" providerId="ADAL" clId="{D374F86A-11AB-43D0-A44D-39A948D4E9C4}" dt="2020-10-20T15:24:11.542" v="274" actId="478"/>
          <ac:spMkLst>
            <pc:docMk/>
            <pc:sldMk cId="2840542426" sldId="1189"/>
            <ac:spMk id="15" creationId="{62D74C37-32C6-4B04-B710-818DA0EF8302}"/>
          </ac:spMkLst>
        </pc:spChg>
        <pc:spChg chg="add del">
          <ac:chgData name="Hollydente SEDUTTO" userId="6d375e5d-694b-4ee4-a91f-0e2b2c277644" providerId="ADAL" clId="{D374F86A-11AB-43D0-A44D-39A948D4E9C4}" dt="2020-10-20T15:23:42.270" v="259"/>
          <ac:spMkLst>
            <pc:docMk/>
            <pc:sldMk cId="2840542426" sldId="1189"/>
            <ac:spMk id="45" creationId="{B1F4BB74-CF33-4BF1-9FD4-3B7E065A1C71}"/>
          </ac:spMkLst>
        </pc:spChg>
        <pc:spChg chg="add">
          <ac:chgData name="Hollydente SEDUTTO" userId="6d375e5d-694b-4ee4-a91f-0e2b2c277644" providerId="ADAL" clId="{D374F86A-11AB-43D0-A44D-39A948D4E9C4}" dt="2020-10-20T15:24:24.505" v="287"/>
          <ac:spMkLst>
            <pc:docMk/>
            <pc:sldMk cId="2840542426" sldId="1189"/>
            <ac:spMk id="49" creationId="{050E6086-969C-460B-9FF5-FB45D4D2797F}"/>
          </ac:spMkLst>
        </pc:spChg>
        <pc:picChg chg="add del">
          <ac:chgData name="Hollydente SEDUTTO" userId="6d375e5d-694b-4ee4-a91f-0e2b2c277644" providerId="ADAL" clId="{D374F86A-11AB-43D0-A44D-39A948D4E9C4}" dt="2020-10-20T15:23:42.270" v="259"/>
          <ac:picMkLst>
            <pc:docMk/>
            <pc:sldMk cId="2840542426" sldId="1189"/>
            <ac:picMk id="46" creationId="{6B08E9D6-0A56-4626-859B-EC2BE1F8E232}"/>
          </ac:picMkLst>
        </pc:picChg>
        <pc:picChg chg="add">
          <ac:chgData name="Hollydente SEDUTTO" userId="6d375e5d-694b-4ee4-a91f-0e2b2c277644" providerId="ADAL" clId="{D374F86A-11AB-43D0-A44D-39A948D4E9C4}" dt="2020-10-20T15:24:24.505" v="287"/>
          <ac:picMkLst>
            <pc:docMk/>
            <pc:sldMk cId="2840542426" sldId="1189"/>
            <ac:picMk id="50" creationId="{3CD549F4-216B-4815-8CEC-6356C97187FB}"/>
          </ac:picMkLst>
        </pc:picChg>
      </pc:sldChg>
      <pc:sldChg chg="addSp delSp modSp">
        <pc:chgData name="Hollydente SEDUTTO" userId="6d375e5d-694b-4ee4-a91f-0e2b2c277644" providerId="ADAL" clId="{D374F86A-11AB-43D0-A44D-39A948D4E9C4}" dt="2020-10-20T15:24:29.372" v="288" actId="571"/>
        <pc:sldMkLst>
          <pc:docMk/>
          <pc:sldMk cId="2082034191" sldId="1190"/>
        </pc:sldMkLst>
        <pc:picChg chg="add del mod">
          <ac:chgData name="Hollydente SEDUTTO" userId="6d375e5d-694b-4ee4-a91f-0e2b2c277644" providerId="ADAL" clId="{D374F86A-11AB-43D0-A44D-39A948D4E9C4}" dt="2020-10-20T15:24:00.008" v="268"/>
          <ac:picMkLst>
            <pc:docMk/>
            <pc:sldMk cId="2082034191" sldId="1190"/>
            <ac:picMk id="30" creationId="{E0CDA3DA-94CC-4527-884A-CBB75922BD1E}"/>
          </ac:picMkLst>
        </pc:picChg>
        <pc:picChg chg="add mod">
          <ac:chgData name="Hollydente SEDUTTO" userId="6d375e5d-694b-4ee4-a91f-0e2b2c277644" providerId="ADAL" clId="{D374F86A-11AB-43D0-A44D-39A948D4E9C4}" dt="2020-10-20T15:24:29.372" v="288" actId="571"/>
          <ac:picMkLst>
            <pc:docMk/>
            <pc:sldMk cId="2082034191" sldId="1190"/>
            <ac:picMk id="31" creationId="{5F082B52-6422-403C-B2F4-933F6EC6B48B}"/>
          </ac:picMkLst>
        </pc:picChg>
      </pc:sldChg>
      <pc:sldChg chg="addSp">
        <pc:chgData name="Hollydente SEDUTTO" userId="6d375e5d-694b-4ee4-a91f-0e2b2c277644" providerId="ADAL" clId="{D374F86A-11AB-43D0-A44D-39A948D4E9C4}" dt="2020-10-20T15:26:01.408" v="470"/>
        <pc:sldMkLst>
          <pc:docMk/>
          <pc:sldMk cId="1199141837" sldId="1201"/>
        </pc:sldMkLst>
        <pc:picChg chg="add">
          <ac:chgData name="Hollydente SEDUTTO" userId="6d375e5d-694b-4ee4-a91f-0e2b2c277644" providerId="ADAL" clId="{D374F86A-11AB-43D0-A44D-39A948D4E9C4}" dt="2020-10-20T15:26:01.408" v="470"/>
          <ac:picMkLst>
            <pc:docMk/>
            <pc:sldMk cId="1199141837" sldId="1201"/>
            <ac:picMk id="7" creationId="{20916F99-511B-4C05-83A6-D3E4456220A9}"/>
          </ac:picMkLst>
        </pc:picChg>
      </pc:sldChg>
      <pc:sldChg chg="addSp">
        <pc:chgData name="Hollydente SEDUTTO" userId="6d375e5d-694b-4ee4-a91f-0e2b2c277644" providerId="ADAL" clId="{D374F86A-11AB-43D0-A44D-39A948D4E9C4}" dt="2020-10-20T15:26:18.438" v="496"/>
        <pc:sldMkLst>
          <pc:docMk/>
          <pc:sldMk cId="2967373760" sldId="1209"/>
        </pc:sldMkLst>
        <pc:picChg chg="add">
          <ac:chgData name="Hollydente SEDUTTO" userId="6d375e5d-694b-4ee4-a91f-0e2b2c277644" providerId="ADAL" clId="{D374F86A-11AB-43D0-A44D-39A948D4E9C4}" dt="2020-10-20T15:26:18.438" v="496"/>
          <ac:picMkLst>
            <pc:docMk/>
            <pc:sldMk cId="2967373760" sldId="1209"/>
            <ac:picMk id="6" creationId="{C124B3BD-4B7A-476B-B4EE-663302A768BB}"/>
          </ac:picMkLst>
        </pc:picChg>
      </pc:sldChg>
      <pc:sldChg chg="addSp">
        <pc:chgData name="Hollydente SEDUTTO" userId="6d375e5d-694b-4ee4-a91f-0e2b2c277644" providerId="ADAL" clId="{D374F86A-11AB-43D0-A44D-39A948D4E9C4}" dt="2020-10-20T15:26:25.533" v="497"/>
        <pc:sldMkLst>
          <pc:docMk/>
          <pc:sldMk cId="1053183438" sldId="1210"/>
        </pc:sldMkLst>
        <pc:picChg chg="add">
          <ac:chgData name="Hollydente SEDUTTO" userId="6d375e5d-694b-4ee4-a91f-0e2b2c277644" providerId="ADAL" clId="{D374F86A-11AB-43D0-A44D-39A948D4E9C4}" dt="2020-10-20T15:26:25.533" v="497"/>
          <ac:picMkLst>
            <pc:docMk/>
            <pc:sldMk cId="1053183438" sldId="1210"/>
            <ac:picMk id="6" creationId="{E1E67196-4721-4D2E-B397-879117E53670}"/>
          </ac:picMkLst>
        </pc:picChg>
      </pc:sldChg>
      <pc:sldChg chg="addSp modSp">
        <pc:chgData name="Hollydente SEDUTTO" userId="6d375e5d-694b-4ee4-a91f-0e2b2c277644" providerId="ADAL" clId="{D374F86A-11AB-43D0-A44D-39A948D4E9C4}" dt="2020-10-20T15:25:56.795" v="469" actId="1076"/>
        <pc:sldMkLst>
          <pc:docMk/>
          <pc:sldMk cId="2277352657" sldId="1211"/>
        </pc:sldMkLst>
        <pc:picChg chg="add mod">
          <ac:chgData name="Hollydente SEDUTTO" userId="6d375e5d-694b-4ee4-a91f-0e2b2c277644" providerId="ADAL" clId="{D374F86A-11AB-43D0-A44D-39A948D4E9C4}" dt="2020-10-20T15:25:56.795" v="469" actId="1076"/>
          <ac:picMkLst>
            <pc:docMk/>
            <pc:sldMk cId="2277352657" sldId="1211"/>
            <ac:picMk id="11" creationId="{5781AB8B-BE6D-4132-9D4E-99C5F13E59FB}"/>
          </ac:picMkLst>
        </pc:picChg>
      </pc:sldChg>
      <pc:sldChg chg="addSp">
        <pc:chgData name="Hollydente SEDUTTO" userId="6d375e5d-694b-4ee4-a91f-0e2b2c277644" providerId="ADAL" clId="{D374F86A-11AB-43D0-A44D-39A948D4E9C4}" dt="2020-10-20T15:22:07.656" v="103"/>
        <pc:sldMkLst>
          <pc:docMk/>
          <pc:sldMk cId="2871225516" sldId="1212"/>
        </pc:sldMkLst>
        <pc:picChg chg="add">
          <ac:chgData name="Hollydente SEDUTTO" userId="6d375e5d-694b-4ee4-a91f-0e2b2c277644" providerId="ADAL" clId="{D374F86A-11AB-43D0-A44D-39A948D4E9C4}" dt="2020-10-20T15:22:07.656" v="103"/>
          <ac:picMkLst>
            <pc:docMk/>
            <pc:sldMk cId="2871225516" sldId="1212"/>
            <ac:picMk id="5" creationId="{8B5BE51C-5ED0-4F7A-ACFB-8920DFEC30DB}"/>
          </ac:picMkLst>
        </pc:picChg>
      </pc:sldChg>
      <pc:sldChg chg="addSp">
        <pc:chgData name="Hollydente SEDUTTO" userId="6d375e5d-694b-4ee4-a91f-0e2b2c277644" providerId="ADAL" clId="{D374F86A-11AB-43D0-A44D-39A948D4E9C4}" dt="2020-10-20T15:22:09.870" v="104"/>
        <pc:sldMkLst>
          <pc:docMk/>
          <pc:sldMk cId="2658085335" sldId="1213"/>
        </pc:sldMkLst>
        <pc:picChg chg="add">
          <ac:chgData name="Hollydente SEDUTTO" userId="6d375e5d-694b-4ee4-a91f-0e2b2c277644" providerId="ADAL" clId="{D374F86A-11AB-43D0-A44D-39A948D4E9C4}" dt="2020-10-20T15:22:09.870" v="104"/>
          <ac:picMkLst>
            <pc:docMk/>
            <pc:sldMk cId="2658085335" sldId="1213"/>
            <ac:picMk id="5" creationId="{E17603FC-8A4C-43AA-B5B7-826100843AF9}"/>
          </ac:picMkLst>
        </pc:picChg>
      </pc:sldChg>
      <pc:sldChg chg="addSp modSp">
        <pc:chgData name="Hollydente SEDUTTO" userId="6d375e5d-694b-4ee4-a91f-0e2b2c277644" providerId="ADAL" clId="{D374F86A-11AB-43D0-A44D-39A948D4E9C4}" dt="2020-10-20T15:26:14.999" v="495" actId="20577"/>
        <pc:sldMkLst>
          <pc:docMk/>
          <pc:sldMk cId="1068261402" sldId="1219"/>
        </pc:sldMkLst>
        <pc:spChg chg="mod">
          <ac:chgData name="Hollydente SEDUTTO" userId="6d375e5d-694b-4ee4-a91f-0e2b2c277644" providerId="ADAL" clId="{D374F86A-11AB-43D0-A44D-39A948D4E9C4}" dt="2020-10-20T15:26:14.999" v="495" actId="20577"/>
          <ac:spMkLst>
            <pc:docMk/>
            <pc:sldMk cId="1068261402" sldId="1219"/>
            <ac:spMk id="135" creationId="{37F06FC8-288C-4ED1-AA12-2592145E6EDF}"/>
          </ac:spMkLst>
        </pc:spChg>
        <pc:picChg chg="add">
          <ac:chgData name="Hollydente SEDUTTO" userId="6d375e5d-694b-4ee4-a91f-0e2b2c277644" providerId="ADAL" clId="{D374F86A-11AB-43D0-A44D-39A948D4E9C4}" dt="2020-10-20T15:26:11.629" v="471"/>
          <ac:picMkLst>
            <pc:docMk/>
            <pc:sldMk cId="1068261402" sldId="1219"/>
            <ac:picMk id="181" creationId="{D067C379-A5A1-4A4F-81B8-A4A1976F1770}"/>
          </ac:picMkLst>
        </pc:picChg>
      </pc:sldChg>
      <pc:sldChg chg="addSp modSp">
        <pc:chgData name="Hollydente SEDUTTO" userId="6d375e5d-694b-4ee4-a91f-0e2b2c277644" providerId="ADAL" clId="{D374F86A-11AB-43D0-A44D-39A948D4E9C4}" dt="2020-10-20T15:30:07.078" v="727" actId="20577"/>
        <pc:sldMkLst>
          <pc:docMk/>
          <pc:sldMk cId="1393873153" sldId="1227"/>
        </pc:sldMkLst>
        <pc:spChg chg="mod">
          <ac:chgData name="Hollydente SEDUTTO" userId="6d375e5d-694b-4ee4-a91f-0e2b2c277644" providerId="ADAL" clId="{D374F86A-11AB-43D0-A44D-39A948D4E9C4}" dt="2020-10-20T15:30:07.078" v="727" actId="20577"/>
          <ac:spMkLst>
            <pc:docMk/>
            <pc:sldMk cId="1393873153" sldId="1227"/>
            <ac:spMk id="135" creationId="{37F06FC8-288C-4ED1-AA12-2592145E6EDF}"/>
          </ac:spMkLst>
        </pc:spChg>
        <pc:picChg chg="add">
          <ac:chgData name="Hollydente SEDUTTO" userId="6d375e5d-694b-4ee4-a91f-0e2b2c277644" providerId="ADAL" clId="{D374F86A-11AB-43D0-A44D-39A948D4E9C4}" dt="2020-10-20T15:30:03.881" v="705"/>
          <ac:picMkLst>
            <pc:docMk/>
            <pc:sldMk cId="1393873153" sldId="1227"/>
            <ac:picMk id="89" creationId="{48FC343A-98E0-41DA-8648-F4ACB8B768D8}"/>
          </ac:picMkLst>
        </pc:picChg>
      </pc:sldChg>
      <pc:sldChg chg="addSp modSp">
        <pc:chgData name="Hollydente SEDUTTO" userId="6d375e5d-694b-4ee4-a91f-0e2b2c277644" providerId="ADAL" clId="{D374F86A-11AB-43D0-A44D-39A948D4E9C4}" dt="2020-10-20T15:30:20.721" v="759"/>
        <pc:sldMkLst>
          <pc:docMk/>
          <pc:sldMk cId="3044918427" sldId="1228"/>
        </pc:sldMkLst>
        <pc:spChg chg="mod">
          <ac:chgData name="Hollydente SEDUTTO" userId="6d375e5d-694b-4ee4-a91f-0e2b2c277644" providerId="ADAL" clId="{D374F86A-11AB-43D0-A44D-39A948D4E9C4}" dt="2020-10-20T15:30:19.169" v="758" actId="20577"/>
          <ac:spMkLst>
            <pc:docMk/>
            <pc:sldMk cId="3044918427" sldId="1228"/>
            <ac:spMk id="99" creationId="{F3FD0299-6DD9-4544-B1D3-8181F5EB7FF6}"/>
          </ac:spMkLst>
        </pc:spChg>
        <pc:picChg chg="add">
          <ac:chgData name="Hollydente SEDUTTO" userId="6d375e5d-694b-4ee4-a91f-0e2b2c277644" providerId="ADAL" clId="{D374F86A-11AB-43D0-A44D-39A948D4E9C4}" dt="2020-10-20T15:30:20.721" v="759"/>
          <ac:picMkLst>
            <pc:docMk/>
            <pc:sldMk cId="3044918427" sldId="1228"/>
            <ac:picMk id="87" creationId="{B50BEA5F-1911-4F1D-B9D2-88BB488715BA}"/>
          </ac:picMkLst>
        </pc:picChg>
      </pc:sldChg>
      <pc:sldChg chg="addSp modSp">
        <pc:chgData name="Hollydente SEDUTTO" userId="6d375e5d-694b-4ee4-a91f-0e2b2c277644" providerId="ADAL" clId="{D374F86A-11AB-43D0-A44D-39A948D4E9C4}" dt="2020-10-20T15:30:29.586" v="761"/>
        <pc:sldMkLst>
          <pc:docMk/>
          <pc:sldMk cId="2458658072" sldId="1230"/>
        </pc:sldMkLst>
        <pc:spChg chg="mod">
          <ac:chgData name="Hollydente SEDUTTO" userId="6d375e5d-694b-4ee4-a91f-0e2b2c277644" providerId="ADAL" clId="{D374F86A-11AB-43D0-A44D-39A948D4E9C4}" dt="2020-10-20T15:30:28.227" v="760" actId="20577"/>
          <ac:spMkLst>
            <pc:docMk/>
            <pc:sldMk cId="2458658072" sldId="1230"/>
            <ac:spMk id="135" creationId="{37F06FC8-288C-4ED1-AA12-2592145E6EDF}"/>
          </ac:spMkLst>
        </pc:spChg>
        <pc:picChg chg="add">
          <ac:chgData name="Hollydente SEDUTTO" userId="6d375e5d-694b-4ee4-a91f-0e2b2c277644" providerId="ADAL" clId="{D374F86A-11AB-43D0-A44D-39A948D4E9C4}" dt="2020-10-20T15:30:29.586" v="761"/>
          <ac:picMkLst>
            <pc:docMk/>
            <pc:sldMk cId="2458658072" sldId="1230"/>
            <ac:picMk id="121" creationId="{FCFC0007-CD12-4F09-A6BD-8D31C7295DC9}"/>
          </ac:picMkLst>
        </pc:picChg>
      </pc:sldChg>
      <pc:sldChg chg="addSp">
        <pc:chgData name="Hollydente SEDUTTO" userId="6d375e5d-694b-4ee4-a91f-0e2b2c277644" providerId="ADAL" clId="{D374F86A-11AB-43D0-A44D-39A948D4E9C4}" dt="2020-10-20T15:30:57.005" v="836"/>
        <pc:sldMkLst>
          <pc:docMk/>
          <pc:sldMk cId="2696843185" sldId="1231"/>
        </pc:sldMkLst>
        <pc:picChg chg="add">
          <ac:chgData name="Hollydente SEDUTTO" userId="6d375e5d-694b-4ee4-a91f-0e2b2c277644" providerId="ADAL" clId="{D374F86A-11AB-43D0-A44D-39A948D4E9C4}" dt="2020-10-20T15:30:57.005" v="836"/>
          <ac:picMkLst>
            <pc:docMk/>
            <pc:sldMk cId="2696843185" sldId="1231"/>
            <ac:picMk id="85" creationId="{C2B891CA-022D-45D1-B9B2-AC7B0806A5D0}"/>
          </ac:picMkLst>
        </pc:picChg>
      </pc:sldChg>
      <pc:sldChg chg="addSp">
        <pc:chgData name="Hollydente SEDUTTO" userId="6d375e5d-694b-4ee4-a91f-0e2b2c277644" providerId="ADAL" clId="{D374F86A-11AB-43D0-A44D-39A948D4E9C4}" dt="2020-10-20T15:31:03.208" v="837"/>
        <pc:sldMkLst>
          <pc:docMk/>
          <pc:sldMk cId="2471933907" sldId="1232"/>
        </pc:sldMkLst>
        <pc:picChg chg="add">
          <ac:chgData name="Hollydente SEDUTTO" userId="6d375e5d-694b-4ee4-a91f-0e2b2c277644" providerId="ADAL" clId="{D374F86A-11AB-43D0-A44D-39A948D4E9C4}" dt="2020-10-20T15:31:03.208" v="837"/>
          <ac:picMkLst>
            <pc:docMk/>
            <pc:sldMk cId="2471933907" sldId="1232"/>
            <ac:picMk id="90" creationId="{9DC88130-175C-4B85-BCE6-97B64D278C61}"/>
          </ac:picMkLst>
        </pc:picChg>
      </pc:sldChg>
      <pc:sldChg chg="addSp">
        <pc:chgData name="Hollydente SEDUTTO" userId="6d375e5d-694b-4ee4-a91f-0e2b2c277644" providerId="ADAL" clId="{D374F86A-11AB-43D0-A44D-39A948D4E9C4}" dt="2020-10-20T15:31:05.447" v="838"/>
        <pc:sldMkLst>
          <pc:docMk/>
          <pc:sldMk cId="3651175324" sldId="1233"/>
        </pc:sldMkLst>
        <pc:picChg chg="add">
          <ac:chgData name="Hollydente SEDUTTO" userId="6d375e5d-694b-4ee4-a91f-0e2b2c277644" providerId="ADAL" clId="{D374F86A-11AB-43D0-A44D-39A948D4E9C4}" dt="2020-10-20T15:31:05.447" v="838"/>
          <ac:picMkLst>
            <pc:docMk/>
            <pc:sldMk cId="3651175324" sldId="1233"/>
            <ac:picMk id="95" creationId="{97D6C9C8-1C2F-4474-BD62-BA25B7D32DF5}"/>
          </ac:picMkLst>
        </pc:picChg>
      </pc:sldChg>
      <pc:sldChg chg="addSp">
        <pc:chgData name="Hollydente SEDUTTO" userId="6d375e5d-694b-4ee4-a91f-0e2b2c277644" providerId="ADAL" clId="{D374F86A-11AB-43D0-A44D-39A948D4E9C4}" dt="2020-10-20T15:30:54.968" v="835"/>
        <pc:sldMkLst>
          <pc:docMk/>
          <pc:sldMk cId="2926431643" sldId="1235"/>
        </pc:sldMkLst>
        <pc:picChg chg="add">
          <ac:chgData name="Hollydente SEDUTTO" userId="6d375e5d-694b-4ee4-a91f-0e2b2c277644" providerId="ADAL" clId="{D374F86A-11AB-43D0-A44D-39A948D4E9C4}" dt="2020-10-20T15:30:54.968" v="835"/>
          <ac:picMkLst>
            <pc:docMk/>
            <pc:sldMk cId="2926431643" sldId="1235"/>
            <ac:picMk id="90" creationId="{20DF9DFC-2EE1-448C-9A19-429518CA928D}"/>
          </ac:picMkLst>
        </pc:picChg>
      </pc:sldChg>
      <pc:sldChg chg="addSp">
        <pc:chgData name="Hollydente SEDUTTO" userId="6d375e5d-694b-4ee4-a91f-0e2b2c277644" providerId="ADAL" clId="{D374F86A-11AB-43D0-A44D-39A948D4E9C4}" dt="2020-10-20T15:31:07.701" v="839"/>
        <pc:sldMkLst>
          <pc:docMk/>
          <pc:sldMk cId="532460562" sldId="1236"/>
        </pc:sldMkLst>
        <pc:picChg chg="add">
          <ac:chgData name="Hollydente SEDUTTO" userId="6d375e5d-694b-4ee4-a91f-0e2b2c277644" providerId="ADAL" clId="{D374F86A-11AB-43D0-A44D-39A948D4E9C4}" dt="2020-10-20T15:31:07.701" v="839"/>
          <ac:picMkLst>
            <pc:docMk/>
            <pc:sldMk cId="532460562" sldId="1236"/>
            <ac:picMk id="86" creationId="{9D72568C-C88B-4E55-B23E-064E3796521C}"/>
          </ac:picMkLst>
        </pc:picChg>
      </pc:sldChg>
      <pc:sldChg chg="addSp">
        <pc:chgData name="Hollydente SEDUTTO" userId="6d375e5d-694b-4ee4-a91f-0e2b2c277644" providerId="ADAL" clId="{D374F86A-11AB-43D0-A44D-39A948D4E9C4}" dt="2020-10-20T15:31:10.008" v="840"/>
        <pc:sldMkLst>
          <pc:docMk/>
          <pc:sldMk cId="79150322" sldId="1237"/>
        </pc:sldMkLst>
        <pc:picChg chg="add">
          <ac:chgData name="Hollydente SEDUTTO" userId="6d375e5d-694b-4ee4-a91f-0e2b2c277644" providerId="ADAL" clId="{D374F86A-11AB-43D0-A44D-39A948D4E9C4}" dt="2020-10-20T15:31:10.008" v="840"/>
          <ac:picMkLst>
            <pc:docMk/>
            <pc:sldMk cId="79150322" sldId="1237"/>
            <ac:picMk id="89" creationId="{B41F1FE1-6204-4126-B2B8-2D442FBDE3F8}"/>
          </ac:picMkLst>
        </pc:picChg>
      </pc:sldChg>
      <pc:sldChg chg="addSp">
        <pc:chgData name="Hollydente SEDUTTO" userId="6d375e5d-694b-4ee4-a91f-0e2b2c277644" providerId="ADAL" clId="{D374F86A-11AB-43D0-A44D-39A948D4E9C4}" dt="2020-10-20T15:31:12.206" v="841"/>
        <pc:sldMkLst>
          <pc:docMk/>
          <pc:sldMk cId="1559015577" sldId="1238"/>
        </pc:sldMkLst>
        <pc:picChg chg="add">
          <ac:chgData name="Hollydente SEDUTTO" userId="6d375e5d-694b-4ee4-a91f-0e2b2c277644" providerId="ADAL" clId="{D374F86A-11AB-43D0-A44D-39A948D4E9C4}" dt="2020-10-20T15:31:12.206" v="841"/>
          <ac:picMkLst>
            <pc:docMk/>
            <pc:sldMk cId="1559015577" sldId="1238"/>
            <ac:picMk id="95" creationId="{C635DB6C-690B-4288-BB6B-B13263657DBC}"/>
          </ac:picMkLst>
        </pc:picChg>
      </pc:sldChg>
      <pc:sldChg chg="addSp">
        <pc:chgData name="Hollydente SEDUTTO" userId="6d375e5d-694b-4ee4-a91f-0e2b2c277644" providerId="ADAL" clId="{D374F86A-11AB-43D0-A44D-39A948D4E9C4}" dt="2020-10-20T15:31:16.172" v="843"/>
        <pc:sldMkLst>
          <pc:docMk/>
          <pc:sldMk cId="8581164" sldId="1240"/>
        </pc:sldMkLst>
        <pc:picChg chg="add">
          <ac:chgData name="Hollydente SEDUTTO" userId="6d375e5d-694b-4ee4-a91f-0e2b2c277644" providerId="ADAL" clId="{D374F86A-11AB-43D0-A44D-39A948D4E9C4}" dt="2020-10-20T15:31:16.172" v="843"/>
          <ac:picMkLst>
            <pc:docMk/>
            <pc:sldMk cId="8581164" sldId="1240"/>
            <ac:picMk id="91" creationId="{15A9D33C-815F-4C75-8589-D5CA392C94A2}"/>
          </ac:picMkLst>
        </pc:picChg>
      </pc:sldChg>
      <pc:sldChg chg="addSp modSp">
        <pc:chgData name="Hollydente SEDUTTO" userId="6d375e5d-694b-4ee4-a91f-0e2b2c277644" providerId="ADAL" clId="{D374F86A-11AB-43D0-A44D-39A948D4E9C4}" dt="2020-10-20T15:31:36.978" v="845" actId="1076"/>
        <pc:sldMkLst>
          <pc:docMk/>
          <pc:sldMk cId="3476131335" sldId="1241"/>
        </pc:sldMkLst>
        <pc:picChg chg="add mod">
          <ac:chgData name="Hollydente SEDUTTO" userId="6d375e5d-694b-4ee4-a91f-0e2b2c277644" providerId="ADAL" clId="{D374F86A-11AB-43D0-A44D-39A948D4E9C4}" dt="2020-10-20T15:31:36.978" v="845" actId="1076"/>
          <ac:picMkLst>
            <pc:docMk/>
            <pc:sldMk cId="3476131335" sldId="1241"/>
            <ac:picMk id="90" creationId="{8D4C2401-9044-4381-BA36-85F10A6C0FE1}"/>
          </ac:picMkLst>
        </pc:picChg>
      </pc:sldChg>
      <pc:sldChg chg="addSp modSp">
        <pc:chgData name="Hollydente SEDUTTO" userId="6d375e5d-694b-4ee4-a91f-0e2b2c277644" providerId="ADAL" clId="{D374F86A-11AB-43D0-A44D-39A948D4E9C4}" dt="2020-10-20T15:32:16.013" v="897" actId="20577"/>
        <pc:sldMkLst>
          <pc:docMk/>
          <pc:sldMk cId="3402916582" sldId="1242"/>
        </pc:sldMkLst>
        <pc:spChg chg="mod">
          <ac:chgData name="Hollydente SEDUTTO" userId="6d375e5d-694b-4ee4-a91f-0e2b2c277644" providerId="ADAL" clId="{D374F86A-11AB-43D0-A44D-39A948D4E9C4}" dt="2020-10-20T15:32:16.013" v="897" actId="20577"/>
          <ac:spMkLst>
            <pc:docMk/>
            <pc:sldMk cId="3402916582" sldId="1242"/>
            <ac:spMk id="109" creationId="{617DAF27-177B-4806-9BDE-2AE666950074}"/>
          </ac:spMkLst>
        </pc:spChg>
        <pc:picChg chg="add">
          <ac:chgData name="Hollydente SEDUTTO" userId="6d375e5d-694b-4ee4-a91f-0e2b2c277644" providerId="ADAL" clId="{D374F86A-11AB-43D0-A44D-39A948D4E9C4}" dt="2020-10-20T15:32:11.747" v="872"/>
          <ac:picMkLst>
            <pc:docMk/>
            <pc:sldMk cId="3402916582" sldId="1242"/>
            <ac:picMk id="88" creationId="{5E9D2467-09CB-414B-B07D-0804D775942F}"/>
          </ac:picMkLst>
        </pc:picChg>
      </pc:sldChg>
      <pc:sldChg chg="addSp">
        <pc:chgData name="Hollydente SEDUTTO" userId="6d375e5d-694b-4ee4-a91f-0e2b2c277644" providerId="ADAL" clId="{D374F86A-11AB-43D0-A44D-39A948D4E9C4}" dt="2020-10-20T15:32:31.334" v="932"/>
        <pc:sldMkLst>
          <pc:docMk/>
          <pc:sldMk cId="4059484965" sldId="1243"/>
        </pc:sldMkLst>
        <pc:picChg chg="add">
          <ac:chgData name="Hollydente SEDUTTO" userId="6d375e5d-694b-4ee4-a91f-0e2b2c277644" providerId="ADAL" clId="{D374F86A-11AB-43D0-A44D-39A948D4E9C4}" dt="2020-10-20T15:32:31.334" v="932"/>
          <ac:picMkLst>
            <pc:docMk/>
            <pc:sldMk cId="4059484965" sldId="1243"/>
            <ac:picMk id="93" creationId="{95B895CC-7AB8-4E6D-BB34-2FACAF5459C6}"/>
          </ac:picMkLst>
        </pc:picChg>
      </pc:sldChg>
      <pc:sldChg chg="addSp modSp">
        <pc:chgData name="Hollydente SEDUTTO" userId="6d375e5d-694b-4ee4-a91f-0e2b2c277644" providerId="ADAL" clId="{D374F86A-11AB-43D0-A44D-39A948D4E9C4}" dt="2020-10-20T15:33:15.338" v="1005" actId="1035"/>
        <pc:sldMkLst>
          <pc:docMk/>
          <pc:sldMk cId="2880548994" sldId="1244"/>
        </pc:sldMkLst>
        <pc:spChg chg="mod">
          <ac:chgData name="Hollydente SEDUTTO" userId="6d375e5d-694b-4ee4-a91f-0e2b2c277644" providerId="ADAL" clId="{D374F86A-11AB-43D0-A44D-39A948D4E9C4}" dt="2020-10-20T15:33:02.956" v="970" actId="20577"/>
          <ac:spMkLst>
            <pc:docMk/>
            <pc:sldMk cId="2880548994" sldId="1244"/>
            <ac:spMk id="109" creationId="{617DAF27-177B-4806-9BDE-2AE666950074}"/>
          </ac:spMkLst>
        </pc:spChg>
        <pc:picChg chg="add mod">
          <ac:chgData name="Hollydente SEDUTTO" userId="6d375e5d-694b-4ee4-a91f-0e2b2c277644" providerId="ADAL" clId="{D374F86A-11AB-43D0-A44D-39A948D4E9C4}" dt="2020-10-20T15:33:15.338" v="1005" actId="1035"/>
          <ac:picMkLst>
            <pc:docMk/>
            <pc:sldMk cId="2880548994" sldId="1244"/>
            <ac:picMk id="87" creationId="{D69651E9-4963-49EB-A8CB-87FBDE00BDC2}"/>
          </ac:picMkLst>
        </pc:picChg>
      </pc:sldChg>
      <pc:sldChg chg="addSp modSp">
        <pc:chgData name="Hollydente SEDUTTO" userId="6d375e5d-694b-4ee4-a91f-0e2b2c277644" providerId="ADAL" clId="{D374F86A-11AB-43D0-A44D-39A948D4E9C4}" dt="2020-10-20T15:34:02.218" v="1103" actId="20577"/>
        <pc:sldMkLst>
          <pc:docMk/>
          <pc:sldMk cId="687918513" sldId="1245"/>
        </pc:sldMkLst>
        <pc:spChg chg="mod">
          <ac:chgData name="Hollydente SEDUTTO" userId="6d375e5d-694b-4ee4-a91f-0e2b2c277644" providerId="ADAL" clId="{D374F86A-11AB-43D0-A44D-39A948D4E9C4}" dt="2020-10-20T15:34:02.218" v="1103" actId="20577"/>
          <ac:spMkLst>
            <pc:docMk/>
            <pc:sldMk cId="687918513" sldId="1245"/>
            <ac:spMk id="109" creationId="{617DAF27-177B-4806-9BDE-2AE666950074}"/>
          </ac:spMkLst>
        </pc:spChg>
        <pc:picChg chg="add">
          <ac:chgData name="Hollydente SEDUTTO" userId="6d375e5d-694b-4ee4-a91f-0e2b2c277644" providerId="ADAL" clId="{D374F86A-11AB-43D0-A44D-39A948D4E9C4}" dt="2020-10-20T15:33:58.578" v="1077"/>
          <ac:picMkLst>
            <pc:docMk/>
            <pc:sldMk cId="687918513" sldId="1245"/>
            <ac:picMk id="90" creationId="{F5F9AC99-7DE8-4985-8479-C92212B64E60}"/>
          </ac:picMkLst>
        </pc:picChg>
      </pc:sldChg>
      <pc:sldChg chg="addSp modSp">
        <pc:chgData name="Hollydente SEDUTTO" userId="6d375e5d-694b-4ee4-a91f-0e2b2c277644" providerId="ADAL" clId="{D374F86A-11AB-43D0-A44D-39A948D4E9C4}" dt="2020-10-20T15:34:15.938" v="1140"/>
        <pc:sldMkLst>
          <pc:docMk/>
          <pc:sldMk cId="3705815961" sldId="1246"/>
        </pc:sldMkLst>
        <pc:spChg chg="mod">
          <ac:chgData name="Hollydente SEDUTTO" userId="6d375e5d-694b-4ee4-a91f-0e2b2c277644" providerId="ADAL" clId="{D374F86A-11AB-43D0-A44D-39A948D4E9C4}" dt="2020-10-20T15:34:15.041" v="1139" actId="20577"/>
          <ac:spMkLst>
            <pc:docMk/>
            <pc:sldMk cId="3705815961" sldId="1246"/>
            <ac:spMk id="109" creationId="{617DAF27-177B-4806-9BDE-2AE666950074}"/>
          </ac:spMkLst>
        </pc:spChg>
        <pc:picChg chg="add">
          <ac:chgData name="Hollydente SEDUTTO" userId="6d375e5d-694b-4ee4-a91f-0e2b2c277644" providerId="ADAL" clId="{D374F86A-11AB-43D0-A44D-39A948D4E9C4}" dt="2020-10-20T15:34:15.938" v="1140"/>
          <ac:picMkLst>
            <pc:docMk/>
            <pc:sldMk cId="3705815961" sldId="1246"/>
            <ac:picMk id="94" creationId="{B20B1EB5-66AF-4738-A3EA-E989ECD4BE4B}"/>
          </ac:picMkLst>
        </pc:picChg>
      </pc:sldChg>
      <pc:sldChg chg="addSp">
        <pc:chgData name="Hollydente SEDUTTO" userId="6d375e5d-694b-4ee4-a91f-0e2b2c277644" providerId="ADAL" clId="{D374F86A-11AB-43D0-A44D-39A948D4E9C4}" dt="2020-10-20T15:34:39.801" v="1144"/>
        <pc:sldMkLst>
          <pc:docMk/>
          <pc:sldMk cId="2365198543" sldId="1248"/>
        </pc:sldMkLst>
        <pc:picChg chg="add">
          <ac:chgData name="Hollydente SEDUTTO" userId="6d375e5d-694b-4ee4-a91f-0e2b2c277644" providerId="ADAL" clId="{D374F86A-11AB-43D0-A44D-39A948D4E9C4}" dt="2020-10-20T15:34:39.801" v="1144"/>
          <ac:picMkLst>
            <pc:docMk/>
            <pc:sldMk cId="2365198543" sldId="1248"/>
            <ac:picMk id="92" creationId="{A0E83A55-9733-4114-BDEF-F6D2378AE8B2}"/>
          </ac:picMkLst>
        </pc:picChg>
      </pc:sldChg>
      <pc:sldChg chg="addSp">
        <pc:chgData name="Hollydente SEDUTTO" userId="6d375e5d-694b-4ee4-a91f-0e2b2c277644" providerId="ADAL" clId="{D374F86A-11AB-43D0-A44D-39A948D4E9C4}" dt="2020-10-20T15:34:33.167" v="1143"/>
        <pc:sldMkLst>
          <pc:docMk/>
          <pc:sldMk cId="2122811835" sldId="1249"/>
        </pc:sldMkLst>
        <pc:picChg chg="add">
          <ac:chgData name="Hollydente SEDUTTO" userId="6d375e5d-694b-4ee4-a91f-0e2b2c277644" providerId="ADAL" clId="{D374F86A-11AB-43D0-A44D-39A948D4E9C4}" dt="2020-10-20T15:34:33.167" v="1143"/>
          <ac:picMkLst>
            <pc:docMk/>
            <pc:sldMk cId="2122811835" sldId="1249"/>
            <ac:picMk id="92" creationId="{FF5B0684-3F38-498D-B283-254F267C36D0}"/>
          </ac:picMkLst>
        </pc:picChg>
      </pc:sldChg>
      <pc:sldChg chg="addSp modSp">
        <pc:chgData name="Hollydente SEDUTTO" userId="6d375e5d-694b-4ee4-a91f-0e2b2c277644" providerId="ADAL" clId="{D374F86A-11AB-43D0-A44D-39A948D4E9C4}" dt="2020-10-20T15:35:29.170" v="1231" actId="1036"/>
        <pc:sldMkLst>
          <pc:docMk/>
          <pc:sldMk cId="2187410058" sldId="1250"/>
        </pc:sldMkLst>
        <pc:spChg chg="mod">
          <ac:chgData name="Hollydente SEDUTTO" userId="6d375e5d-694b-4ee4-a91f-0e2b2c277644" providerId="ADAL" clId="{D374F86A-11AB-43D0-A44D-39A948D4E9C4}" dt="2020-10-20T15:35:21.901" v="1216" actId="20577"/>
          <ac:spMkLst>
            <pc:docMk/>
            <pc:sldMk cId="2187410058" sldId="1250"/>
            <ac:spMk id="109" creationId="{617DAF27-177B-4806-9BDE-2AE666950074}"/>
          </ac:spMkLst>
        </pc:spChg>
        <pc:picChg chg="add mod">
          <ac:chgData name="Hollydente SEDUTTO" userId="6d375e5d-694b-4ee4-a91f-0e2b2c277644" providerId="ADAL" clId="{D374F86A-11AB-43D0-A44D-39A948D4E9C4}" dt="2020-10-20T15:35:29.170" v="1231" actId="1036"/>
          <ac:picMkLst>
            <pc:docMk/>
            <pc:sldMk cId="2187410058" sldId="1250"/>
            <ac:picMk id="95" creationId="{FE74D255-99ED-4817-99FB-0E39DE357C6D}"/>
          </ac:picMkLst>
        </pc:picChg>
      </pc:sldChg>
      <pc:sldChg chg="addSp">
        <pc:chgData name="Hollydente SEDUTTO" userId="6d375e5d-694b-4ee4-a91f-0e2b2c277644" providerId="ADAL" clId="{D374F86A-11AB-43D0-A44D-39A948D4E9C4}" dt="2020-10-20T15:35:39.075" v="1232"/>
        <pc:sldMkLst>
          <pc:docMk/>
          <pc:sldMk cId="1483769419" sldId="1251"/>
        </pc:sldMkLst>
        <pc:picChg chg="add">
          <ac:chgData name="Hollydente SEDUTTO" userId="6d375e5d-694b-4ee4-a91f-0e2b2c277644" providerId="ADAL" clId="{D374F86A-11AB-43D0-A44D-39A948D4E9C4}" dt="2020-10-20T15:35:39.075" v="1232"/>
          <ac:picMkLst>
            <pc:docMk/>
            <pc:sldMk cId="1483769419" sldId="1251"/>
            <ac:picMk id="92" creationId="{694589F0-BFDF-4919-B890-4E0DCE088628}"/>
          </ac:picMkLst>
        </pc:picChg>
      </pc:sldChg>
      <pc:sldChg chg="addSp">
        <pc:chgData name="Hollydente SEDUTTO" userId="6d375e5d-694b-4ee4-a91f-0e2b2c277644" providerId="ADAL" clId="{D374F86A-11AB-43D0-A44D-39A948D4E9C4}" dt="2020-10-20T15:35:41.345" v="1233"/>
        <pc:sldMkLst>
          <pc:docMk/>
          <pc:sldMk cId="3830947772" sldId="1252"/>
        </pc:sldMkLst>
        <pc:picChg chg="add">
          <ac:chgData name="Hollydente SEDUTTO" userId="6d375e5d-694b-4ee4-a91f-0e2b2c277644" providerId="ADAL" clId="{D374F86A-11AB-43D0-A44D-39A948D4E9C4}" dt="2020-10-20T15:35:41.345" v="1233"/>
          <ac:picMkLst>
            <pc:docMk/>
            <pc:sldMk cId="3830947772" sldId="1252"/>
            <ac:picMk id="86" creationId="{92848EF1-A880-44CA-B24B-5219597F7FDE}"/>
          </ac:picMkLst>
        </pc:picChg>
      </pc:sldChg>
      <pc:sldChg chg="addSp modSp">
        <pc:chgData name="Hollydente SEDUTTO" userId="6d375e5d-694b-4ee4-a91f-0e2b2c277644" providerId="ADAL" clId="{D374F86A-11AB-43D0-A44D-39A948D4E9C4}" dt="2020-10-20T15:36:13.471" v="1330"/>
        <pc:sldMkLst>
          <pc:docMk/>
          <pc:sldMk cId="2527036731" sldId="1253"/>
        </pc:sldMkLst>
        <pc:spChg chg="mod">
          <ac:chgData name="Hollydente SEDUTTO" userId="6d375e5d-694b-4ee4-a91f-0e2b2c277644" providerId="ADAL" clId="{D374F86A-11AB-43D0-A44D-39A948D4E9C4}" dt="2020-10-20T15:36:12.758" v="1329" actId="20577"/>
          <ac:spMkLst>
            <pc:docMk/>
            <pc:sldMk cId="2527036731" sldId="1253"/>
            <ac:spMk id="109" creationId="{617DAF27-177B-4806-9BDE-2AE666950074}"/>
          </ac:spMkLst>
        </pc:spChg>
        <pc:picChg chg="add">
          <ac:chgData name="Hollydente SEDUTTO" userId="6d375e5d-694b-4ee4-a91f-0e2b2c277644" providerId="ADAL" clId="{D374F86A-11AB-43D0-A44D-39A948D4E9C4}" dt="2020-10-20T15:36:13.471" v="1330"/>
          <ac:picMkLst>
            <pc:docMk/>
            <pc:sldMk cId="2527036731" sldId="1253"/>
            <ac:picMk id="89" creationId="{992DC1FA-85D6-4E83-9094-EA16A37EFB21}"/>
          </ac:picMkLst>
        </pc:picChg>
      </pc:sldChg>
      <pc:sldChg chg="addSp modSp">
        <pc:chgData name="Hollydente SEDUTTO" userId="6d375e5d-694b-4ee4-a91f-0e2b2c277644" providerId="ADAL" clId="{D374F86A-11AB-43D0-A44D-39A948D4E9C4}" dt="2020-10-20T15:36:06.014" v="1312" actId="20577"/>
        <pc:sldMkLst>
          <pc:docMk/>
          <pc:sldMk cId="1048799647" sldId="1254"/>
        </pc:sldMkLst>
        <pc:spChg chg="mod">
          <ac:chgData name="Hollydente SEDUTTO" userId="6d375e5d-694b-4ee4-a91f-0e2b2c277644" providerId="ADAL" clId="{D374F86A-11AB-43D0-A44D-39A948D4E9C4}" dt="2020-10-20T15:36:06.014" v="1312" actId="20577"/>
          <ac:spMkLst>
            <pc:docMk/>
            <pc:sldMk cId="1048799647" sldId="1254"/>
            <ac:spMk id="109" creationId="{617DAF27-177B-4806-9BDE-2AE666950074}"/>
          </ac:spMkLst>
        </pc:spChg>
        <pc:picChg chg="add">
          <ac:chgData name="Hollydente SEDUTTO" userId="6d375e5d-694b-4ee4-a91f-0e2b2c277644" providerId="ADAL" clId="{D374F86A-11AB-43D0-A44D-39A948D4E9C4}" dt="2020-10-20T15:35:56.687" v="1279"/>
          <ac:picMkLst>
            <pc:docMk/>
            <pc:sldMk cId="1048799647" sldId="1254"/>
            <ac:picMk id="83" creationId="{378BF45F-5A0B-44CD-8768-9BAE1338AD2F}"/>
          </ac:picMkLst>
        </pc:picChg>
      </pc:sldChg>
      <pc:sldChg chg="addSp">
        <pc:chgData name="Hollydente SEDUTTO" userId="6d375e5d-694b-4ee4-a91f-0e2b2c277644" providerId="ADAL" clId="{D374F86A-11AB-43D0-A44D-39A948D4E9C4}" dt="2020-10-20T15:36:16.959" v="1331"/>
        <pc:sldMkLst>
          <pc:docMk/>
          <pc:sldMk cId="922706978" sldId="1256"/>
        </pc:sldMkLst>
        <pc:picChg chg="add">
          <ac:chgData name="Hollydente SEDUTTO" userId="6d375e5d-694b-4ee4-a91f-0e2b2c277644" providerId="ADAL" clId="{D374F86A-11AB-43D0-A44D-39A948D4E9C4}" dt="2020-10-20T15:36:16.959" v="1331"/>
          <ac:picMkLst>
            <pc:docMk/>
            <pc:sldMk cId="922706978" sldId="1256"/>
            <ac:picMk id="91" creationId="{D1474B3C-EE8A-4559-BA9E-D4F6664E650A}"/>
          </ac:picMkLst>
        </pc:picChg>
      </pc:sldChg>
      <pc:sldChg chg="addSp">
        <pc:chgData name="Hollydente SEDUTTO" userId="6d375e5d-694b-4ee4-a91f-0e2b2c277644" providerId="ADAL" clId="{D374F86A-11AB-43D0-A44D-39A948D4E9C4}" dt="2020-10-20T15:36:34.595" v="1371"/>
        <pc:sldMkLst>
          <pc:docMk/>
          <pc:sldMk cId="3337493146" sldId="1257"/>
        </pc:sldMkLst>
        <pc:picChg chg="add">
          <ac:chgData name="Hollydente SEDUTTO" userId="6d375e5d-694b-4ee4-a91f-0e2b2c277644" providerId="ADAL" clId="{D374F86A-11AB-43D0-A44D-39A948D4E9C4}" dt="2020-10-20T15:36:34.595" v="1371"/>
          <ac:picMkLst>
            <pc:docMk/>
            <pc:sldMk cId="3337493146" sldId="1257"/>
            <ac:picMk id="92" creationId="{BB1BE6B7-9B77-4AF4-948C-CC22C30159CC}"/>
          </ac:picMkLst>
        </pc:picChg>
      </pc:sldChg>
      <pc:sldChg chg="addSp">
        <pc:chgData name="Hollydente SEDUTTO" userId="6d375e5d-694b-4ee4-a91f-0e2b2c277644" providerId="ADAL" clId="{D374F86A-11AB-43D0-A44D-39A948D4E9C4}" dt="2020-10-20T15:36:36.985" v="1372"/>
        <pc:sldMkLst>
          <pc:docMk/>
          <pc:sldMk cId="3628266993" sldId="1258"/>
        </pc:sldMkLst>
        <pc:picChg chg="add">
          <ac:chgData name="Hollydente SEDUTTO" userId="6d375e5d-694b-4ee4-a91f-0e2b2c277644" providerId="ADAL" clId="{D374F86A-11AB-43D0-A44D-39A948D4E9C4}" dt="2020-10-20T15:36:36.985" v="1372"/>
          <ac:picMkLst>
            <pc:docMk/>
            <pc:sldMk cId="3628266993" sldId="1258"/>
            <ac:picMk id="97" creationId="{7FEFD5F0-98FF-41C8-93AE-030FE5CE3CE5}"/>
          </ac:picMkLst>
        </pc:picChg>
      </pc:sldChg>
      <pc:sldChg chg="addSp">
        <pc:chgData name="Hollydente SEDUTTO" userId="6d375e5d-694b-4ee4-a91f-0e2b2c277644" providerId="ADAL" clId="{D374F86A-11AB-43D0-A44D-39A948D4E9C4}" dt="2020-10-20T15:36:41.378" v="1373"/>
        <pc:sldMkLst>
          <pc:docMk/>
          <pc:sldMk cId="3186680959" sldId="1259"/>
        </pc:sldMkLst>
        <pc:picChg chg="add">
          <ac:chgData name="Hollydente SEDUTTO" userId="6d375e5d-694b-4ee4-a91f-0e2b2c277644" providerId="ADAL" clId="{D374F86A-11AB-43D0-A44D-39A948D4E9C4}" dt="2020-10-20T15:36:41.378" v="1373"/>
          <ac:picMkLst>
            <pc:docMk/>
            <pc:sldMk cId="3186680959" sldId="1259"/>
            <ac:picMk id="97" creationId="{33957665-4AD3-423F-946A-05986B77D94A}"/>
          </ac:picMkLst>
        </pc:picChg>
      </pc:sldChg>
      <pc:sldChg chg="addSp">
        <pc:chgData name="Hollydente SEDUTTO" userId="6d375e5d-694b-4ee4-a91f-0e2b2c277644" providerId="ADAL" clId="{D374F86A-11AB-43D0-A44D-39A948D4E9C4}" dt="2020-10-20T15:36:43.425" v="1374"/>
        <pc:sldMkLst>
          <pc:docMk/>
          <pc:sldMk cId="2183522304" sldId="1260"/>
        </pc:sldMkLst>
        <pc:picChg chg="add">
          <ac:chgData name="Hollydente SEDUTTO" userId="6d375e5d-694b-4ee4-a91f-0e2b2c277644" providerId="ADAL" clId="{D374F86A-11AB-43D0-A44D-39A948D4E9C4}" dt="2020-10-20T15:36:43.425" v="1374"/>
          <ac:picMkLst>
            <pc:docMk/>
            <pc:sldMk cId="2183522304" sldId="1260"/>
            <ac:picMk id="106" creationId="{C4601C90-8ED8-4A39-A3F6-2EE5287CFD4B}"/>
          </ac:picMkLst>
        </pc:picChg>
      </pc:sldChg>
      <pc:sldChg chg="addSp modSp">
        <pc:chgData name="Hollydente SEDUTTO" userId="6d375e5d-694b-4ee4-a91f-0e2b2c277644" providerId="ADAL" clId="{D374F86A-11AB-43D0-A44D-39A948D4E9C4}" dt="2020-10-20T15:37:06.071" v="1407" actId="1037"/>
        <pc:sldMkLst>
          <pc:docMk/>
          <pc:sldMk cId="3518427123" sldId="1261"/>
        </pc:sldMkLst>
        <pc:spChg chg="mod">
          <ac:chgData name="Hollydente SEDUTTO" userId="6d375e5d-694b-4ee4-a91f-0e2b2c277644" providerId="ADAL" clId="{D374F86A-11AB-43D0-A44D-39A948D4E9C4}" dt="2020-10-20T15:37:06.071" v="1407" actId="1037"/>
          <ac:spMkLst>
            <pc:docMk/>
            <pc:sldMk cId="3518427123" sldId="1261"/>
            <ac:spMk id="109" creationId="{617DAF27-177B-4806-9BDE-2AE666950074}"/>
          </ac:spMkLst>
        </pc:spChg>
        <pc:picChg chg="add">
          <ac:chgData name="Hollydente SEDUTTO" userId="6d375e5d-694b-4ee4-a91f-0e2b2c277644" providerId="ADAL" clId="{D374F86A-11AB-43D0-A44D-39A948D4E9C4}" dt="2020-10-20T15:36:51.599" v="1395"/>
          <ac:picMkLst>
            <pc:docMk/>
            <pc:sldMk cId="3518427123" sldId="1261"/>
            <ac:picMk id="96" creationId="{B988A24D-0A1E-4B95-871B-C2359D2471FC}"/>
          </ac:picMkLst>
        </pc:picChg>
      </pc:sldChg>
      <pc:sldChg chg="addSp modSp">
        <pc:chgData name="Hollydente SEDUTTO" userId="6d375e5d-694b-4ee4-a91f-0e2b2c277644" providerId="ADAL" clId="{D374F86A-11AB-43D0-A44D-39A948D4E9C4}" dt="2020-10-20T15:29:52.254" v="702"/>
        <pc:sldMkLst>
          <pc:docMk/>
          <pc:sldMk cId="2520554409" sldId="1262"/>
        </pc:sldMkLst>
        <pc:spChg chg="mod">
          <ac:chgData name="Hollydente SEDUTTO" userId="6d375e5d-694b-4ee4-a91f-0e2b2c277644" providerId="ADAL" clId="{D374F86A-11AB-43D0-A44D-39A948D4E9C4}" dt="2020-10-20T15:29:49.939" v="701" actId="20577"/>
          <ac:spMkLst>
            <pc:docMk/>
            <pc:sldMk cId="2520554409" sldId="1262"/>
            <ac:spMk id="135" creationId="{37F06FC8-288C-4ED1-AA12-2592145E6EDF}"/>
          </ac:spMkLst>
        </pc:spChg>
        <pc:picChg chg="add">
          <ac:chgData name="Hollydente SEDUTTO" userId="6d375e5d-694b-4ee4-a91f-0e2b2c277644" providerId="ADAL" clId="{D374F86A-11AB-43D0-A44D-39A948D4E9C4}" dt="2020-10-20T15:29:52.254" v="702"/>
          <ac:picMkLst>
            <pc:docMk/>
            <pc:sldMk cId="2520554409" sldId="1262"/>
            <ac:picMk id="87" creationId="{E2DF3C7C-BFF5-4BD1-B1AE-D5D784BDD069}"/>
          </ac:picMkLst>
        </pc:picChg>
      </pc:sldChg>
      <pc:sldChg chg="addSp modSp">
        <pc:chgData name="Hollydente SEDUTTO" userId="6d375e5d-694b-4ee4-a91f-0e2b2c277644" providerId="ADAL" clId="{D374F86A-11AB-43D0-A44D-39A948D4E9C4}" dt="2020-10-20T15:30:01.075" v="704"/>
        <pc:sldMkLst>
          <pc:docMk/>
          <pc:sldMk cId="3881805240" sldId="1263"/>
        </pc:sldMkLst>
        <pc:spChg chg="mod">
          <ac:chgData name="Hollydente SEDUTTO" userId="6d375e5d-694b-4ee4-a91f-0e2b2c277644" providerId="ADAL" clId="{D374F86A-11AB-43D0-A44D-39A948D4E9C4}" dt="2020-10-20T15:30:00.040" v="703" actId="20577"/>
          <ac:spMkLst>
            <pc:docMk/>
            <pc:sldMk cId="3881805240" sldId="1263"/>
            <ac:spMk id="135" creationId="{37F06FC8-288C-4ED1-AA12-2592145E6EDF}"/>
          </ac:spMkLst>
        </pc:spChg>
        <pc:picChg chg="add">
          <ac:chgData name="Hollydente SEDUTTO" userId="6d375e5d-694b-4ee4-a91f-0e2b2c277644" providerId="ADAL" clId="{D374F86A-11AB-43D0-A44D-39A948D4E9C4}" dt="2020-10-20T15:30:01.075" v="704"/>
          <ac:picMkLst>
            <pc:docMk/>
            <pc:sldMk cId="3881805240" sldId="1263"/>
            <ac:picMk id="91" creationId="{49989672-EF3E-4DB9-AAA3-FF6D2321456A}"/>
          </ac:picMkLst>
        </pc:picChg>
      </pc:sldChg>
      <pc:sldChg chg="addSp modSp">
        <pc:chgData name="Hollydente SEDUTTO" userId="6d375e5d-694b-4ee4-a91f-0e2b2c277644" providerId="ADAL" clId="{D374F86A-11AB-43D0-A44D-39A948D4E9C4}" dt="2020-10-20T15:30:13.731" v="739"/>
        <pc:sldMkLst>
          <pc:docMk/>
          <pc:sldMk cId="2089236010" sldId="1264"/>
        </pc:sldMkLst>
        <pc:spChg chg="mod">
          <ac:chgData name="Hollydente SEDUTTO" userId="6d375e5d-694b-4ee4-a91f-0e2b2c277644" providerId="ADAL" clId="{D374F86A-11AB-43D0-A44D-39A948D4E9C4}" dt="2020-10-20T15:30:11.779" v="738" actId="20577"/>
          <ac:spMkLst>
            <pc:docMk/>
            <pc:sldMk cId="2089236010" sldId="1264"/>
            <ac:spMk id="99" creationId="{F3FD0299-6DD9-4544-B1D3-8181F5EB7FF6}"/>
          </ac:spMkLst>
        </pc:spChg>
        <pc:picChg chg="add">
          <ac:chgData name="Hollydente SEDUTTO" userId="6d375e5d-694b-4ee4-a91f-0e2b2c277644" providerId="ADAL" clId="{D374F86A-11AB-43D0-A44D-39A948D4E9C4}" dt="2020-10-20T15:30:13.731" v="739"/>
          <ac:picMkLst>
            <pc:docMk/>
            <pc:sldMk cId="2089236010" sldId="1264"/>
            <ac:picMk id="89" creationId="{FA54C6AF-28DE-45A9-B48F-CA7AB94A08AE}"/>
          </ac:picMkLst>
        </pc:picChg>
      </pc:sldChg>
      <pc:sldChg chg="addSp delSp modSp">
        <pc:chgData name="Hollydente SEDUTTO" userId="6d375e5d-694b-4ee4-a91f-0e2b2c277644" providerId="ADAL" clId="{D374F86A-11AB-43D0-A44D-39A948D4E9C4}" dt="2020-10-20T15:34:27.097" v="1142" actId="1076"/>
        <pc:sldMkLst>
          <pc:docMk/>
          <pc:sldMk cId="3836636924" sldId="1265"/>
        </pc:sldMkLst>
        <pc:spChg chg="mod">
          <ac:chgData name="Hollydente SEDUTTO" userId="6d375e5d-694b-4ee4-a91f-0e2b2c277644" providerId="ADAL" clId="{D374F86A-11AB-43D0-A44D-39A948D4E9C4}" dt="2020-10-20T15:33:34.717" v="1042" actId="20577"/>
          <ac:spMkLst>
            <pc:docMk/>
            <pc:sldMk cId="3836636924" sldId="1265"/>
            <ac:spMk id="109" creationId="{617DAF27-177B-4806-9BDE-2AE666950074}"/>
          </ac:spMkLst>
        </pc:spChg>
        <pc:picChg chg="add del">
          <ac:chgData name="Hollydente SEDUTTO" userId="6d375e5d-694b-4ee4-a91f-0e2b2c277644" providerId="ADAL" clId="{D374F86A-11AB-43D0-A44D-39A948D4E9C4}" dt="2020-10-20T15:33:40.358" v="1044" actId="478"/>
          <ac:picMkLst>
            <pc:docMk/>
            <pc:sldMk cId="3836636924" sldId="1265"/>
            <ac:picMk id="87" creationId="{EF2E8B68-1909-43CB-989F-181F900614D0}"/>
          </ac:picMkLst>
        </pc:picChg>
        <pc:picChg chg="add mod">
          <ac:chgData name="Hollydente SEDUTTO" userId="6d375e5d-694b-4ee4-a91f-0e2b2c277644" providerId="ADAL" clId="{D374F86A-11AB-43D0-A44D-39A948D4E9C4}" dt="2020-10-20T15:34:27.097" v="1142" actId="1076"/>
          <ac:picMkLst>
            <pc:docMk/>
            <pc:sldMk cId="3836636924" sldId="1265"/>
            <ac:picMk id="88" creationId="{ED492F96-0922-43E2-8F5F-176A944B8949}"/>
          </ac:picMkLst>
        </pc:picChg>
      </pc:sldChg>
      <pc:sldChg chg="addSp">
        <pc:chgData name="Hollydente SEDUTTO" userId="6d375e5d-694b-4ee4-a91f-0e2b2c277644" providerId="ADAL" clId="{D374F86A-11AB-43D0-A44D-39A948D4E9C4}" dt="2020-10-20T15:22:12.446" v="105"/>
        <pc:sldMkLst>
          <pc:docMk/>
          <pc:sldMk cId="2889470527" sldId="1266"/>
        </pc:sldMkLst>
        <pc:picChg chg="add">
          <ac:chgData name="Hollydente SEDUTTO" userId="6d375e5d-694b-4ee4-a91f-0e2b2c277644" providerId="ADAL" clId="{D374F86A-11AB-43D0-A44D-39A948D4E9C4}" dt="2020-10-20T15:22:12.446" v="105"/>
          <ac:picMkLst>
            <pc:docMk/>
            <pc:sldMk cId="2889470527" sldId="1266"/>
            <ac:picMk id="5" creationId="{A7A420F6-7032-4D25-8EAD-FEE82B9733B0}"/>
          </ac:picMkLst>
        </pc:picChg>
      </pc:sldChg>
      <pc:sldChg chg="addSp delSp modSp">
        <pc:chgData name="Hollydente SEDUTTO" userId="6d375e5d-694b-4ee4-a91f-0e2b2c277644" providerId="ADAL" clId="{D374F86A-11AB-43D0-A44D-39A948D4E9C4}" dt="2020-10-20T15:28:18.407" v="585" actId="571"/>
        <pc:sldMkLst>
          <pc:docMk/>
          <pc:sldMk cId="2292395244" sldId="1267"/>
        </pc:sldMkLst>
        <pc:spChg chg="mod">
          <ac:chgData name="Hollydente SEDUTTO" userId="6d375e5d-694b-4ee4-a91f-0e2b2c277644" providerId="ADAL" clId="{D374F86A-11AB-43D0-A44D-39A948D4E9C4}" dt="2020-10-20T15:27:24.243" v="546" actId="1037"/>
          <ac:spMkLst>
            <pc:docMk/>
            <pc:sldMk cId="2292395244" sldId="1267"/>
            <ac:spMk id="2" creationId="{CA0949BD-39CB-438C-8C5A-39A5EF270742}"/>
          </ac:spMkLst>
        </pc:spChg>
        <pc:spChg chg="add mod">
          <ac:chgData name="Hollydente SEDUTTO" userId="6d375e5d-694b-4ee4-a91f-0e2b2c277644" providerId="ADAL" clId="{D374F86A-11AB-43D0-A44D-39A948D4E9C4}" dt="2020-10-20T15:28:18.407" v="585" actId="571"/>
          <ac:spMkLst>
            <pc:docMk/>
            <pc:sldMk cId="2292395244" sldId="1267"/>
            <ac:spMk id="78" creationId="{F0587040-ADC3-445A-9F57-147D7192CAF1}"/>
          </ac:spMkLst>
        </pc:spChg>
        <pc:picChg chg="add del">
          <ac:chgData name="Hollydente SEDUTTO" userId="6d375e5d-694b-4ee4-a91f-0e2b2c277644" providerId="ADAL" clId="{D374F86A-11AB-43D0-A44D-39A948D4E9C4}" dt="2020-10-20T15:26:44.734" v="517" actId="478"/>
          <ac:picMkLst>
            <pc:docMk/>
            <pc:sldMk cId="2292395244" sldId="1267"/>
            <ac:picMk id="76" creationId="{7A7EFF54-4B49-47E5-8938-258C6EE043E8}"/>
          </ac:picMkLst>
        </pc:picChg>
        <pc:picChg chg="add">
          <ac:chgData name="Hollydente SEDUTTO" userId="6d375e5d-694b-4ee4-a91f-0e2b2c277644" providerId="ADAL" clId="{D374F86A-11AB-43D0-A44D-39A948D4E9C4}" dt="2020-10-20T15:27:14.374" v="518"/>
          <ac:picMkLst>
            <pc:docMk/>
            <pc:sldMk cId="2292395244" sldId="1267"/>
            <ac:picMk id="77" creationId="{F7750FC8-4BA0-4F78-8E3C-143C91D047AB}"/>
          </ac:picMkLst>
        </pc:picChg>
      </pc:sldChg>
      <pc:sldChg chg="addSp delSp modSp">
        <pc:chgData name="Hollydente SEDUTTO" userId="6d375e5d-694b-4ee4-a91f-0e2b2c277644" providerId="ADAL" clId="{D374F86A-11AB-43D0-A44D-39A948D4E9C4}" dt="2020-10-20T15:28:44.583" v="590" actId="20577"/>
        <pc:sldMkLst>
          <pc:docMk/>
          <pc:sldMk cId="829252036" sldId="1268"/>
        </pc:sldMkLst>
        <pc:spChg chg="del mod">
          <ac:chgData name="Hollydente SEDUTTO" userId="6d375e5d-694b-4ee4-a91f-0e2b2c277644" providerId="ADAL" clId="{D374F86A-11AB-43D0-A44D-39A948D4E9C4}" dt="2020-10-20T15:28:37.232" v="586" actId="478"/>
          <ac:spMkLst>
            <pc:docMk/>
            <pc:sldMk cId="829252036" sldId="1268"/>
            <ac:spMk id="2" creationId="{CA0949BD-39CB-438C-8C5A-39A5EF270742}"/>
          </ac:spMkLst>
        </pc:spChg>
        <pc:spChg chg="add del mod">
          <ac:chgData name="Hollydente SEDUTTO" userId="6d375e5d-694b-4ee4-a91f-0e2b2c277644" providerId="ADAL" clId="{D374F86A-11AB-43D0-A44D-39A948D4E9C4}" dt="2020-10-20T15:28:42.231" v="588" actId="478"/>
          <ac:spMkLst>
            <pc:docMk/>
            <pc:sldMk cId="829252036" sldId="1268"/>
            <ac:spMk id="5" creationId="{6F4C61F9-9660-49AD-B0B3-07BD427B358D}"/>
          </ac:spMkLst>
        </pc:spChg>
        <pc:spChg chg="add mod">
          <ac:chgData name="Hollydente SEDUTTO" userId="6d375e5d-694b-4ee4-a91f-0e2b2c277644" providerId="ADAL" clId="{D374F86A-11AB-43D0-A44D-39A948D4E9C4}" dt="2020-10-20T15:28:44.583" v="590" actId="20577"/>
          <ac:spMkLst>
            <pc:docMk/>
            <pc:sldMk cId="829252036" sldId="1268"/>
            <ac:spMk id="68" creationId="{977BB79B-9517-40B5-82D1-A96E150EDCB9}"/>
          </ac:spMkLst>
        </pc:spChg>
        <pc:picChg chg="add">
          <ac:chgData name="Hollydente SEDUTTO" userId="6d375e5d-694b-4ee4-a91f-0e2b2c277644" providerId="ADAL" clId="{D374F86A-11AB-43D0-A44D-39A948D4E9C4}" dt="2020-10-20T15:28:08.020" v="583"/>
          <ac:picMkLst>
            <pc:docMk/>
            <pc:sldMk cId="829252036" sldId="1268"/>
            <ac:picMk id="67" creationId="{7BC0AC0D-2CF0-4360-AECA-B6F0C1377D33}"/>
          </ac:picMkLst>
        </pc:picChg>
      </pc:sldChg>
      <pc:sldChg chg="addSp delSp modSp">
        <pc:chgData name="Hollydente SEDUTTO" userId="6d375e5d-694b-4ee4-a91f-0e2b2c277644" providerId="ADAL" clId="{D374F86A-11AB-43D0-A44D-39A948D4E9C4}" dt="2020-10-20T15:28:57.656" v="595" actId="20577"/>
        <pc:sldMkLst>
          <pc:docMk/>
          <pc:sldMk cId="1839251322" sldId="1269"/>
        </pc:sldMkLst>
        <pc:spChg chg="del">
          <ac:chgData name="Hollydente SEDUTTO" userId="6d375e5d-694b-4ee4-a91f-0e2b2c277644" providerId="ADAL" clId="{D374F86A-11AB-43D0-A44D-39A948D4E9C4}" dt="2020-10-20T15:28:51.389" v="591" actId="478"/>
          <ac:spMkLst>
            <pc:docMk/>
            <pc:sldMk cId="1839251322" sldId="1269"/>
            <ac:spMk id="2" creationId="{CA0949BD-39CB-438C-8C5A-39A5EF270742}"/>
          </ac:spMkLst>
        </pc:spChg>
        <pc:spChg chg="add del mod">
          <ac:chgData name="Hollydente SEDUTTO" userId="6d375e5d-694b-4ee4-a91f-0e2b2c277644" providerId="ADAL" clId="{D374F86A-11AB-43D0-A44D-39A948D4E9C4}" dt="2020-10-20T15:28:54.308" v="592" actId="478"/>
          <ac:spMkLst>
            <pc:docMk/>
            <pc:sldMk cId="1839251322" sldId="1269"/>
            <ac:spMk id="4" creationId="{CBC7BF05-48AE-4662-BBDA-90BDD2493388}"/>
          </ac:spMkLst>
        </pc:spChg>
        <pc:spChg chg="add mod">
          <ac:chgData name="Hollydente SEDUTTO" userId="6d375e5d-694b-4ee4-a91f-0e2b2c277644" providerId="ADAL" clId="{D374F86A-11AB-43D0-A44D-39A948D4E9C4}" dt="2020-10-20T15:28:57.656" v="595" actId="20577"/>
          <ac:spMkLst>
            <pc:docMk/>
            <pc:sldMk cId="1839251322" sldId="1269"/>
            <ac:spMk id="45" creationId="{10CC35A7-7B2E-462E-8502-D911E7F02F55}"/>
          </ac:spMkLst>
        </pc:spChg>
        <pc:picChg chg="add">
          <ac:chgData name="Hollydente SEDUTTO" userId="6d375e5d-694b-4ee4-a91f-0e2b2c277644" providerId="ADAL" clId="{D374F86A-11AB-43D0-A44D-39A948D4E9C4}" dt="2020-10-20T15:28:55.223" v="593"/>
          <ac:picMkLst>
            <pc:docMk/>
            <pc:sldMk cId="1839251322" sldId="1269"/>
            <ac:picMk id="44" creationId="{A59B15CD-B448-48D2-AC49-C355CF587A21}"/>
          </ac:picMkLst>
        </pc:picChg>
      </pc:sldChg>
      <pc:sldChg chg="addSp">
        <pc:chgData name="Hollydente SEDUTTO" userId="6d375e5d-694b-4ee4-a91f-0e2b2c277644" providerId="ADAL" clId="{D374F86A-11AB-43D0-A44D-39A948D4E9C4}" dt="2020-10-20T15:37:38.480" v="1412"/>
        <pc:sldMkLst>
          <pc:docMk/>
          <pc:sldMk cId="132744441" sldId="1276"/>
        </pc:sldMkLst>
        <pc:picChg chg="add">
          <ac:chgData name="Hollydente SEDUTTO" userId="6d375e5d-694b-4ee4-a91f-0e2b2c277644" providerId="ADAL" clId="{D374F86A-11AB-43D0-A44D-39A948D4E9C4}" dt="2020-10-20T15:37:38.480" v="1412"/>
          <ac:picMkLst>
            <pc:docMk/>
            <pc:sldMk cId="132744441" sldId="1276"/>
            <ac:picMk id="19" creationId="{8D8C2809-AD3B-464A-A952-7D71FF60D7E5}"/>
          </ac:picMkLst>
        </pc:picChg>
      </pc:sldChg>
      <pc:sldChg chg="addSp modSp">
        <pc:chgData name="Hollydente SEDUTTO" userId="6d375e5d-694b-4ee4-a91f-0e2b2c277644" providerId="ADAL" clId="{D374F86A-11AB-43D0-A44D-39A948D4E9C4}" dt="2020-10-20T15:37:56.089" v="1472" actId="1038"/>
        <pc:sldMkLst>
          <pc:docMk/>
          <pc:sldMk cId="2126733176" sldId="1277"/>
        </pc:sldMkLst>
        <pc:spChg chg="mod">
          <ac:chgData name="Hollydente SEDUTTO" userId="6d375e5d-694b-4ee4-a91f-0e2b2c277644" providerId="ADAL" clId="{D374F86A-11AB-43D0-A44D-39A948D4E9C4}" dt="2020-10-20T15:37:56.089" v="1472" actId="1038"/>
          <ac:spMkLst>
            <pc:docMk/>
            <pc:sldMk cId="2126733176" sldId="1277"/>
            <ac:spMk id="2" creationId="{3573C455-A3DC-4A27-8212-A545C6D9EE02}"/>
          </ac:spMkLst>
        </pc:spChg>
        <pc:picChg chg="add">
          <ac:chgData name="Hollydente SEDUTTO" userId="6d375e5d-694b-4ee4-a91f-0e2b2c277644" providerId="ADAL" clId="{D374F86A-11AB-43D0-A44D-39A948D4E9C4}" dt="2020-10-20T15:37:45.014" v="1449"/>
          <ac:picMkLst>
            <pc:docMk/>
            <pc:sldMk cId="2126733176" sldId="1277"/>
            <ac:picMk id="13" creationId="{A53A7043-DC07-4ED6-A00C-13FD9086EAD5}"/>
          </ac:picMkLst>
        </pc:picChg>
      </pc:sldChg>
      <pc:sldChg chg="addSp">
        <pc:chgData name="Hollydente SEDUTTO" userId="6d375e5d-694b-4ee4-a91f-0e2b2c277644" providerId="ADAL" clId="{D374F86A-11AB-43D0-A44D-39A948D4E9C4}" dt="2020-10-20T15:38:05.771" v="1473"/>
        <pc:sldMkLst>
          <pc:docMk/>
          <pc:sldMk cId="1430738921" sldId="1278"/>
        </pc:sldMkLst>
        <pc:picChg chg="add">
          <ac:chgData name="Hollydente SEDUTTO" userId="6d375e5d-694b-4ee4-a91f-0e2b2c277644" providerId="ADAL" clId="{D374F86A-11AB-43D0-A44D-39A948D4E9C4}" dt="2020-10-20T15:38:05.771" v="1473"/>
          <ac:picMkLst>
            <pc:docMk/>
            <pc:sldMk cId="1430738921" sldId="1278"/>
            <ac:picMk id="22" creationId="{7E30539B-350F-4A22-A91E-AF6E821438C7}"/>
          </ac:picMkLst>
        </pc:picChg>
      </pc:sldChg>
      <pc:sldChg chg="addSp modSp">
        <pc:chgData name="Hollydente SEDUTTO" userId="6d375e5d-694b-4ee4-a91f-0e2b2c277644" providerId="ADAL" clId="{D374F86A-11AB-43D0-A44D-39A948D4E9C4}" dt="2020-10-20T15:38:32.179" v="1559" actId="1038"/>
        <pc:sldMkLst>
          <pc:docMk/>
          <pc:sldMk cId="1322271974" sldId="1279"/>
        </pc:sldMkLst>
        <pc:spChg chg="mod">
          <ac:chgData name="Hollydente SEDUTTO" userId="6d375e5d-694b-4ee4-a91f-0e2b2c277644" providerId="ADAL" clId="{D374F86A-11AB-43D0-A44D-39A948D4E9C4}" dt="2020-10-20T15:38:19.356" v="1546" actId="20577"/>
          <ac:spMkLst>
            <pc:docMk/>
            <pc:sldMk cId="1322271974" sldId="1279"/>
            <ac:spMk id="161" creationId="{00000000-0000-0000-0000-000000000000}"/>
          </ac:spMkLst>
        </pc:spChg>
        <pc:picChg chg="add mod">
          <ac:chgData name="Hollydente SEDUTTO" userId="6d375e5d-694b-4ee4-a91f-0e2b2c277644" providerId="ADAL" clId="{D374F86A-11AB-43D0-A44D-39A948D4E9C4}" dt="2020-10-20T15:38:32.179" v="1559" actId="1038"/>
          <ac:picMkLst>
            <pc:docMk/>
            <pc:sldMk cId="1322271974" sldId="1279"/>
            <ac:picMk id="175" creationId="{2E19277E-CCD5-40ED-9EB1-F3246002EBFD}"/>
          </ac:picMkLst>
        </pc:picChg>
      </pc:sldChg>
      <pc:sldChg chg="addSp">
        <pc:chgData name="Hollydente SEDUTTO" userId="6d375e5d-694b-4ee4-a91f-0e2b2c277644" providerId="ADAL" clId="{D374F86A-11AB-43D0-A44D-39A948D4E9C4}" dt="2020-10-20T15:31:14.314" v="842"/>
        <pc:sldMkLst>
          <pc:docMk/>
          <pc:sldMk cId="2016468517" sldId="1281"/>
        </pc:sldMkLst>
        <pc:picChg chg="add">
          <ac:chgData name="Hollydente SEDUTTO" userId="6d375e5d-694b-4ee4-a91f-0e2b2c277644" providerId="ADAL" clId="{D374F86A-11AB-43D0-A44D-39A948D4E9C4}" dt="2020-10-20T15:31:14.314" v="842"/>
          <ac:picMkLst>
            <pc:docMk/>
            <pc:sldMk cId="2016468517" sldId="1281"/>
            <ac:picMk id="111" creationId="{EA7FF05A-2E96-43F2-A233-9824ADBD7191}"/>
          </ac:picMkLst>
        </pc:picChg>
      </pc:sldChg>
      <pc:sldChg chg="addSp modSp">
        <pc:chgData name="Hollydente SEDUTTO" userId="6d375e5d-694b-4ee4-a91f-0e2b2c277644" providerId="ADAL" clId="{D374F86A-11AB-43D0-A44D-39A948D4E9C4}" dt="2020-10-20T15:34:10.439" v="1122"/>
        <pc:sldMkLst>
          <pc:docMk/>
          <pc:sldMk cId="3063109791" sldId="1282"/>
        </pc:sldMkLst>
        <pc:spChg chg="mod">
          <ac:chgData name="Hollydente SEDUTTO" userId="6d375e5d-694b-4ee4-a91f-0e2b2c277644" providerId="ADAL" clId="{D374F86A-11AB-43D0-A44D-39A948D4E9C4}" dt="2020-10-20T15:34:09.405" v="1121" actId="20577"/>
          <ac:spMkLst>
            <pc:docMk/>
            <pc:sldMk cId="3063109791" sldId="1282"/>
            <ac:spMk id="109" creationId="{617DAF27-177B-4806-9BDE-2AE666950074}"/>
          </ac:spMkLst>
        </pc:spChg>
        <pc:picChg chg="add">
          <ac:chgData name="Hollydente SEDUTTO" userId="6d375e5d-694b-4ee4-a91f-0e2b2c277644" providerId="ADAL" clId="{D374F86A-11AB-43D0-A44D-39A948D4E9C4}" dt="2020-10-20T15:34:10.439" v="1122"/>
          <ac:picMkLst>
            <pc:docMk/>
            <pc:sldMk cId="3063109791" sldId="1282"/>
            <ac:picMk id="88" creationId="{C430D9D3-F097-4D20-A01F-35C38D65881D}"/>
          </ac:picMkLst>
        </pc:picChg>
      </pc:sldChg>
      <pc:sldChg chg="addSp modSp">
        <pc:chgData name="Hollydente SEDUTTO" userId="6d375e5d-694b-4ee4-a91f-0e2b2c277644" providerId="ADAL" clId="{D374F86A-11AB-43D0-A44D-39A948D4E9C4}" dt="2020-10-20T15:29:42.173" v="677" actId="20577"/>
        <pc:sldMkLst>
          <pc:docMk/>
          <pc:sldMk cId="2126555907" sldId="1284"/>
        </pc:sldMkLst>
        <pc:spChg chg="mod">
          <ac:chgData name="Hollydente SEDUTTO" userId="6d375e5d-694b-4ee4-a91f-0e2b2c277644" providerId="ADAL" clId="{D374F86A-11AB-43D0-A44D-39A948D4E9C4}" dt="2020-10-20T15:29:42.173" v="677" actId="20577"/>
          <ac:spMkLst>
            <pc:docMk/>
            <pc:sldMk cId="2126555907" sldId="1284"/>
            <ac:spMk id="128" creationId="{B70CCDA4-EB79-4890-BA28-AB522876A6C6}"/>
          </ac:spMkLst>
        </pc:spChg>
        <pc:picChg chg="add">
          <ac:chgData name="Hollydente SEDUTTO" userId="6d375e5d-694b-4ee4-a91f-0e2b2c277644" providerId="ADAL" clId="{D374F86A-11AB-43D0-A44D-39A948D4E9C4}" dt="2020-10-20T15:29:31.353" v="632"/>
          <ac:picMkLst>
            <pc:docMk/>
            <pc:sldMk cId="2126555907" sldId="1284"/>
            <ac:picMk id="32" creationId="{83DC1E67-DFD4-41A0-B0EA-391669E980C1}"/>
          </ac:picMkLst>
        </pc:picChg>
      </pc:sldChg>
      <pc:sldChg chg="addSp modSp">
        <pc:chgData name="Hollydente SEDUTTO" userId="6d375e5d-694b-4ee4-a91f-0e2b2c277644" providerId="ADAL" clId="{D374F86A-11AB-43D0-A44D-39A948D4E9C4}" dt="2020-10-20T15:30:51.927" v="834"/>
        <pc:sldMkLst>
          <pc:docMk/>
          <pc:sldMk cId="257510337" sldId="1286"/>
        </pc:sldMkLst>
        <pc:spChg chg="mod">
          <ac:chgData name="Hollydente SEDUTTO" userId="6d375e5d-694b-4ee4-a91f-0e2b2c277644" providerId="ADAL" clId="{D374F86A-11AB-43D0-A44D-39A948D4E9C4}" dt="2020-10-20T15:30:50.733" v="833" actId="20577"/>
          <ac:spMkLst>
            <pc:docMk/>
            <pc:sldMk cId="257510337" sldId="1286"/>
            <ac:spMk id="40" creationId="{2E5D14E6-3FE8-4C19-BFAB-1685B7476303}"/>
          </ac:spMkLst>
        </pc:spChg>
        <pc:picChg chg="add">
          <ac:chgData name="Hollydente SEDUTTO" userId="6d375e5d-694b-4ee4-a91f-0e2b2c277644" providerId="ADAL" clId="{D374F86A-11AB-43D0-A44D-39A948D4E9C4}" dt="2020-10-20T15:30:51.927" v="834"/>
          <ac:picMkLst>
            <pc:docMk/>
            <pc:sldMk cId="257510337" sldId="1286"/>
            <ac:picMk id="42" creationId="{6BC6F9AE-24F4-4204-B4CB-DA025D2599D1}"/>
          </ac:picMkLst>
        </pc:picChg>
      </pc:sldChg>
      <pc:sldChg chg="addSp modSp">
        <pc:chgData name="Hollydente SEDUTTO" userId="6d375e5d-694b-4ee4-a91f-0e2b2c277644" providerId="ADAL" clId="{D374F86A-11AB-43D0-A44D-39A948D4E9C4}" dt="2020-10-20T15:32:28.273" v="931"/>
        <pc:sldMkLst>
          <pc:docMk/>
          <pc:sldMk cId="1297750366" sldId="1288"/>
        </pc:sldMkLst>
        <pc:spChg chg="mod">
          <ac:chgData name="Hollydente SEDUTTO" userId="6d375e5d-694b-4ee4-a91f-0e2b2c277644" providerId="ADAL" clId="{D374F86A-11AB-43D0-A44D-39A948D4E9C4}" dt="2020-10-20T15:32:26.973" v="930" actId="20577"/>
          <ac:spMkLst>
            <pc:docMk/>
            <pc:sldMk cId="1297750366" sldId="1288"/>
            <ac:spMk id="31" creationId="{4644858D-6F3B-496E-98E7-2E1AD55AD95D}"/>
          </ac:spMkLst>
        </pc:spChg>
        <pc:picChg chg="add">
          <ac:chgData name="Hollydente SEDUTTO" userId="6d375e5d-694b-4ee4-a91f-0e2b2c277644" providerId="ADAL" clId="{D374F86A-11AB-43D0-A44D-39A948D4E9C4}" dt="2020-10-20T15:32:28.273" v="931"/>
          <ac:picMkLst>
            <pc:docMk/>
            <pc:sldMk cId="1297750366" sldId="1288"/>
            <ac:picMk id="17" creationId="{09E41FEE-44CB-4400-80E6-5D78C8CEAA26}"/>
          </ac:picMkLst>
        </pc:picChg>
      </pc:sldChg>
      <pc:sldChg chg="addSp modSp">
        <pc:chgData name="Hollydente SEDUTTO" userId="6d375e5d-694b-4ee4-a91f-0e2b2c277644" providerId="ADAL" clId="{D374F86A-11AB-43D0-A44D-39A948D4E9C4}" dt="2020-10-20T15:33:54.391" v="1076" actId="20577"/>
        <pc:sldMkLst>
          <pc:docMk/>
          <pc:sldMk cId="549159537" sldId="1290"/>
        </pc:sldMkLst>
        <pc:spChg chg="mod">
          <ac:chgData name="Hollydente SEDUTTO" userId="6d375e5d-694b-4ee4-a91f-0e2b2c277644" providerId="ADAL" clId="{D374F86A-11AB-43D0-A44D-39A948D4E9C4}" dt="2020-10-20T15:33:54.391" v="1076" actId="20577"/>
          <ac:spMkLst>
            <pc:docMk/>
            <pc:sldMk cId="549159537" sldId="1290"/>
            <ac:spMk id="15" creationId="{C96F3890-1E02-47ED-81B3-240013A9DC8C}"/>
          </ac:spMkLst>
        </pc:spChg>
        <pc:picChg chg="add">
          <ac:chgData name="Hollydente SEDUTTO" userId="6d375e5d-694b-4ee4-a91f-0e2b2c277644" providerId="ADAL" clId="{D374F86A-11AB-43D0-A44D-39A948D4E9C4}" dt="2020-10-20T15:33:50.382" v="1046"/>
          <ac:picMkLst>
            <pc:docMk/>
            <pc:sldMk cId="549159537" sldId="1290"/>
            <ac:picMk id="19" creationId="{9CCE6F76-8F54-4F65-9317-3809CBD59CFD}"/>
          </ac:picMkLst>
        </pc:picChg>
      </pc:sldChg>
      <pc:sldChg chg="addSp modSp">
        <pc:chgData name="Hollydente SEDUTTO" userId="6d375e5d-694b-4ee4-a91f-0e2b2c277644" providerId="ADAL" clId="{D374F86A-11AB-43D0-A44D-39A948D4E9C4}" dt="2020-10-20T15:32:07.699" v="871" actId="1076"/>
        <pc:sldMkLst>
          <pc:docMk/>
          <pc:sldMk cId="3421029424" sldId="1291"/>
        </pc:sldMkLst>
        <pc:spChg chg="mod">
          <ac:chgData name="Hollydente SEDUTTO" userId="6d375e5d-694b-4ee4-a91f-0e2b2c277644" providerId="ADAL" clId="{D374F86A-11AB-43D0-A44D-39A948D4E9C4}" dt="2020-10-20T15:31:42.834" v="869" actId="20577"/>
          <ac:spMkLst>
            <pc:docMk/>
            <pc:sldMk cId="3421029424" sldId="1291"/>
            <ac:spMk id="2" creationId="{4A30416E-BFA6-476A-81A0-0A9D2E28FDF7}"/>
          </ac:spMkLst>
        </pc:spChg>
        <pc:picChg chg="add mod">
          <ac:chgData name="Hollydente SEDUTTO" userId="6d375e5d-694b-4ee4-a91f-0e2b2c277644" providerId="ADAL" clId="{D374F86A-11AB-43D0-A44D-39A948D4E9C4}" dt="2020-10-20T15:32:07.699" v="871" actId="1076"/>
          <ac:picMkLst>
            <pc:docMk/>
            <pc:sldMk cId="3421029424" sldId="1291"/>
            <ac:picMk id="14" creationId="{7CC4E9CB-9DAD-46FE-8603-510291844B36}"/>
          </ac:picMkLst>
        </pc:picChg>
      </pc:sldChg>
      <pc:sldChg chg="addSp modSp">
        <pc:chgData name="Hollydente SEDUTTO" userId="6d375e5d-694b-4ee4-a91f-0e2b2c277644" providerId="ADAL" clId="{D374F86A-11AB-43D0-A44D-39A948D4E9C4}" dt="2020-10-20T15:35:03.908" v="1171"/>
        <pc:sldMkLst>
          <pc:docMk/>
          <pc:sldMk cId="3166609113" sldId="1296"/>
        </pc:sldMkLst>
        <pc:spChg chg="mod">
          <ac:chgData name="Hollydente SEDUTTO" userId="6d375e5d-694b-4ee4-a91f-0e2b2c277644" providerId="ADAL" clId="{D374F86A-11AB-43D0-A44D-39A948D4E9C4}" dt="2020-10-20T15:34:55.632" v="1170" actId="20577"/>
          <ac:spMkLst>
            <pc:docMk/>
            <pc:sldMk cId="3166609113" sldId="1296"/>
            <ac:spMk id="15" creationId="{C96F3890-1E02-47ED-81B3-240013A9DC8C}"/>
          </ac:spMkLst>
        </pc:spChg>
        <pc:picChg chg="add">
          <ac:chgData name="Hollydente SEDUTTO" userId="6d375e5d-694b-4ee4-a91f-0e2b2c277644" providerId="ADAL" clId="{D374F86A-11AB-43D0-A44D-39A948D4E9C4}" dt="2020-10-20T15:35:03.908" v="1171"/>
          <ac:picMkLst>
            <pc:docMk/>
            <pc:sldMk cId="3166609113" sldId="1296"/>
            <ac:picMk id="19" creationId="{B2179BB5-C374-4E7A-874D-465438880E98}"/>
          </ac:picMkLst>
        </pc:picChg>
      </pc:sldChg>
      <pc:sldChg chg="addSp modSp">
        <pc:chgData name="Hollydente SEDUTTO" userId="6d375e5d-694b-4ee4-a91f-0e2b2c277644" providerId="ADAL" clId="{D374F86A-11AB-43D0-A44D-39A948D4E9C4}" dt="2020-10-20T15:35:49.347" v="1260"/>
        <pc:sldMkLst>
          <pc:docMk/>
          <pc:sldMk cId="2854032939" sldId="1297"/>
        </pc:sldMkLst>
        <pc:spChg chg="mod">
          <ac:chgData name="Hollydente SEDUTTO" userId="6d375e5d-694b-4ee4-a91f-0e2b2c277644" providerId="ADAL" clId="{D374F86A-11AB-43D0-A44D-39A948D4E9C4}" dt="2020-10-20T15:35:48.618" v="1259" actId="20577"/>
          <ac:spMkLst>
            <pc:docMk/>
            <pc:sldMk cId="2854032939" sldId="1297"/>
            <ac:spMk id="15" creationId="{C96F3890-1E02-47ED-81B3-240013A9DC8C}"/>
          </ac:spMkLst>
        </pc:spChg>
        <pc:picChg chg="add">
          <ac:chgData name="Hollydente SEDUTTO" userId="6d375e5d-694b-4ee4-a91f-0e2b2c277644" providerId="ADAL" clId="{D374F86A-11AB-43D0-A44D-39A948D4E9C4}" dt="2020-10-20T15:35:49.347" v="1260"/>
          <ac:picMkLst>
            <pc:docMk/>
            <pc:sldMk cId="2854032939" sldId="1297"/>
            <ac:picMk id="17" creationId="{62C77B20-1C24-42DE-8AB5-E9FAC9751A10}"/>
          </ac:picMkLst>
        </pc:picChg>
      </pc:sldChg>
      <pc:sldChg chg="addSp modSp">
        <pc:chgData name="Hollydente SEDUTTO" userId="6d375e5d-694b-4ee4-a91f-0e2b2c277644" providerId="ADAL" clId="{D374F86A-11AB-43D0-A44D-39A948D4E9C4}" dt="2020-10-20T15:36:31.627" v="1370"/>
        <pc:sldMkLst>
          <pc:docMk/>
          <pc:sldMk cId="1913823724" sldId="1298"/>
        </pc:sldMkLst>
        <pc:spChg chg="mod">
          <ac:chgData name="Hollydente SEDUTTO" userId="6d375e5d-694b-4ee4-a91f-0e2b2c277644" providerId="ADAL" clId="{D374F86A-11AB-43D0-A44D-39A948D4E9C4}" dt="2020-10-20T15:36:30.937" v="1369" actId="20577"/>
          <ac:spMkLst>
            <pc:docMk/>
            <pc:sldMk cId="1913823724" sldId="1298"/>
            <ac:spMk id="15" creationId="{C96F3890-1E02-47ED-81B3-240013A9DC8C}"/>
          </ac:spMkLst>
        </pc:spChg>
        <pc:picChg chg="add">
          <ac:chgData name="Hollydente SEDUTTO" userId="6d375e5d-694b-4ee4-a91f-0e2b2c277644" providerId="ADAL" clId="{D374F86A-11AB-43D0-A44D-39A948D4E9C4}" dt="2020-10-20T15:36:31.627" v="1370"/>
          <ac:picMkLst>
            <pc:docMk/>
            <pc:sldMk cId="1913823724" sldId="1298"/>
            <ac:picMk id="19" creationId="{A61D8CDF-196D-47F1-BAF1-CC41430DC3FC}"/>
          </ac:picMkLst>
        </pc:picChg>
      </pc:sldChg>
      <pc:sldChg chg="addSp modSp">
        <pc:chgData name="Hollydente SEDUTTO" userId="6d375e5d-694b-4ee4-a91f-0e2b2c277644" providerId="ADAL" clId="{D374F86A-11AB-43D0-A44D-39A948D4E9C4}" dt="2020-10-20T15:25:19.449" v="465"/>
        <pc:sldMkLst>
          <pc:docMk/>
          <pc:sldMk cId="4039564953" sldId="1299"/>
        </pc:sldMkLst>
        <pc:spChg chg="mod">
          <ac:chgData name="Hollydente SEDUTTO" userId="6d375e5d-694b-4ee4-a91f-0e2b2c277644" providerId="ADAL" clId="{D374F86A-11AB-43D0-A44D-39A948D4E9C4}" dt="2020-10-20T15:25:18.043" v="464" actId="20577"/>
          <ac:spMkLst>
            <pc:docMk/>
            <pc:sldMk cId="4039564953" sldId="1299"/>
            <ac:spMk id="182" creationId="{4C474550-85D6-4C67-93B4-D69D5A58F9FF}"/>
          </ac:spMkLst>
        </pc:spChg>
        <pc:picChg chg="add">
          <ac:chgData name="Hollydente SEDUTTO" userId="6d375e5d-694b-4ee4-a91f-0e2b2c277644" providerId="ADAL" clId="{D374F86A-11AB-43D0-A44D-39A948D4E9C4}" dt="2020-10-20T15:25:19.449" v="465"/>
          <ac:picMkLst>
            <pc:docMk/>
            <pc:sldMk cId="4039564953" sldId="1299"/>
            <ac:picMk id="11" creationId="{E9A02456-DDA4-4C77-8BC6-2F7D9BB49966}"/>
          </ac:picMkLst>
        </pc:picChg>
      </pc:sldChg>
      <pc:sldChg chg="addSp">
        <pc:chgData name="Hollydente SEDUTTO" userId="6d375e5d-694b-4ee4-a91f-0e2b2c277644" providerId="ADAL" clId="{D374F86A-11AB-43D0-A44D-39A948D4E9C4}" dt="2020-10-20T15:36:19.354" v="1332"/>
        <pc:sldMkLst>
          <pc:docMk/>
          <pc:sldMk cId="3871444134" sldId="1300"/>
        </pc:sldMkLst>
        <pc:picChg chg="add">
          <ac:chgData name="Hollydente SEDUTTO" userId="6d375e5d-694b-4ee4-a91f-0e2b2c277644" providerId="ADAL" clId="{D374F86A-11AB-43D0-A44D-39A948D4E9C4}" dt="2020-10-20T15:36:19.354" v="1332"/>
          <ac:picMkLst>
            <pc:docMk/>
            <pc:sldMk cId="3871444134" sldId="1300"/>
            <ac:picMk id="93" creationId="{4C876C6E-E08D-4741-B08E-A0AF7C0534B0}"/>
          </ac:picMkLst>
        </pc:picChg>
      </pc:sldChg>
      <pc:sldChg chg="addSp delSp modSp">
        <pc:chgData name="Hollydente SEDUTTO" userId="6d375e5d-694b-4ee4-a91f-0e2b2c277644" providerId="ADAL" clId="{D374F86A-11AB-43D0-A44D-39A948D4E9C4}" dt="2020-10-20T15:37:28.486" v="1411" actId="20577"/>
        <pc:sldMkLst>
          <pc:docMk/>
          <pc:sldMk cId="1525606585" sldId="1301"/>
        </pc:sldMkLst>
        <pc:spChg chg="add mod">
          <ac:chgData name="Hollydente SEDUTTO" userId="6d375e5d-694b-4ee4-a91f-0e2b2c277644" providerId="ADAL" clId="{D374F86A-11AB-43D0-A44D-39A948D4E9C4}" dt="2020-10-20T15:37:28.486" v="1411" actId="20577"/>
          <ac:spMkLst>
            <pc:docMk/>
            <pc:sldMk cId="1525606585" sldId="1301"/>
            <ac:spMk id="107" creationId="{D26A85B2-132A-4C8B-9AD5-E8CE3589ABB8}"/>
          </ac:spMkLst>
        </pc:spChg>
        <pc:spChg chg="del">
          <ac:chgData name="Hollydente SEDUTTO" userId="6d375e5d-694b-4ee4-a91f-0e2b2c277644" providerId="ADAL" clId="{D374F86A-11AB-43D0-A44D-39A948D4E9C4}" dt="2020-10-20T15:37:24.860" v="1408" actId="478"/>
          <ac:spMkLst>
            <pc:docMk/>
            <pc:sldMk cId="1525606585" sldId="1301"/>
            <ac:spMk id="109" creationId="{617DAF27-177B-4806-9BDE-2AE666950074}"/>
          </ac:spMkLst>
        </pc:spChg>
        <pc:picChg chg="add">
          <ac:chgData name="Hollydente SEDUTTO" userId="6d375e5d-694b-4ee4-a91f-0e2b2c277644" providerId="ADAL" clId="{D374F86A-11AB-43D0-A44D-39A948D4E9C4}" dt="2020-10-20T15:37:25.785" v="1409"/>
          <ac:picMkLst>
            <pc:docMk/>
            <pc:sldMk cId="1525606585" sldId="1301"/>
            <ac:picMk id="108" creationId="{562E1697-4B73-4438-A9C4-A9633B27A00B}"/>
          </ac:picMkLst>
        </pc:pic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oleObject" Target="file:///\\wfpromfilp03\UserHome\farah.sbytte\Sbytte\Tchad-%20Validation%20Workshop\Tchad-%20Couverture%20Geographique%20par%20Ministere.xlsm"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pivotSource>
    <c:name>[Tchad- Couverture Geographique par Ministere.xlsm]Sheet1!PivotTable1</c:name>
    <c:fmtId val="8"/>
  </c:pivotSource>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GB" sz="1800" b="1" dirty="0" err="1">
                <a:effectLst/>
              </a:rPr>
              <a:t>Pourcentage</a:t>
            </a:r>
            <a:r>
              <a:rPr lang="en-GB" sz="1800" b="1" dirty="0">
                <a:effectLst/>
              </a:rPr>
              <a:t> de provinces </a:t>
            </a:r>
            <a:r>
              <a:rPr lang="en-GB" sz="1800" b="1" dirty="0" err="1">
                <a:effectLst/>
              </a:rPr>
              <a:t>couvertes</a:t>
            </a:r>
            <a:r>
              <a:rPr lang="en-GB" sz="1800" b="1" dirty="0">
                <a:effectLst/>
              </a:rPr>
              <a:t> par </a:t>
            </a:r>
            <a:r>
              <a:rPr lang="en-GB" sz="1800" b="1" dirty="0" err="1">
                <a:effectLst/>
              </a:rPr>
              <a:t>ministère</a:t>
            </a:r>
            <a:r>
              <a:rPr lang="en-GB" sz="1800" b="1" dirty="0">
                <a:effectLst/>
              </a:rPr>
              <a:t>  par action</a:t>
            </a:r>
            <a:endParaRPr lang="en-US" dirty="0">
              <a:effectLst/>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ivotFmts>
      <c:pivotFmt>
        <c:idx val="0"/>
        <c:spPr>
          <a:solidFill>
            <a:schemeClr val="accent1"/>
          </a:solidFill>
          <a:ln>
            <a:noFill/>
          </a:ln>
          <a:effectLst/>
          <a:sp3d/>
        </c:spPr>
        <c:marker>
          <c:symbol val="none"/>
        </c:marker>
      </c:pivotFmt>
      <c:pivotFmt>
        <c:idx val="1"/>
        <c:spPr>
          <a:solidFill>
            <a:schemeClr val="accent1"/>
          </a:solidFill>
          <a:ln>
            <a:noFill/>
          </a:ln>
          <a:effectLst/>
          <a:sp3d/>
        </c:spPr>
        <c:marker>
          <c:symbol val="none"/>
        </c:marker>
      </c:pivotFmt>
      <c:pivotFmt>
        <c:idx val="2"/>
        <c:spPr>
          <a:solidFill>
            <a:schemeClr val="accent1"/>
          </a:solidFill>
          <a:ln>
            <a:noFill/>
          </a:ln>
          <a:effectLst/>
          <a:sp3d/>
        </c:spPr>
        <c:marker>
          <c:symbol val="none"/>
        </c:marker>
      </c:pivotFmt>
      <c:pivotFmt>
        <c:idx val="3"/>
        <c:spPr>
          <a:solidFill>
            <a:schemeClr val="accent1"/>
          </a:solidFill>
          <a:ln>
            <a:noFill/>
          </a:ln>
          <a:effectLst/>
          <a:sp3d/>
        </c:spPr>
        <c:marker>
          <c:symbol val="none"/>
        </c:marker>
      </c:pivotFmt>
      <c:pivotFmt>
        <c:idx val="4"/>
        <c:spPr>
          <a:solidFill>
            <a:schemeClr val="accent1"/>
          </a:solidFill>
          <a:ln>
            <a:noFill/>
          </a:ln>
          <a:effectLst/>
          <a:sp3d/>
        </c:spPr>
        <c:marker>
          <c:symbol val="none"/>
        </c:marker>
      </c:pivotFmt>
      <c:pivotFmt>
        <c:idx val="5"/>
        <c:spPr>
          <a:solidFill>
            <a:schemeClr val="accent1"/>
          </a:solidFill>
          <a:ln>
            <a:noFill/>
          </a:ln>
          <a:effectLst/>
          <a:sp3d/>
        </c:spPr>
        <c:marker>
          <c:symbol val="none"/>
        </c:marker>
      </c:pivotFmt>
      <c:pivotFmt>
        <c:idx val="6"/>
        <c:spPr>
          <a:solidFill>
            <a:schemeClr val="accent1"/>
          </a:solidFill>
          <a:ln>
            <a:noFill/>
          </a:ln>
          <a:effectLst/>
          <a:sp3d/>
        </c:spPr>
        <c:marker>
          <c:symbol val="none"/>
        </c:marker>
      </c:pivotFmt>
      <c:pivotFmt>
        <c:idx val="7"/>
        <c:spPr>
          <a:solidFill>
            <a:schemeClr val="accent1"/>
          </a:solidFill>
          <a:ln>
            <a:noFill/>
          </a:ln>
          <a:effectLst/>
          <a:sp3d/>
        </c:spPr>
        <c:marker>
          <c:symbol val="none"/>
        </c:marker>
      </c:pivotFmt>
      <c:pivotFmt>
        <c:idx val="8"/>
        <c:spPr>
          <a:solidFill>
            <a:schemeClr val="accent1"/>
          </a:solidFill>
          <a:ln>
            <a:noFill/>
          </a:ln>
          <a:effectLst/>
          <a:sp3d/>
        </c:spPr>
        <c:marker>
          <c:symbol val="none"/>
        </c:marker>
      </c:pivotFmt>
      <c:pivotFmt>
        <c:idx val="9"/>
        <c:spPr>
          <a:solidFill>
            <a:schemeClr val="accent1"/>
          </a:solidFill>
          <a:ln>
            <a:noFill/>
          </a:ln>
          <a:effectLst/>
          <a:sp3d/>
        </c:spPr>
        <c:marker>
          <c:symbol val="none"/>
        </c:marker>
      </c:pivotFmt>
      <c:pivotFmt>
        <c:idx val="10"/>
        <c:spPr>
          <a:solidFill>
            <a:schemeClr val="accent1"/>
          </a:solidFill>
          <a:ln>
            <a:noFill/>
          </a:ln>
          <a:effectLst/>
          <a:sp3d/>
        </c:spPr>
        <c:marker>
          <c:symbol val="none"/>
        </c:marker>
      </c:pivotFmt>
      <c:pivotFmt>
        <c:idx val="11"/>
        <c:spPr>
          <a:solidFill>
            <a:schemeClr val="accent1"/>
          </a:solidFill>
          <a:ln>
            <a:noFill/>
          </a:ln>
          <a:effectLst/>
          <a:sp3d/>
        </c:spPr>
        <c:marker>
          <c:symbol val="none"/>
        </c:marker>
      </c:pivotFmt>
      <c:pivotFmt>
        <c:idx val="12"/>
        <c:spPr>
          <a:solidFill>
            <a:schemeClr val="accent1"/>
          </a:solidFill>
          <a:ln>
            <a:noFill/>
          </a:ln>
          <a:effectLst/>
          <a:sp3d/>
        </c:spPr>
        <c:marker>
          <c:symbol val="none"/>
        </c:marker>
      </c:pivotFmt>
      <c:pivotFmt>
        <c:idx val="13"/>
        <c:spPr>
          <a:solidFill>
            <a:schemeClr val="accent1"/>
          </a:solidFill>
          <a:ln>
            <a:noFill/>
          </a:ln>
          <a:effectLst/>
          <a:sp3d/>
        </c:spPr>
        <c:marker>
          <c:symbol val="none"/>
        </c:marker>
      </c:pivotFmt>
      <c:pivotFmt>
        <c:idx val="14"/>
        <c:spPr>
          <a:solidFill>
            <a:schemeClr val="accent1"/>
          </a:solidFill>
          <a:ln>
            <a:noFill/>
          </a:ln>
          <a:effectLst/>
          <a:sp3d/>
        </c:spPr>
        <c:marker>
          <c:symbol val="none"/>
        </c:marker>
      </c:pivotFmt>
      <c:pivotFmt>
        <c:idx val="15"/>
        <c:spPr>
          <a:solidFill>
            <a:schemeClr val="accent1"/>
          </a:solidFill>
          <a:ln>
            <a:noFill/>
          </a:ln>
          <a:effectLst/>
          <a:sp3d/>
        </c:spPr>
        <c:marker>
          <c:symbol val="none"/>
        </c:marker>
      </c:pivotFmt>
      <c:pivotFmt>
        <c:idx val="16"/>
        <c:spPr>
          <a:solidFill>
            <a:schemeClr val="accent1"/>
          </a:solidFill>
          <a:ln>
            <a:noFill/>
          </a:ln>
          <a:effectLst/>
          <a:sp3d/>
        </c:spPr>
        <c:marker>
          <c:symbol val="none"/>
        </c:marker>
      </c:pivotFmt>
      <c:pivotFmt>
        <c:idx val="17"/>
        <c:spPr>
          <a:solidFill>
            <a:schemeClr val="accent1"/>
          </a:solidFill>
          <a:ln>
            <a:noFill/>
          </a:ln>
          <a:effectLst/>
          <a:sp3d/>
        </c:spPr>
        <c:marker>
          <c:symbol val="none"/>
        </c:marker>
      </c:pivotFmt>
      <c:pivotFmt>
        <c:idx val="18"/>
        <c:spPr>
          <a:solidFill>
            <a:schemeClr val="accent1"/>
          </a:solidFill>
          <a:ln>
            <a:noFill/>
          </a:ln>
          <a:effectLst/>
          <a:sp3d/>
        </c:spPr>
        <c:marker>
          <c:symbol val="none"/>
        </c:marker>
      </c:pivotFmt>
      <c:pivotFmt>
        <c:idx val="19"/>
        <c:spPr>
          <a:solidFill>
            <a:schemeClr val="accent1"/>
          </a:solidFill>
          <a:ln>
            <a:noFill/>
          </a:ln>
          <a:effectLst/>
          <a:sp3d/>
        </c:spPr>
        <c:marker>
          <c:symbol val="none"/>
        </c:marker>
      </c:pivotFmt>
      <c:pivotFmt>
        <c:idx val="20"/>
        <c:spPr>
          <a:solidFill>
            <a:schemeClr val="accent1"/>
          </a:solidFill>
          <a:ln>
            <a:noFill/>
          </a:ln>
          <a:effectLst/>
          <a:sp3d/>
        </c:spPr>
        <c:marker>
          <c:symbol val="none"/>
        </c:marker>
      </c:pivotFmt>
    </c:pivotFmts>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8483363522502834E-2"/>
          <c:y val="9.6465999357882554E-2"/>
          <c:w val="0.88204739577644353"/>
          <c:h val="0.44190014438298608"/>
        </c:manualLayout>
      </c:layout>
      <c:bar3DChart>
        <c:barDir val="col"/>
        <c:grouping val="stacked"/>
        <c:varyColors val="0"/>
        <c:ser>
          <c:idx val="0"/>
          <c:order val="0"/>
          <c:tx>
            <c:strRef>
              <c:f>Sheet1!$B$3</c:f>
              <c:strCache>
                <c:ptCount val="1"/>
                <c:pt idx="0">
                  <c:v>MEEP </c:v>
                </c:pt>
              </c:strCache>
            </c:strRef>
          </c:tx>
          <c:spPr>
            <a:solidFill>
              <a:schemeClr val="accent1"/>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Sheet1!$A$4:$A$24</c:f>
              <c:strCache>
                <c:ptCount val="20"/>
                <c:pt idx="0">
                  <c:v>Prise en charge de la MAM</c:v>
                </c:pt>
                <c:pt idx="1">
                  <c:v>Villages mettent en oeuvre l'ATPC </c:v>
                </c:pt>
                <c:pt idx="2">
                  <c:v>Vaccination contre la rougeole</c:v>
                </c:pt>
                <c:pt idx="3">
                  <c:v>Supplémentation en vitamine A</c:v>
                </c:pt>
                <c:pt idx="4">
                  <c:v>Sensibilisation aux pratiques optimales de l' ANJE</c:v>
                </c:pt>
                <c:pt idx="5">
                  <c:v>Prise en charge de la MAS</c:v>
                </c:pt>
                <c:pt idx="6">
                  <c:v>Latrines et points d' eau dans les unités nutri</c:v>
                </c:pt>
                <c:pt idx="7">
                  <c:v>Formation des prestataires de santé aux POANJE</c:v>
                </c:pt>
                <c:pt idx="8">
                  <c:v>Femmes post-portum ayant reçu la CPoN de retour</c:v>
                </c:pt>
                <c:pt idx="9">
                  <c:v>Femmes enceintes ayant reçues au moins 3 TPI </c:v>
                </c:pt>
                <c:pt idx="10">
                  <c:v>Femmes enceintes ayant reçues  les 4 CPN </c:v>
                </c:pt>
                <c:pt idx="11">
                  <c:v>Enseignants formés aux bonnes pratiques de nutrition et d'hygiene</c:v>
                </c:pt>
                <c:pt idx="12">
                  <c:v>Distribution generale des vivres ou de cash</c:v>
                </c:pt>
                <c:pt idx="13">
                  <c:v>Distribution du fer et acide folique aux femmes enceintes </c:v>
                </c:pt>
                <c:pt idx="14">
                  <c:v>Distribution des kits WASH in Nut</c:v>
                </c:pt>
                <c:pt idx="15">
                  <c:v>Distribution de petit bétail</c:v>
                </c:pt>
                <c:pt idx="16">
                  <c:v>Distribution de contraceptifs</c:v>
                </c:pt>
                <c:pt idx="17">
                  <c:v>Déparasitage au mebendazole</c:v>
                </c:pt>
                <c:pt idx="18">
                  <c:v>Blanket feeding</c:v>
                </c:pt>
                <c:pt idx="19">
                  <c:v>Appui à l’alimentation du bétail</c:v>
                </c:pt>
              </c:strCache>
            </c:strRef>
          </c:cat>
          <c:val>
            <c:numRef>
              <c:f>Sheet1!$B$4:$B$24</c:f>
              <c:numCache>
                <c:formatCode>0%</c:formatCode>
                <c:ptCount val="20"/>
                <c:pt idx="1">
                  <c:v>0.2608695652173913</c:v>
                </c:pt>
                <c:pt idx="6">
                  <c:v>0.17391304347826086</c:v>
                </c:pt>
                <c:pt idx="7">
                  <c:v>4.3478260869565216E-2</c:v>
                </c:pt>
                <c:pt idx="14">
                  <c:v>8.6956521739130432E-2</c:v>
                </c:pt>
              </c:numCache>
            </c:numRef>
          </c:val>
          <c:extLst>
            <c:ext xmlns:c16="http://schemas.microsoft.com/office/drawing/2014/chart" uri="{C3380CC4-5D6E-409C-BE32-E72D297353CC}">
              <c16:uniqueId val="{00000000-A12C-4E82-B087-FFAD805C6CCA}"/>
            </c:ext>
          </c:extLst>
        </c:ser>
        <c:ser>
          <c:idx val="1"/>
          <c:order val="1"/>
          <c:tx>
            <c:strRef>
              <c:f>Sheet1!$C$3</c:f>
              <c:strCache>
                <c:ptCount val="1"/>
                <c:pt idx="0">
                  <c:v>MEPA </c:v>
                </c:pt>
              </c:strCache>
            </c:strRef>
          </c:tx>
          <c:spPr>
            <a:solidFill>
              <a:schemeClr val="tx2">
                <a:lumMod val="50000"/>
              </a:schemeClr>
            </a:solidFill>
            <a:ln>
              <a:solidFill>
                <a:schemeClr val="tx2">
                  <a:lumMod val="50000"/>
                </a:schemeClr>
              </a:solidFill>
            </a:ln>
            <a:effectLst/>
            <a:sp3d>
              <a:contourClr>
                <a:schemeClr val="tx2">
                  <a:lumMod val="50000"/>
                </a:schemeClr>
              </a:contourClr>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Sheet1!$A$4:$A$24</c:f>
              <c:strCache>
                <c:ptCount val="20"/>
                <c:pt idx="0">
                  <c:v>Prise en charge de la MAM</c:v>
                </c:pt>
                <c:pt idx="1">
                  <c:v>Villages mettent en oeuvre l'ATPC </c:v>
                </c:pt>
                <c:pt idx="2">
                  <c:v>Vaccination contre la rougeole</c:v>
                </c:pt>
                <c:pt idx="3">
                  <c:v>Supplémentation en vitamine A</c:v>
                </c:pt>
                <c:pt idx="4">
                  <c:v>Sensibilisation aux pratiques optimales de l' ANJE</c:v>
                </c:pt>
                <c:pt idx="5">
                  <c:v>Prise en charge de la MAS</c:v>
                </c:pt>
                <c:pt idx="6">
                  <c:v>Latrines et points d' eau dans les unités nutri</c:v>
                </c:pt>
                <c:pt idx="7">
                  <c:v>Formation des prestataires de santé aux POANJE</c:v>
                </c:pt>
                <c:pt idx="8">
                  <c:v>Femmes post-portum ayant reçu la CPoN de retour</c:v>
                </c:pt>
                <c:pt idx="9">
                  <c:v>Femmes enceintes ayant reçues au moins 3 TPI </c:v>
                </c:pt>
                <c:pt idx="10">
                  <c:v>Femmes enceintes ayant reçues  les 4 CPN </c:v>
                </c:pt>
                <c:pt idx="11">
                  <c:v>Enseignants formés aux bonnes pratiques de nutrition et d'hygiene</c:v>
                </c:pt>
                <c:pt idx="12">
                  <c:v>Distribution generale des vivres ou de cash</c:v>
                </c:pt>
                <c:pt idx="13">
                  <c:v>Distribution du fer et acide folique aux femmes enceintes </c:v>
                </c:pt>
                <c:pt idx="14">
                  <c:v>Distribution des kits WASH in Nut</c:v>
                </c:pt>
                <c:pt idx="15">
                  <c:v>Distribution de petit bétail</c:v>
                </c:pt>
                <c:pt idx="16">
                  <c:v>Distribution de contraceptifs</c:v>
                </c:pt>
                <c:pt idx="17">
                  <c:v>Déparasitage au mebendazole</c:v>
                </c:pt>
                <c:pt idx="18">
                  <c:v>Blanket feeding</c:v>
                </c:pt>
                <c:pt idx="19">
                  <c:v>Appui à l’alimentation du bétail</c:v>
                </c:pt>
              </c:strCache>
            </c:strRef>
          </c:cat>
          <c:val>
            <c:numRef>
              <c:f>Sheet1!$C$4:$C$24</c:f>
              <c:numCache>
                <c:formatCode>General</c:formatCode>
                <c:ptCount val="20"/>
                <c:pt idx="12" formatCode="0%">
                  <c:v>0.21739130434782608</c:v>
                </c:pt>
                <c:pt idx="15" formatCode="0%">
                  <c:v>0.47826086956521741</c:v>
                </c:pt>
                <c:pt idx="19" formatCode="0%">
                  <c:v>0.21739130434782608</c:v>
                </c:pt>
              </c:numCache>
            </c:numRef>
          </c:val>
          <c:extLst>
            <c:ext xmlns:c16="http://schemas.microsoft.com/office/drawing/2014/chart" uri="{C3380CC4-5D6E-409C-BE32-E72D297353CC}">
              <c16:uniqueId val="{00000001-A12C-4E82-B087-FFAD805C6CCA}"/>
            </c:ext>
          </c:extLst>
        </c:ser>
        <c:ser>
          <c:idx val="2"/>
          <c:order val="2"/>
          <c:tx>
            <c:strRef>
              <c:f>Sheet1!$D$3</c:f>
              <c:strCache>
                <c:ptCount val="1"/>
                <c:pt idx="0">
                  <c:v>MFTDS </c:v>
                </c:pt>
              </c:strCache>
            </c:strRef>
          </c:tx>
          <c:spPr>
            <a:solidFill>
              <a:schemeClr val="accent3"/>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Sheet1!$A$4:$A$24</c:f>
              <c:strCache>
                <c:ptCount val="20"/>
                <c:pt idx="0">
                  <c:v>Prise en charge de la MAM</c:v>
                </c:pt>
                <c:pt idx="1">
                  <c:v>Villages mettent en oeuvre l'ATPC </c:v>
                </c:pt>
                <c:pt idx="2">
                  <c:v>Vaccination contre la rougeole</c:v>
                </c:pt>
                <c:pt idx="3">
                  <c:v>Supplémentation en vitamine A</c:v>
                </c:pt>
                <c:pt idx="4">
                  <c:v>Sensibilisation aux pratiques optimales de l' ANJE</c:v>
                </c:pt>
                <c:pt idx="5">
                  <c:v>Prise en charge de la MAS</c:v>
                </c:pt>
                <c:pt idx="6">
                  <c:v>Latrines et points d' eau dans les unités nutri</c:v>
                </c:pt>
                <c:pt idx="7">
                  <c:v>Formation des prestataires de santé aux POANJE</c:v>
                </c:pt>
                <c:pt idx="8">
                  <c:v>Femmes post-portum ayant reçu la CPoN de retour</c:v>
                </c:pt>
                <c:pt idx="9">
                  <c:v>Femmes enceintes ayant reçues au moins 3 TPI </c:v>
                </c:pt>
                <c:pt idx="10">
                  <c:v>Femmes enceintes ayant reçues  les 4 CPN </c:v>
                </c:pt>
                <c:pt idx="11">
                  <c:v>Enseignants formés aux bonnes pratiques de nutrition et d'hygiene</c:v>
                </c:pt>
                <c:pt idx="12">
                  <c:v>Distribution generale des vivres ou de cash</c:v>
                </c:pt>
                <c:pt idx="13">
                  <c:v>Distribution du fer et acide folique aux femmes enceintes </c:v>
                </c:pt>
                <c:pt idx="14">
                  <c:v>Distribution des kits WASH in Nut</c:v>
                </c:pt>
                <c:pt idx="15">
                  <c:v>Distribution de petit bétail</c:v>
                </c:pt>
                <c:pt idx="16">
                  <c:v>Distribution de contraceptifs</c:v>
                </c:pt>
                <c:pt idx="17">
                  <c:v>Déparasitage au mebendazole</c:v>
                </c:pt>
                <c:pt idx="18">
                  <c:v>Blanket feeding</c:v>
                </c:pt>
                <c:pt idx="19">
                  <c:v>Appui à l’alimentation du bétail</c:v>
                </c:pt>
              </c:strCache>
            </c:strRef>
          </c:cat>
          <c:val>
            <c:numRef>
              <c:f>Sheet1!$D$4:$D$24</c:f>
              <c:numCache>
                <c:formatCode>General</c:formatCode>
                <c:ptCount val="20"/>
                <c:pt idx="18" formatCode="0%">
                  <c:v>4.3478260869565216E-2</c:v>
                </c:pt>
              </c:numCache>
            </c:numRef>
          </c:val>
          <c:extLst>
            <c:ext xmlns:c16="http://schemas.microsoft.com/office/drawing/2014/chart" uri="{C3380CC4-5D6E-409C-BE32-E72D297353CC}">
              <c16:uniqueId val="{00000002-A12C-4E82-B087-FFAD805C6CCA}"/>
            </c:ext>
          </c:extLst>
        </c:ser>
        <c:ser>
          <c:idx val="3"/>
          <c:order val="3"/>
          <c:tx>
            <c:strRef>
              <c:f>Sheet1!$E$3</c:f>
              <c:strCache>
                <c:ptCount val="1"/>
                <c:pt idx="0">
                  <c:v>MPIEA </c:v>
                </c:pt>
              </c:strCache>
            </c:strRef>
          </c:tx>
          <c:spPr>
            <a:solidFill>
              <a:schemeClr val="accent4"/>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Sheet1!$A$4:$A$24</c:f>
              <c:strCache>
                <c:ptCount val="20"/>
                <c:pt idx="0">
                  <c:v>Prise en charge de la MAM</c:v>
                </c:pt>
                <c:pt idx="1">
                  <c:v>Villages mettent en oeuvre l'ATPC </c:v>
                </c:pt>
                <c:pt idx="2">
                  <c:v>Vaccination contre la rougeole</c:v>
                </c:pt>
                <c:pt idx="3">
                  <c:v>Supplémentation en vitamine A</c:v>
                </c:pt>
                <c:pt idx="4">
                  <c:v>Sensibilisation aux pratiques optimales de l' ANJE</c:v>
                </c:pt>
                <c:pt idx="5">
                  <c:v>Prise en charge de la MAS</c:v>
                </c:pt>
                <c:pt idx="6">
                  <c:v>Latrines et points d' eau dans les unités nutri</c:v>
                </c:pt>
                <c:pt idx="7">
                  <c:v>Formation des prestataires de santé aux POANJE</c:v>
                </c:pt>
                <c:pt idx="8">
                  <c:v>Femmes post-portum ayant reçu la CPoN de retour</c:v>
                </c:pt>
                <c:pt idx="9">
                  <c:v>Femmes enceintes ayant reçues au moins 3 TPI </c:v>
                </c:pt>
                <c:pt idx="10">
                  <c:v>Femmes enceintes ayant reçues  les 4 CPN </c:v>
                </c:pt>
                <c:pt idx="11">
                  <c:v>Enseignants formés aux bonnes pratiques de nutrition et d'hygiene</c:v>
                </c:pt>
                <c:pt idx="12">
                  <c:v>Distribution generale des vivres ou de cash</c:v>
                </c:pt>
                <c:pt idx="13">
                  <c:v>Distribution du fer et acide folique aux femmes enceintes </c:v>
                </c:pt>
                <c:pt idx="14">
                  <c:v>Distribution des kits WASH in Nut</c:v>
                </c:pt>
                <c:pt idx="15">
                  <c:v>Distribution de petit bétail</c:v>
                </c:pt>
                <c:pt idx="16">
                  <c:v>Distribution de contraceptifs</c:v>
                </c:pt>
                <c:pt idx="17">
                  <c:v>Déparasitage au mebendazole</c:v>
                </c:pt>
                <c:pt idx="18">
                  <c:v>Blanket feeding</c:v>
                </c:pt>
                <c:pt idx="19">
                  <c:v>Appui à l’alimentation du bétail</c:v>
                </c:pt>
              </c:strCache>
            </c:strRef>
          </c:cat>
          <c:val>
            <c:numRef>
              <c:f>Sheet1!$E$4:$E$24</c:f>
              <c:numCache>
                <c:formatCode>General</c:formatCode>
                <c:ptCount val="20"/>
                <c:pt idx="12" formatCode="0%">
                  <c:v>0.21739130434782608</c:v>
                </c:pt>
                <c:pt idx="15" formatCode="0%">
                  <c:v>0.13043478260869565</c:v>
                </c:pt>
              </c:numCache>
            </c:numRef>
          </c:val>
          <c:extLst>
            <c:ext xmlns:c16="http://schemas.microsoft.com/office/drawing/2014/chart" uri="{C3380CC4-5D6E-409C-BE32-E72D297353CC}">
              <c16:uniqueId val="{00000003-A12C-4E82-B087-FFAD805C6CCA}"/>
            </c:ext>
          </c:extLst>
        </c:ser>
        <c:ser>
          <c:idx val="4"/>
          <c:order val="4"/>
          <c:tx>
            <c:strRef>
              <c:f>Sheet1!$F$3</c:f>
              <c:strCache>
                <c:ptCount val="1"/>
                <c:pt idx="0">
                  <c:v>MPJSE </c:v>
                </c:pt>
              </c:strCache>
            </c:strRef>
          </c:tx>
          <c:spPr>
            <a:solidFill>
              <a:schemeClr val="accent5"/>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Sheet1!$A$4:$A$24</c:f>
              <c:strCache>
                <c:ptCount val="20"/>
                <c:pt idx="0">
                  <c:v>Prise en charge de la MAM</c:v>
                </c:pt>
                <c:pt idx="1">
                  <c:v>Villages mettent en oeuvre l'ATPC </c:v>
                </c:pt>
                <c:pt idx="2">
                  <c:v>Vaccination contre la rougeole</c:v>
                </c:pt>
                <c:pt idx="3">
                  <c:v>Supplémentation en vitamine A</c:v>
                </c:pt>
                <c:pt idx="4">
                  <c:v>Sensibilisation aux pratiques optimales de l' ANJE</c:v>
                </c:pt>
                <c:pt idx="5">
                  <c:v>Prise en charge de la MAS</c:v>
                </c:pt>
                <c:pt idx="6">
                  <c:v>Latrines et points d' eau dans les unités nutri</c:v>
                </c:pt>
                <c:pt idx="7">
                  <c:v>Formation des prestataires de santé aux POANJE</c:v>
                </c:pt>
                <c:pt idx="8">
                  <c:v>Femmes post-portum ayant reçu la CPoN de retour</c:v>
                </c:pt>
                <c:pt idx="9">
                  <c:v>Femmes enceintes ayant reçues au moins 3 TPI </c:v>
                </c:pt>
                <c:pt idx="10">
                  <c:v>Femmes enceintes ayant reçues  les 4 CPN </c:v>
                </c:pt>
                <c:pt idx="11">
                  <c:v>Enseignants formés aux bonnes pratiques de nutrition et d'hygiene</c:v>
                </c:pt>
                <c:pt idx="12">
                  <c:v>Distribution generale des vivres ou de cash</c:v>
                </c:pt>
                <c:pt idx="13">
                  <c:v>Distribution du fer et acide folique aux femmes enceintes </c:v>
                </c:pt>
                <c:pt idx="14">
                  <c:v>Distribution des kits WASH in Nut</c:v>
                </c:pt>
                <c:pt idx="15">
                  <c:v>Distribution de petit bétail</c:v>
                </c:pt>
                <c:pt idx="16">
                  <c:v>Distribution de contraceptifs</c:v>
                </c:pt>
                <c:pt idx="17">
                  <c:v>Déparasitage au mebendazole</c:v>
                </c:pt>
                <c:pt idx="18">
                  <c:v>Blanket feeding</c:v>
                </c:pt>
                <c:pt idx="19">
                  <c:v>Appui à l’alimentation du bétail</c:v>
                </c:pt>
              </c:strCache>
            </c:strRef>
          </c:cat>
          <c:val>
            <c:numRef>
              <c:f>Sheet1!$F$4:$F$24</c:f>
              <c:numCache>
                <c:formatCode>General</c:formatCode>
                <c:ptCount val="20"/>
                <c:pt idx="11" formatCode="0%">
                  <c:v>0.30434782608695654</c:v>
                </c:pt>
              </c:numCache>
            </c:numRef>
          </c:val>
          <c:extLst>
            <c:ext xmlns:c16="http://schemas.microsoft.com/office/drawing/2014/chart" uri="{C3380CC4-5D6E-409C-BE32-E72D297353CC}">
              <c16:uniqueId val="{00000004-A12C-4E82-B087-FFAD805C6CCA}"/>
            </c:ext>
          </c:extLst>
        </c:ser>
        <c:ser>
          <c:idx val="5"/>
          <c:order val="5"/>
          <c:tx>
            <c:strRef>
              <c:f>Sheet1!$G$3</c:f>
              <c:strCache>
                <c:ptCount val="1"/>
                <c:pt idx="0">
                  <c:v> MSP </c:v>
                </c:pt>
              </c:strCache>
            </c:strRef>
          </c:tx>
          <c:spPr>
            <a:solidFill>
              <a:schemeClr val="accent6"/>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Sheet1!$A$4:$A$24</c:f>
              <c:strCache>
                <c:ptCount val="20"/>
                <c:pt idx="0">
                  <c:v>Prise en charge de la MAM</c:v>
                </c:pt>
                <c:pt idx="1">
                  <c:v>Villages mettent en oeuvre l'ATPC </c:v>
                </c:pt>
                <c:pt idx="2">
                  <c:v>Vaccination contre la rougeole</c:v>
                </c:pt>
                <c:pt idx="3">
                  <c:v>Supplémentation en vitamine A</c:v>
                </c:pt>
                <c:pt idx="4">
                  <c:v>Sensibilisation aux pratiques optimales de l' ANJE</c:v>
                </c:pt>
                <c:pt idx="5">
                  <c:v>Prise en charge de la MAS</c:v>
                </c:pt>
                <c:pt idx="6">
                  <c:v>Latrines et points d' eau dans les unités nutri</c:v>
                </c:pt>
                <c:pt idx="7">
                  <c:v>Formation des prestataires de santé aux POANJE</c:v>
                </c:pt>
                <c:pt idx="8">
                  <c:v>Femmes post-portum ayant reçu la CPoN de retour</c:v>
                </c:pt>
                <c:pt idx="9">
                  <c:v>Femmes enceintes ayant reçues au moins 3 TPI </c:v>
                </c:pt>
                <c:pt idx="10">
                  <c:v>Femmes enceintes ayant reçues  les 4 CPN </c:v>
                </c:pt>
                <c:pt idx="11">
                  <c:v>Enseignants formés aux bonnes pratiques de nutrition et d'hygiene</c:v>
                </c:pt>
                <c:pt idx="12">
                  <c:v>Distribution generale des vivres ou de cash</c:v>
                </c:pt>
                <c:pt idx="13">
                  <c:v>Distribution du fer et acide folique aux femmes enceintes </c:v>
                </c:pt>
                <c:pt idx="14">
                  <c:v>Distribution des kits WASH in Nut</c:v>
                </c:pt>
                <c:pt idx="15">
                  <c:v>Distribution de petit bétail</c:v>
                </c:pt>
                <c:pt idx="16">
                  <c:v>Distribution de contraceptifs</c:v>
                </c:pt>
                <c:pt idx="17">
                  <c:v>Déparasitage au mebendazole</c:v>
                </c:pt>
                <c:pt idx="18">
                  <c:v>Blanket feeding</c:v>
                </c:pt>
                <c:pt idx="19">
                  <c:v>Appui à l’alimentation du bétail</c:v>
                </c:pt>
              </c:strCache>
            </c:strRef>
          </c:cat>
          <c:val>
            <c:numRef>
              <c:f>Sheet1!$G$4:$G$24</c:f>
              <c:numCache>
                <c:formatCode>0%</c:formatCode>
                <c:ptCount val="20"/>
                <c:pt idx="0">
                  <c:v>0.52173913043478259</c:v>
                </c:pt>
                <c:pt idx="1">
                  <c:v>0.17391304347826086</c:v>
                </c:pt>
                <c:pt idx="2">
                  <c:v>0.2608695652173913</c:v>
                </c:pt>
                <c:pt idx="3">
                  <c:v>0.91304347826086951</c:v>
                </c:pt>
                <c:pt idx="4">
                  <c:v>0.82608695652173914</c:v>
                </c:pt>
                <c:pt idx="5">
                  <c:v>0.78260869565217395</c:v>
                </c:pt>
                <c:pt idx="6">
                  <c:v>0.30434782608695654</c:v>
                </c:pt>
                <c:pt idx="7">
                  <c:v>0.56521739130434778</c:v>
                </c:pt>
                <c:pt idx="8">
                  <c:v>0.34782608695652173</c:v>
                </c:pt>
                <c:pt idx="9">
                  <c:v>0.30434782608695654</c:v>
                </c:pt>
                <c:pt idx="10">
                  <c:v>0.34782608695652173</c:v>
                </c:pt>
                <c:pt idx="11">
                  <c:v>0.47826086956521741</c:v>
                </c:pt>
                <c:pt idx="12">
                  <c:v>0.17391304347826086</c:v>
                </c:pt>
                <c:pt idx="13">
                  <c:v>0.30434782608695654</c:v>
                </c:pt>
                <c:pt idx="14">
                  <c:v>0.47826086956521741</c:v>
                </c:pt>
                <c:pt idx="15">
                  <c:v>8.6956521739130432E-2</c:v>
                </c:pt>
                <c:pt idx="16">
                  <c:v>0.17391304347826086</c:v>
                </c:pt>
                <c:pt idx="17">
                  <c:v>1</c:v>
                </c:pt>
                <c:pt idx="18">
                  <c:v>0.2608695652173913</c:v>
                </c:pt>
              </c:numCache>
            </c:numRef>
          </c:val>
          <c:extLst>
            <c:ext xmlns:c16="http://schemas.microsoft.com/office/drawing/2014/chart" uri="{C3380CC4-5D6E-409C-BE32-E72D297353CC}">
              <c16:uniqueId val="{00000005-A12C-4E82-B087-FFAD805C6CCA}"/>
            </c:ext>
          </c:extLst>
        </c:ser>
        <c:ser>
          <c:idx val="6"/>
          <c:order val="6"/>
          <c:tx>
            <c:strRef>
              <c:f>Sheet1!$H$3</c:f>
              <c:strCache>
                <c:ptCount val="1"/>
                <c:pt idx="0">
                  <c:v>MEPD </c:v>
                </c:pt>
              </c:strCache>
            </c:strRef>
          </c:tx>
          <c:spPr>
            <a:solidFill>
              <a:schemeClr val="accent1">
                <a:lumMod val="60000"/>
              </a:schemeClr>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Sheet1!$A$4:$A$24</c:f>
              <c:strCache>
                <c:ptCount val="20"/>
                <c:pt idx="0">
                  <c:v>Prise en charge de la MAM</c:v>
                </c:pt>
                <c:pt idx="1">
                  <c:v>Villages mettent en oeuvre l'ATPC </c:v>
                </c:pt>
                <c:pt idx="2">
                  <c:v>Vaccination contre la rougeole</c:v>
                </c:pt>
                <c:pt idx="3">
                  <c:v>Supplémentation en vitamine A</c:v>
                </c:pt>
                <c:pt idx="4">
                  <c:v>Sensibilisation aux pratiques optimales de l' ANJE</c:v>
                </c:pt>
                <c:pt idx="5">
                  <c:v>Prise en charge de la MAS</c:v>
                </c:pt>
                <c:pt idx="6">
                  <c:v>Latrines et points d' eau dans les unités nutri</c:v>
                </c:pt>
                <c:pt idx="7">
                  <c:v>Formation des prestataires de santé aux POANJE</c:v>
                </c:pt>
                <c:pt idx="8">
                  <c:v>Femmes post-portum ayant reçu la CPoN de retour</c:v>
                </c:pt>
                <c:pt idx="9">
                  <c:v>Femmes enceintes ayant reçues au moins 3 TPI </c:v>
                </c:pt>
                <c:pt idx="10">
                  <c:v>Femmes enceintes ayant reçues  les 4 CPN </c:v>
                </c:pt>
                <c:pt idx="11">
                  <c:v>Enseignants formés aux bonnes pratiques de nutrition et d'hygiene</c:v>
                </c:pt>
                <c:pt idx="12">
                  <c:v>Distribution generale des vivres ou de cash</c:v>
                </c:pt>
                <c:pt idx="13">
                  <c:v>Distribution du fer et acide folique aux femmes enceintes </c:v>
                </c:pt>
                <c:pt idx="14">
                  <c:v>Distribution des kits WASH in Nut</c:v>
                </c:pt>
                <c:pt idx="15">
                  <c:v>Distribution de petit bétail</c:v>
                </c:pt>
                <c:pt idx="16">
                  <c:v>Distribution de contraceptifs</c:v>
                </c:pt>
                <c:pt idx="17">
                  <c:v>Déparasitage au mebendazole</c:v>
                </c:pt>
                <c:pt idx="18">
                  <c:v>Blanket feeding</c:v>
                </c:pt>
                <c:pt idx="19">
                  <c:v>Appui à l’alimentation du bétail</c:v>
                </c:pt>
              </c:strCache>
            </c:strRef>
          </c:cat>
          <c:val>
            <c:numRef>
              <c:f>Sheet1!$H$4:$H$24</c:f>
              <c:numCache>
                <c:formatCode>General</c:formatCode>
                <c:ptCount val="20"/>
                <c:pt idx="12" formatCode="0%">
                  <c:v>0.39130434782608697</c:v>
                </c:pt>
                <c:pt idx="15" formatCode="0%">
                  <c:v>8.6956521739130432E-2</c:v>
                </c:pt>
              </c:numCache>
            </c:numRef>
          </c:val>
          <c:extLst>
            <c:ext xmlns:c16="http://schemas.microsoft.com/office/drawing/2014/chart" uri="{C3380CC4-5D6E-409C-BE32-E72D297353CC}">
              <c16:uniqueId val="{00000006-A12C-4E82-B087-FFAD805C6CCA}"/>
            </c:ext>
          </c:extLst>
        </c:ser>
        <c:dLbls>
          <c:showLegendKey val="0"/>
          <c:showVal val="0"/>
          <c:showCatName val="0"/>
          <c:showSerName val="0"/>
          <c:showPercent val="0"/>
          <c:showBubbleSize val="0"/>
        </c:dLbls>
        <c:gapWidth val="150"/>
        <c:shape val="box"/>
        <c:axId val="542175200"/>
        <c:axId val="542176840"/>
        <c:axId val="0"/>
      </c:bar3DChart>
      <c:catAx>
        <c:axId val="542175200"/>
        <c:scaling>
          <c:orientation val="minMax"/>
        </c:scaling>
        <c:delete val="0"/>
        <c:axPos val="b"/>
        <c:numFmt formatCode="General" sourceLinked="1"/>
        <c:majorTickMark val="none"/>
        <c:minorTickMark val="none"/>
        <c:tickLblPos val="nextTo"/>
        <c:spPr>
          <a:noFill/>
          <a:ln>
            <a:noFill/>
          </a:ln>
          <a:effectLst/>
        </c:spPr>
        <c:txPr>
          <a:bodyPr rot="-5400000" spcFirstLastPara="1" vertOverflow="ellipsis"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542176840"/>
        <c:crosses val="autoZero"/>
        <c:auto val="1"/>
        <c:lblAlgn val="ctr"/>
        <c:lblOffset val="100"/>
        <c:noMultiLvlLbl val="0"/>
      </c:catAx>
      <c:valAx>
        <c:axId val="54217684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542175200"/>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extLst>
    <c:ext xmlns:c14="http://schemas.microsoft.com/office/drawing/2007/8/2/chart" uri="{781A3756-C4B2-4CAC-9D66-4F8BD8637D16}">
      <c14:pivotOptions>
        <c14:dropZoneFilter val="1"/>
        <c14:dropZoneCategories val="1"/>
        <c14:dropZoneData val="1"/>
        <c14:dropZoneSeries val="1"/>
        <c14:dropZonesVisible val="1"/>
      </c14:pivotOptions>
    </c:ext>
    <c:ext xmlns:c16="http://schemas.microsoft.com/office/drawing/2014/chart" uri="{E28EC0CA-F0BB-4C9C-879D-F8772B89E7AC}">
      <c16:pivotOptions16>
        <c16:showExpandCollapseFieldButtons val="1"/>
      </c16:pivotOptions16>
    </c:ext>
  </c:extLst>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8.3173834952330605E-3"/>
          <c:w val="1"/>
          <c:h val="0.98336523300953405"/>
        </c:manualLayout>
      </c:layout>
      <c:scatterChart>
        <c:scatterStyle val="lineMarker"/>
        <c:varyColors val="0"/>
        <c:ser>
          <c:idx val="0"/>
          <c:order val="0"/>
          <c:tx>
            <c:strRef>
              <c:f>Sheet1!$C$1</c:f>
              <c:strCache>
                <c:ptCount val="1"/>
                <c:pt idx="0">
                  <c:v>Retard de croissance (%)</c:v>
                </c:pt>
              </c:strCache>
            </c:strRef>
          </c:tx>
          <c:spPr>
            <a:ln w="28575" cap="rnd">
              <a:noFill/>
              <a:round/>
            </a:ln>
            <a:effectLst/>
          </c:spPr>
          <c:marker>
            <c:symbol val="circle"/>
            <c:size val="5"/>
            <c:spPr>
              <a:solidFill>
                <a:srgbClr val="275C9D"/>
              </a:solidFill>
              <a:ln w="63500">
                <a:solidFill>
                  <a:srgbClr val="16365C"/>
                </a:solidFill>
              </a:ln>
              <a:effectLst/>
            </c:spPr>
          </c:marker>
          <c:dLbls>
            <c:dLbl>
              <c:idx val="0"/>
              <c:layout>
                <c:manualLayout>
                  <c:x val="-3.1903717467834589E-2"/>
                  <c:y val="3.2869989589320824E-2"/>
                </c:manualLayout>
              </c:layout>
              <c:tx>
                <c:rich>
                  <a:bodyPr rot="0" spcFirstLastPara="1" vertOverflow="ellipsis" vert="horz" wrap="square" lIns="38100" tIns="19050" rIns="38100" bIns="19050" anchor="ctr" anchorCtr="1">
                    <a:noAutofit/>
                  </a:bodyPr>
                  <a:lstStyle/>
                  <a:p>
                    <a:pPr>
                      <a:defRPr sz="1000" b="0" i="0" u="none" strike="noStrike" kern="1200" baseline="0">
                        <a:solidFill>
                          <a:schemeClr val="tx1"/>
                        </a:solidFill>
                        <a:latin typeface="+mn-lt"/>
                        <a:ea typeface="+mn-ea"/>
                        <a:cs typeface="+mn-cs"/>
                      </a:defRPr>
                    </a:pPr>
                    <a:fld id="{A28434C6-8AAE-4370-A3AE-98736480E676}" type="CELLRANGE">
                      <a:rPr lang="en-US"/>
                      <a:pPr>
                        <a:defRPr sz="1000">
                          <a:solidFill>
                            <a:schemeClr val="tx1"/>
                          </a:solidFill>
                        </a:defRPr>
                      </a:pPr>
                      <a:t>[CELLRANGE]</a:t>
                    </a:fld>
                    <a:endParaRPr lang="en-US"/>
                  </a:p>
                </c:rich>
              </c:tx>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layout>
                    <c:manualLayout>
                      <c:w val="0.13781556145880453"/>
                      <c:h val="0.11228467718564629"/>
                    </c:manualLayout>
                  </c15:layout>
                  <c15:dlblFieldTable/>
                  <c15:showDataLabelsRange val="1"/>
                </c:ext>
                <c:ext xmlns:c16="http://schemas.microsoft.com/office/drawing/2014/chart" uri="{C3380CC4-5D6E-409C-BE32-E72D297353CC}">
                  <c16:uniqueId val="{00000002-9ADF-449A-8EC0-39B097816147}"/>
                </c:ext>
              </c:extLst>
            </c:dLbl>
            <c:dLbl>
              <c:idx val="1"/>
              <c:tx>
                <c:rich>
                  <a:bodyPr/>
                  <a:lstStyle/>
                  <a:p>
                    <a:fld id="{4AAAE454-FA6F-4794-879D-3B9DF1A516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0-6E25-4C11-A02A-CA9609AAEB09}"/>
                </c:ext>
              </c:extLst>
            </c:dLbl>
            <c:dLbl>
              <c:idx val="2"/>
              <c:layout>
                <c:manualLayout>
                  <c:x val="-6.7692352591921745E-2"/>
                  <c:y val="-5.8984273158654205E-2"/>
                </c:manualLayout>
              </c:layout>
              <c:tx>
                <c:rich>
                  <a:bodyPr rot="0" spcFirstLastPara="1" vertOverflow="ellipsis" vert="horz" wrap="square" lIns="38100" tIns="19050" rIns="38100" bIns="19050" anchor="ctr" anchorCtr="1">
                    <a:noAutofit/>
                  </a:bodyPr>
                  <a:lstStyle/>
                  <a:p>
                    <a:pPr>
                      <a:defRPr sz="1000" b="0" i="0" u="none" strike="noStrike" kern="1200" baseline="0">
                        <a:solidFill>
                          <a:schemeClr val="tx1"/>
                        </a:solidFill>
                        <a:latin typeface="+mn-lt"/>
                        <a:ea typeface="+mn-ea"/>
                        <a:cs typeface="+mn-cs"/>
                      </a:defRPr>
                    </a:pPr>
                    <a:fld id="{36939EB8-08EF-44F1-8333-DC39D0F11740}" type="CELLRANGE">
                      <a:rPr lang="en-US" dirty="0"/>
                      <a:pPr>
                        <a:defRPr sz="1000">
                          <a:solidFill>
                            <a:schemeClr val="tx1"/>
                          </a:solidFill>
                        </a:defRPr>
                      </a:pPr>
                      <a:t>[CELLRANGE]</a:t>
                    </a:fld>
                    <a:endParaRPr lang="en-US"/>
                  </a:p>
                </c:rich>
              </c:tx>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layout>
                    <c:manualLayout>
                      <c:w val="0.1123496660112181"/>
                      <c:h val="3.064370784626105E-2"/>
                    </c:manualLayout>
                  </c15:layout>
                  <c15:dlblFieldTable/>
                  <c15:showDataLabelsRange val="1"/>
                </c:ext>
                <c:ext xmlns:c16="http://schemas.microsoft.com/office/drawing/2014/chart" uri="{C3380CC4-5D6E-409C-BE32-E72D297353CC}">
                  <c16:uniqueId val="{00000006-9ADF-449A-8EC0-39B097816147}"/>
                </c:ext>
              </c:extLst>
            </c:dLbl>
            <c:dLbl>
              <c:idx val="3"/>
              <c:layout>
                <c:manualLayout>
                  <c:x val="-7.191782095137822E-2"/>
                  <c:y val="5.0265935782681605E-2"/>
                </c:manualLayout>
              </c:layout>
              <c:tx>
                <c:rich>
                  <a:bodyPr rot="0" spcFirstLastPara="1" vertOverflow="ellipsis" vert="horz" wrap="square" lIns="38100" tIns="19050" rIns="38100" bIns="19050" anchor="ctr" anchorCtr="1">
                    <a:noAutofit/>
                  </a:bodyPr>
                  <a:lstStyle/>
                  <a:p>
                    <a:pPr>
                      <a:defRPr sz="1000" b="0" i="0" u="none" strike="noStrike" kern="1200" baseline="0">
                        <a:solidFill>
                          <a:schemeClr val="tx1"/>
                        </a:solidFill>
                        <a:latin typeface="+mn-lt"/>
                        <a:ea typeface="+mn-ea"/>
                        <a:cs typeface="+mn-cs"/>
                      </a:defRPr>
                    </a:pPr>
                    <a:fld id="{05AF9B78-05D1-482E-AD6E-DF60DEE3369F}" type="CELLRANGE">
                      <a:rPr lang="en-US"/>
                      <a:pPr>
                        <a:defRPr sz="1000">
                          <a:solidFill>
                            <a:schemeClr val="tx1"/>
                          </a:solidFill>
                        </a:defRPr>
                      </a:pPr>
                      <a:t>[CELLRANGE]</a:t>
                    </a:fld>
                    <a:endParaRPr lang="en-US"/>
                  </a:p>
                </c:rich>
              </c:tx>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layout>
                    <c:manualLayout>
                      <c:w val="4.9187362743381279E-2"/>
                      <c:h val="0.12809706215586603"/>
                    </c:manualLayout>
                  </c15:layout>
                  <c15:dlblFieldTable/>
                  <c15:showDataLabelsRange val="1"/>
                </c:ext>
                <c:ext xmlns:c16="http://schemas.microsoft.com/office/drawing/2014/chart" uri="{C3380CC4-5D6E-409C-BE32-E72D297353CC}">
                  <c16:uniqueId val="{00000008-9ADF-449A-8EC0-39B097816147}"/>
                </c:ext>
              </c:extLst>
            </c:dLbl>
            <c:dLbl>
              <c:idx val="4"/>
              <c:tx>
                <c:rich>
                  <a:bodyPr/>
                  <a:lstStyle/>
                  <a:p>
                    <a:fld id="{9E9B817C-1447-41AC-8F26-DF07463C21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1-6E25-4C11-A02A-CA9609AAEB09}"/>
                </c:ext>
              </c:extLst>
            </c:dLbl>
            <c:dLbl>
              <c:idx val="5"/>
              <c:layout>
                <c:manualLayout>
                  <c:x val="-3.1870861388799972E-2"/>
                  <c:y val="9.5667426167039119E-2"/>
                </c:manualLayout>
              </c:layout>
              <c:tx>
                <c:rich>
                  <a:bodyPr rot="0" spcFirstLastPara="1" vertOverflow="ellipsis" vert="horz" wrap="square" lIns="38100" tIns="19050" rIns="38100" bIns="19050" anchor="ctr" anchorCtr="1">
                    <a:noAutofit/>
                  </a:bodyPr>
                  <a:lstStyle/>
                  <a:p>
                    <a:pPr>
                      <a:defRPr sz="1000" b="0" i="0" u="none" strike="noStrike" kern="1200" baseline="0">
                        <a:solidFill>
                          <a:schemeClr val="tx1"/>
                        </a:solidFill>
                        <a:latin typeface="+mn-lt"/>
                        <a:ea typeface="+mn-ea"/>
                        <a:cs typeface="+mn-cs"/>
                      </a:defRPr>
                    </a:pPr>
                    <a:fld id="{76C99F65-D783-46E3-9F40-96F3E9D9D998}" type="CELLRANGE">
                      <a:rPr lang="en-US"/>
                      <a:pPr>
                        <a:defRPr sz="1000">
                          <a:solidFill>
                            <a:schemeClr val="tx1"/>
                          </a:solidFill>
                        </a:defRPr>
                      </a:pPr>
                      <a:t>[CELLRANGE]</a:t>
                    </a:fld>
                    <a:endParaRPr lang="en-US"/>
                  </a:p>
                </c:rich>
              </c:tx>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layout>
                    <c:manualLayout>
                      <c:w val="5.2480685086890619E-2"/>
                      <c:h val="0.10863928056256991"/>
                    </c:manualLayout>
                  </c15:layout>
                  <c15:dlblFieldTable/>
                  <c15:showDataLabelsRange val="1"/>
                </c:ext>
                <c:ext xmlns:c16="http://schemas.microsoft.com/office/drawing/2014/chart" uri="{C3380CC4-5D6E-409C-BE32-E72D297353CC}">
                  <c16:uniqueId val="{0000000A-9ADF-449A-8EC0-39B097816147}"/>
                </c:ext>
              </c:extLst>
            </c:dLbl>
            <c:dLbl>
              <c:idx val="6"/>
              <c:layout>
                <c:manualLayout>
                  <c:x val="-2.4525320279385501E-2"/>
                  <c:y val="2.91108330049939E-2"/>
                </c:manualLayout>
              </c:layout>
              <c:tx>
                <c:rich>
                  <a:bodyPr/>
                  <a:lstStyle/>
                  <a:p>
                    <a:fld id="{1CF74AEA-659B-4504-9D9F-6061DF77FC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B-9ADF-449A-8EC0-39B097816147}"/>
                </c:ext>
              </c:extLst>
            </c:dLbl>
            <c:dLbl>
              <c:idx val="7"/>
              <c:layout>
                <c:manualLayout>
                  <c:x val="-0.12187225928251617"/>
                  <c:y val="3.3479385859299812E-2"/>
                </c:manualLayout>
              </c:layout>
              <c:tx>
                <c:rich>
                  <a:bodyPr rot="0" spcFirstLastPara="1" vertOverflow="ellipsis" vert="horz" wrap="square" lIns="38100" tIns="19050" rIns="38100" bIns="19050" anchor="ctr" anchorCtr="1">
                    <a:noAutofit/>
                  </a:bodyPr>
                  <a:lstStyle/>
                  <a:p>
                    <a:pPr>
                      <a:defRPr sz="1000" b="0" i="0" u="none" strike="noStrike" kern="1200" baseline="0">
                        <a:solidFill>
                          <a:schemeClr val="tx1"/>
                        </a:solidFill>
                        <a:latin typeface="+mn-lt"/>
                        <a:ea typeface="+mn-ea"/>
                        <a:cs typeface="+mn-cs"/>
                      </a:defRPr>
                    </a:pPr>
                    <a:fld id="{73376A45-953C-4D1F-9C0B-35299B5002EA}" type="CELLRANGE">
                      <a:rPr lang="en-US"/>
                      <a:pPr>
                        <a:defRPr sz="1000">
                          <a:solidFill>
                            <a:schemeClr val="tx1"/>
                          </a:solidFill>
                        </a:defRPr>
                      </a:pPr>
                      <a:t>[CELLRANGE]</a:t>
                    </a:fld>
                    <a:endParaRPr lang="en-US"/>
                  </a:p>
                </c:rich>
              </c:tx>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layout>
                    <c:manualLayout>
                      <c:w val="0.14714653086277926"/>
                      <c:h val="3.5520920817809026E-2"/>
                    </c:manualLayout>
                  </c15:layout>
                  <c15:dlblFieldTable/>
                  <c15:showDataLabelsRange val="1"/>
                </c:ext>
                <c:ext xmlns:c16="http://schemas.microsoft.com/office/drawing/2014/chart" uri="{C3380CC4-5D6E-409C-BE32-E72D297353CC}">
                  <c16:uniqueId val="{0000000C-9ADF-449A-8EC0-39B097816147}"/>
                </c:ext>
              </c:extLst>
            </c:dLbl>
            <c:dLbl>
              <c:idx val="8"/>
              <c:layout>
                <c:manualLayout>
                  <c:x val="1.3625561802478E-3"/>
                  <c:y val="-9.4288179341716002E-3"/>
                </c:manualLayout>
              </c:layout>
              <c:tx>
                <c:rich>
                  <a:bodyPr/>
                  <a:lstStyle/>
                  <a:p>
                    <a:fld id="{C03FEFC1-32EA-4DD5-A8FE-FF6CD167A4D5}" type="CELLRANGE">
                      <a:rPr lang="en-US" dirty="0"/>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D-9ADF-449A-8EC0-39B097816147}"/>
                </c:ext>
              </c:extLst>
            </c:dLbl>
            <c:dLbl>
              <c:idx val="9"/>
              <c:layout>
                <c:manualLayout>
                  <c:x val="-4.0843312844524103E-2"/>
                  <c:y val="5.7751053260952999E-2"/>
                </c:manualLayout>
              </c:layout>
              <c:tx>
                <c:rich>
                  <a:bodyPr/>
                  <a:lstStyle/>
                  <a:p>
                    <a:fld id="{41356D89-423D-4292-88C9-F970162325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9ADF-449A-8EC0-39B097816147}"/>
                </c:ext>
              </c:extLst>
            </c:dLbl>
            <c:dLbl>
              <c:idx val="10"/>
              <c:layout>
                <c:manualLayout>
                  <c:x val="-6.8693092062826394E-2"/>
                  <c:y val="5.6234010210483659E-2"/>
                </c:manualLayout>
              </c:layout>
              <c:tx>
                <c:rich>
                  <a:bodyPr/>
                  <a:lstStyle/>
                  <a:p>
                    <a:fld id="{C972C32E-F9F5-43CB-A419-334FF8B558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9ADF-449A-8EC0-39B097816147}"/>
                </c:ext>
              </c:extLst>
            </c:dLbl>
            <c:dLbl>
              <c:idx val="11"/>
              <c:layout>
                <c:manualLayout>
                  <c:x val="-6.2007646776051847E-2"/>
                  <c:y val="3.9411455730610334E-2"/>
                </c:manualLayout>
              </c:layout>
              <c:tx>
                <c:rich>
                  <a:bodyPr/>
                  <a:lstStyle/>
                  <a:p>
                    <a:fld id="{FA1ED410-34DB-4B49-A977-533F1845CB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E-9ADF-449A-8EC0-39B097816147}"/>
                </c:ext>
              </c:extLst>
            </c:dLbl>
            <c:dLbl>
              <c:idx val="12"/>
              <c:layout>
                <c:manualLayout>
                  <c:x val="-9.7549233928218904E-2"/>
                  <c:y val="4.9064507142308138E-2"/>
                </c:manualLayout>
              </c:layout>
              <c:tx>
                <c:rich>
                  <a:bodyPr rot="0" spcFirstLastPara="1" vertOverflow="ellipsis" vert="horz" wrap="square" lIns="38100" tIns="19050" rIns="38100" bIns="19050" anchor="ctr" anchorCtr="1">
                    <a:noAutofit/>
                  </a:bodyPr>
                  <a:lstStyle/>
                  <a:p>
                    <a:pPr>
                      <a:defRPr sz="1000" b="0" i="0" u="none" strike="noStrike" kern="1200" baseline="0">
                        <a:solidFill>
                          <a:schemeClr val="tx1"/>
                        </a:solidFill>
                        <a:latin typeface="+mn-lt"/>
                        <a:ea typeface="+mn-ea"/>
                        <a:cs typeface="+mn-cs"/>
                      </a:defRPr>
                    </a:pPr>
                    <a:fld id="{0CF7A3FB-6405-492D-871A-C9D41F51B343}" type="CELLRANGE">
                      <a:rPr lang="en-US"/>
                      <a:pPr>
                        <a:defRPr sz="1000">
                          <a:solidFill>
                            <a:schemeClr val="tx1"/>
                          </a:solidFill>
                        </a:defRPr>
                      </a:pPr>
                      <a:t>[CELLRANGE]</a:t>
                    </a:fld>
                    <a:endParaRPr lang="en-US"/>
                  </a:p>
                </c:rich>
              </c:tx>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layout>
                    <c:manualLayout>
                      <c:w val="0.16428950378862656"/>
                      <c:h val="5.8221666009987814E-2"/>
                    </c:manualLayout>
                  </c15:layout>
                  <c15:dlblFieldTable/>
                  <c15:showDataLabelsRange val="1"/>
                </c:ext>
                <c:ext xmlns:c16="http://schemas.microsoft.com/office/drawing/2014/chart" uri="{C3380CC4-5D6E-409C-BE32-E72D297353CC}">
                  <c16:uniqueId val="{0000000F-9ADF-449A-8EC0-39B097816147}"/>
                </c:ext>
              </c:extLst>
            </c:dLbl>
            <c:dLbl>
              <c:idx val="13"/>
              <c:layout>
                <c:manualLayout>
                  <c:x val="-0.10964180460643158"/>
                  <c:y val="-8.6502862106889612E-3"/>
                </c:manualLayout>
              </c:layout>
              <c:tx>
                <c:rich>
                  <a:bodyPr/>
                  <a:lstStyle/>
                  <a:p>
                    <a:fld id="{183933AA-4DA7-4209-8947-E8A8C118A2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9ADF-449A-8EC0-39B097816147}"/>
                </c:ext>
              </c:extLst>
            </c:dLbl>
            <c:dLbl>
              <c:idx val="14"/>
              <c:layout>
                <c:manualLayout>
                  <c:x val="-5.5556701877973548E-2"/>
                  <c:y val="-3.3185987026613496E-2"/>
                </c:manualLayout>
              </c:layout>
              <c:tx>
                <c:rich>
                  <a:bodyPr/>
                  <a:lstStyle/>
                  <a:p>
                    <a:fld id="{1C4866C9-A37A-4775-991F-B0AAFD9E1910}" type="CELLRANGE">
                      <a:rPr lang="en-US" dirty="0"/>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0-9ADF-449A-8EC0-39B097816147}"/>
                </c:ext>
              </c:extLst>
            </c:dLbl>
            <c:dLbl>
              <c:idx val="15"/>
              <c:tx>
                <c:rich>
                  <a:bodyPr/>
                  <a:lstStyle/>
                  <a:p>
                    <a:fld id="{0D6CD4F6-4210-46D3-B92A-1F89300AF1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2-6E25-4C11-A02A-CA9609AAEB09}"/>
                </c:ext>
              </c:extLst>
            </c:dLbl>
            <c:dLbl>
              <c:idx val="16"/>
              <c:layout>
                <c:manualLayout>
                  <c:x val="-9.0433453009393774E-2"/>
                  <c:y val="-4.0139462755839767E-2"/>
                </c:manualLayout>
              </c:layout>
              <c:tx>
                <c:rich>
                  <a:bodyPr rot="0" spcFirstLastPara="1" vertOverflow="ellipsis" vert="horz" wrap="square" lIns="38100" tIns="19050" rIns="38100" bIns="19050" anchor="ctr" anchorCtr="1">
                    <a:noAutofit/>
                  </a:bodyPr>
                  <a:lstStyle/>
                  <a:p>
                    <a:pPr>
                      <a:defRPr sz="1000" b="0" i="0" u="none" strike="noStrike" kern="1200" baseline="0">
                        <a:solidFill>
                          <a:schemeClr val="tx1"/>
                        </a:solidFill>
                        <a:latin typeface="+mn-lt"/>
                        <a:ea typeface="+mn-ea"/>
                        <a:cs typeface="+mn-cs"/>
                      </a:defRPr>
                    </a:pPr>
                    <a:fld id="{23B787A8-8A01-4AC6-A31E-E2C04D84D4A8}" type="CELLRANGE">
                      <a:rPr lang="en-US"/>
                      <a:pPr>
                        <a:defRPr sz="1000">
                          <a:solidFill>
                            <a:schemeClr val="tx1"/>
                          </a:solidFill>
                        </a:defRPr>
                      </a:pPr>
                      <a:t>[CELLRANGE]</a:t>
                    </a:fld>
                    <a:endParaRPr lang="en-US"/>
                  </a:p>
                </c:rich>
              </c:tx>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layout>
                    <c:manualLayout>
                      <c:w val="7.5994298378183028E-2"/>
                      <c:h val="5.0265935782681605E-2"/>
                    </c:manualLayout>
                  </c15:layout>
                  <c15:dlblFieldTable/>
                  <c15:showDataLabelsRange val="1"/>
                </c:ext>
                <c:ext xmlns:c16="http://schemas.microsoft.com/office/drawing/2014/chart" uri="{C3380CC4-5D6E-409C-BE32-E72D297353CC}">
                  <c16:uniqueId val="{00000012-9ADF-449A-8EC0-39B097816147}"/>
                </c:ext>
              </c:extLst>
            </c:dLbl>
            <c:dLbl>
              <c:idx val="17"/>
              <c:layout>
                <c:manualLayout>
                  <c:x val="2.4328369695300099E-3"/>
                  <c:y val="1.6866219580299199E-2"/>
                </c:manualLayout>
              </c:layout>
              <c:tx>
                <c:rich>
                  <a:bodyPr/>
                  <a:lstStyle/>
                  <a:p>
                    <a:fld id="{397EEB44-DA01-4766-8F52-6DDAA64586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4-9ADF-449A-8EC0-39B097816147}"/>
                </c:ext>
              </c:extLst>
            </c:dLbl>
            <c:dLbl>
              <c:idx val="18"/>
              <c:layout>
                <c:manualLayout>
                  <c:x val="-3.0993227651081267E-2"/>
                  <c:y val="1.0027652010088128E-3"/>
                </c:manualLayout>
              </c:layout>
              <c:tx>
                <c:rich>
                  <a:bodyPr rot="0" spcFirstLastPara="1" vertOverflow="ellipsis" vert="horz" wrap="square" lIns="38100" tIns="19050" rIns="38100" bIns="19050" anchor="ctr" anchorCtr="1">
                    <a:noAutofit/>
                  </a:bodyPr>
                  <a:lstStyle/>
                  <a:p>
                    <a:pPr>
                      <a:defRPr sz="1000" b="0" i="0" u="none" strike="noStrike" kern="1200" baseline="0">
                        <a:solidFill>
                          <a:schemeClr val="tx1"/>
                        </a:solidFill>
                        <a:latin typeface="+mn-lt"/>
                        <a:ea typeface="+mn-ea"/>
                        <a:cs typeface="+mn-cs"/>
                      </a:defRPr>
                    </a:pPr>
                    <a:fld id="{A8F57348-764D-4A3A-8BD6-72EB56449C4C}" type="CELLRANGE">
                      <a:rPr lang="en-US"/>
                      <a:pPr>
                        <a:defRPr sz="1000">
                          <a:solidFill>
                            <a:schemeClr val="tx1"/>
                          </a:solidFill>
                        </a:defRPr>
                      </a:pPr>
                      <a:t>[CELLRANGE]</a:t>
                    </a:fld>
                    <a:endParaRPr lang="en-US"/>
                  </a:p>
                </c:rich>
              </c:tx>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layout>
                    <c:manualLayout>
                      <c:w val="0.10328185292299202"/>
                      <c:h val="7.3221777087874862E-2"/>
                    </c:manualLayout>
                  </c15:layout>
                  <c15:dlblFieldTable/>
                  <c15:showDataLabelsRange val="1"/>
                </c:ext>
                <c:ext xmlns:c16="http://schemas.microsoft.com/office/drawing/2014/chart" uri="{C3380CC4-5D6E-409C-BE32-E72D297353CC}">
                  <c16:uniqueId val="{00000013-9ADF-449A-8EC0-39B097816147}"/>
                </c:ext>
              </c:extLst>
            </c:dLbl>
            <c:dLbl>
              <c:idx val="19"/>
              <c:layout>
                <c:manualLayout>
                  <c:x val="-2.8086417343399599E-2"/>
                  <c:y val="-9.08017040113928E-2"/>
                </c:manualLayout>
              </c:layout>
              <c:tx>
                <c:rich>
                  <a:bodyPr rot="0" spcFirstLastPara="1" vertOverflow="ellipsis" vert="horz" wrap="square" lIns="38100" tIns="19050" rIns="38100" bIns="19050" anchor="ctr" anchorCtr="1">
                    <a:noAutofit/>
                  </a:bodyPr>
                  <a:lstStyle/>
                  <a:p>
                    <a:pPr>
                      <a:defRPr sz="1000" b="0" i="0" u="none" strike="noStrike" kern="1200" baseline="0">
                        <a:solidFill>
                          <a:schemeClr val="tx1"/>
                        </a:solidFill>
                        <a:latin typeface="+mn-lt"/>
                        <a:ea typeface="+mn-ea"/>
                        <a:cs typeface="+mn-cs"/>
                      </a:defRPr>
                    </a:pPr>
                    <a:fld id="{BEF30902-2C25-46A5-8E98-EBE4D039B633}" type="CELLRANGE">
                      <a:rPr lang="en-US"/>
                      <a:pPr>
                        <a:defRPr sz="1000">
                          <a:solidFill>
                            <a:schemeClr val="tx1"/>
                          </a:solidFill>
                        </a:defRPr>
                      </a:pPr>
                      <a:t>[CELLRANGE]</a:t>
                    </a:fld>
                    <a:endParaRPr lang="en-US"/>
                  </a:p>
                </c:rich>
              </c:tx>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layout>
                    <c:manualLayout>
                      <c:w val="7.860345212827459E-2"/>
                      <c:h val="9.3914693714855654E-2"/>
                    </c:manualLayout>
                  </c15:layout>
                  <c15:dlblFieldTable/>
                  <c15:showDataLabelsRange val="1"/>
                </c:ext>
                <c:ext xmlns:c16="http://schemas.microsoft.com/office/drawing/2014/chart" uri="{C3380CC4-5D6E-409C-BE32-E72D297353CC}">
                  <c16:uniqueId val="{00000014-9ADF-449A-8EC0-39B097816147}"/>
                </c:ext>
              </c:extLst>
            </c:dLbl>
            <c:dLbl>
              <c:idx val="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923-4685-9DB1-BDE302288C4E}"/>
                </c:ext>
              </c:extLst>
            </c:dLbl>
            <c:dLbl>
              <c:idx val="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923-4685-9DB1-BDE302288C4E}"/>
                </c:ext>
              </c:extLst>
            </c:dLbl>
            <c:dLbl>
              <c:idx val="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923-4685-9DB1-BDE302288C4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solidFill>
                      <a:round/>
                    </a:ln>
                    <a:effectLst/>
                  </c:spPr>
                </c15:leaderLines>
              </c:ext>
            </c:extLst>
          </c:dLbls>
          <c:xVal>
            <c:numRef>
              <c:f>Sheet1!$B$2:$B$24</c:f>
              <c:numCache>
                <c:formatCode>General</c:formatCode>
                <c:ptCount val="23"/>
                <c:pt idx="0">
                  <c:v>11</c:v>
                </c:pt>
                <c:pt idx="1">
                  <c:v>7</c:v>
                </c:pt>
                <c:pt idx="2">
                  <c:v>3</c:v>
                </c:pt>
                <c:pt idx="3">
                  <c:v>2</c:v>
                </c:pt>
                <c:pt idx="4">
                  <c:v>5</c:v>
                </c:pt>
                <c:pt idx="5">
                  <c:v>2</c:v>
                </c:pt>
                <c:pt idx="6">
                  <c:v>12</c:v>
                </c:pt>
                <c:pt idx="7">
                  <c:v>4</c:v>
                </c:pt>
                <c:pt idx="8">
                  <c:v>11</c:v>
                </c:pt>
                <c:pt idx="9">
                  <c:v>15</c:v>
                </c:pt>
                <c:pt idx="10">
                  <c:v>4</c:v>
                </c:pt>
                <c:pt idx="11">
                  <c:v>10</c:v>
                </c:pt>
                <c:pt idx="12">
                  <c:v>5</c:v>
                </c:pt>
                <c:pt idx="13">
                  <c:v>3</c:v>
                </c:pt>
                <c:pt idx="14">
                  <c:v>5</c:v>
                </c:pt>
                <c:pt idx="15">
                  <c:v>6</c:v>
                </c:pt>
                <c:pt idx="16">
                  <c:v>8</c:v>
                </c:pt>
                <c:pt idx="17">
                  <c:v>7</c:v>
                </c:pt>
                <c:pt idx="18">
                  <c:v>6</c:v>
                </c:pt>
                <c:pt idx="19">
                  <c:v>5</c:v>
                </c:pt>
                <c:pt idx="20">
                  <c:v>7</c:v>
                </c:pt>
                <c:pt idx="21">
                  <c:v>3</c:v>
                </c:pt>
                <c:pt idx="22">
                  <c:v>8</c:v>
                </c:pt>
              </c:numCache>
            </c:numRef>
          </c:xVal>
          <c:yVal>
            <c:numRef>
              <c:f>Sheet1!$C$2:$C$24</c:f>
              <c:numCache>
                <c:formatCode>General</c:formatCode>
                <c:ptCount val="23"/>
                <c:pt idx="0">
                  <c:v>29.5</c:v>
                </c:pt>
                <c:pt idx="1">
                  <c:v>29</c:v>
                </c:pt>
                <c:pt idx="2">
                  <c:v>29.6</c:v>
                </c:pt>
                <c:pt idx="3">
                  <c:v>26.2</c:v>
                </c:pt>
                <c:pt idx="4">
                  <c:v>26.3</c:v>
                </c:pt>
                <c:pt idx="5">
                  <c:v>25</c:v>
                </c:pt>
                <c:pt idx="6">
                  <c:v>33.4</c:v>
                </c:pt>
                <c:pt idx="7">
                  <c:v>35.9</c:v>
                </c:pt>
                <c:pt idx="8">
                  <c:v>37.1</c:v>
                </c:pt>
                <c:pt idx="9">
                  <c:v>48</c:v>
                </c:pt>
                <c:pt idx="10">
                  <c:v>27</c:v>
                </c:pt>
                <c:pt idx="11">
                  <c:v>30</c:v>
                </c:pt>
                <c:pt idx="12">
                  <c:v>18</c:v>
                </c:pt>
                <c:pt idx="13">
                  <c:v>29</c:v>
                </c:pt>
                <c:pt idx="14">
                  <c:v>29</c:v>
                </c:pt>
                <c:pt idx="15">
                  <c:v>23</c:v>
                </c:pt>
                <c:pt idx="16">
                  <c:v>19</c:v>
                </c:pt>
                <c:pt idx="17">
                  <c:v>39</c:v>
                </c:pt>
                <c:pt idx="18">
                  <c:v>33</c:v>
                </c:pt>
                <c:pt idx="19">
                  <c:v>40</c:v>
                </c:pt>
                <c:pt idx="20">
                  <c:v>37</c:v>
                </c:pt>
                <c:pt idx="21">
                  <c:v>10</c:v>
                </c:pt>
                <c:pt idx="22">
                  <c:v>41</c:v>
                </c:pt>
              </c:numCache>
            </c:numRef>
          </c:yVal>
          <c:smooth val="0"/>
          <c:extLst>
            <c:ext xmlns:c15="http://schemas.microsoft.com/office/drawing/2012/chart" uri="{02D57815-91ED-43cb-92C2-25804820EDAC}">
              <c15:datalabelsRange>
                <c15:f>Sheet1!$A$2:$A$21</c15:f>
                <c15:dlblRangeCache>
                  <c:ptCount val="20"/>
                  <c:pt idx="0">
                    <c:v>Barh El Ghazel</c:v>
                  </c:pt>
                  <c:pt idx="1">
                    <c:v>Batha</c:v>
                  </c:pt>
                  <c:pt idx="2">
                    <c:v>Borkou</c:v>
                  </c:pt>
                  <c:pt idx="3">
                    <c:v>Chari-Baguirmi</c:v>
                  </c:pt>
                  <c:pt idx="4">
                    <c:v>Ennedi Est</c:v>
                  </c:pt>
                  <c:pt idx="5">
                    <c:v>Ennedi Ouest</c:v>
                  </c:pt>
                  <c:pt idx="6">
                    <c:v>Guéra</c:v>
                  </c:pt>
                  <c:pt idx="7">
                    <c:v>Hadjer-Lamis</c:v>
                  </c:pt>
                  <c:pt idx="8">
                    <c:v>Kanem</c:v>
                  </c:pt>
                  <c:pt idx="9">
                    <c:v>Lac</c:v>
                  </c:pt>
                  <c:pt idx="10">
                    <c:v>Logone Occidental</c:v>
                  </c:pt>
                  <c:pt idx="11">
                    <c:v>Logone Oriental</c:v>
                  </c:pt>
                  <c:pt idx="12">
                    <c:v>Mandoul</c:v>
                  </c:pt>
                  <c:pt idx="13">
                    <c:v>Mayo-Kebbi Est</c:v>
                  </c:pt>
                  <c:pt idx="14">
                    <c:v>Mayo-Kebbi Ouest</c:v>
                  </c:pt>
                  <c:pt idx="15">
                    <c:v>Moyen-Chari</c:v>
                  </c:pt>
                  <c:pt idx="16">
                    <c:v>Ndjamena</c:v>
                  </c:pt>
                  <c:pt idx="17">
                    <c:v>Ouaddai</c:v>
                  </c:pt>
                  <c:pt idx="18">
                    <c:v>Salamat</c:v>
                  </c:pt>
                  <c:pt idx="19">
                    <c:v>Sila</c:v>
                  </c:pt>
                </c15:dlblRangeCache>
              </c15:datalabelsRange>
            </c:ext>
            <c:ext xmlns:c16="http://schemas.microsoft.com/office/drawing/2014/chart" uri="{C3380CC4-5D6E-409C-BE32-E72D297353CC}">
              <c16:uniqueId val="{00000000-9ADF-449A-8EC0-39B097816147}"/>
            </c:ext>
          </c:extLst>
        </c:ser>
        <c:dLbls>
          <c:showLegendKey val="0"/>
          <c:showVal val="0"/>
          <c:showCatName val="0"/>
          <c:showSerName val="0"/>
          <c:showPercent val="0"/>
          <c:showBubbleSize val="0"/>
        </c:dLbls>
        <c:axId val="1619308312"/>
        <c:axId val="1619308704"/>
      </c:scatterChart>
      <c:valAx>
        <c:axId val="1619308312"/>
        <c:scaling>
          <c:orientation val="minMax"/>
          <c:max val="29"/>
          <c:min val="0"/>
        </c:scaling>
        <c:delete val="0"/>
        <c:axPos val="b"/>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en-US"/>
          </a:p>
        </c:txPr>
        <c:crossAx val="1619308704"/>
        <c:crosses val="autoZero"/>
        <c:crossBetween val="midCat"/>
      </c:valAx>
      <c:valAx>
        <c:axId val="1619308704"/>
        <c:scaling>
          <c:orientation val="minMax"/>
          <c:max val="40"/>
          <c:min val="0"/>
        </c:scaling>
        <c:delete val="0"/>
        <c:axPos val="l"/>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1619308312"/>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NULL"/></Relationships>
</file>

<file path=ppt/drawings/_rels/vmlDrawing2.vml.rels><?xml version="1.0" encoding="UTF-8" standalone="yes"?>
<Relationships xmlns="http://schemas.openxmlformats.org/package/2006/relationships"><Relationship Id="rId1" Type="http://schemas.openxmlformats.org/officeDocument/2006/relationships/image" Target="NULL"/></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emf"/></Relationships>
</file>

<file path=ppt/drawings/drawing1.xml><?xml version="1.0" encoding="utf-8"?>
<c:userShapes xmlns:c="http://schemas.openxmlformats.org/drawingml/2006/chart">
  <cdr:relSizeAnchor xmlns:cdr="http://schemas.openxmlformats.org/drawingml/2006/chartDrawing">
    <cdr:from>
      <cdr:x>0.08869</cdr:x>
      <cdr:y>0.64481</cdr:y>
    </cdr:from>
    <cdr:to>
      <cdr:x>0.13015</cdr:x>
      <cdr:y>0.73248</cdr:y>
    </cdr:to>
    <cdr:sp macro="" textlink="">
      <cdr:nvSpPr>
        <cdr:cNvPr id="2" name="TextBox 1">
          <a:extLst xmlns:a="http://schemas.openxmlformats.org/drawingml/2006/main">
            <a:ext uri="{FF2B5EF4-FFF2-40B4-BE49-F238E27FC236}">
              <a16:creationId xmlns:a16="http://schemas.microsoft.com/office/drawing/2014/main" id="{4D8BF0B2-21F6-42B9-82BF-9AE6A5645DC6}"/>
            </a:ext>
          </a:extLst>
        </cdr:cNvPr>
        <cdr:cNvSpPr txBox="1"/>
      </cdr:nvSpPr>
      <cdr:spPr>
        <a:xfrm xmlns:a="http://schemas.openxmlformats.org/drawingml/2006/main">
          <a:off x="954221" y="2525176"/>
          <a:ext cx="446049" cy="343341"/>
        </a:xfrm>
        <a:prstGeom xmlns:a="http://schemas.openxmlformats.org/drawingml/2006/main" prst="rect">
          <a:avLst/>
        </a:prstGeom>
        <a:noFill xmlns:a="http://schemas.openxmlformats.org/drawingml/2006/main"/>
      </cdr:spPr>
      <cdr:txBody>
        <a:bodyPr xmlns:a="http://schemas.openxmlformats.org/drawingml/2006/main" vertOverflow="clip" wrap="square" tIns="90000" bIns="90000" rtlCol="0" anchor="t">
          <a:spAutoFit/>
        </a:bodyPr>
        <a:lstStyle xmlns:a="http://schemas.openxmlformats.org/drawingml/2006/main"/>
        <a:p xmlns:a="http://schemas.openxmlformats.org/drawingml/2006/main">
          <a:pPr algn="ctr"/>
          <a:r>
            <a:rPr lang="en-US" sz="1000" dirty="0">
              <a:solidFill>
                <a:srgbClr val="000000"/>
              </a:solidFill>
              <a:latin typeface="Arial" pitchFamily="34" charset="0"/>
              <a:cs typeface="Arial" pitchFamily="34" charset="0"/>
            </a:rPr>
            <a:t>Lac</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04566D4-E411-4195-B915-C8E930B2307E}" type="datetimeFigureOut">
              <a:rPr lang="fr-FR" smtClean="0"/>
              <a:t>23/11/2020</a:t>
            </a:fld>
            <a:endParaRPr lang="fr-FR"/>
          </a:p>
        </p:txBody>
      </p:sp>
      <p:sp>
        <p:nvSpPr>
          <p:cNvPr id="4" name="Espace réservé de l'image des diapositives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4E8F02F-09D3-4ADF-B06F-7A809B9C5486}" type="slidenum">
              <a:rPr lang="fr-FR" smtClean="0"/>
              <a:t>‹#›</a:t>
            </a:fld>
            <a:endParaRPr lang="fr-FR"/>
          </a:p>
        </p:txBody>
      </p:sp>
    </p:spTree>
    <p:extLst>
      <p:ext uri="{BB962C8B-B14F-4D97-AF65-F5344CB8AC3E}">
        <p14:creationId xmlns:p14="http://schemas.microsoft.com/office/powerpoint/2010/main" val="18550892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Slide Image Placeholder 1"/>
          <p:cNvSpPr>
            <a:spLocks noGrp="1" noRot="1" noChangeAspect="1" noTextEdit="1"/>
          </p:cNvSpPr>
          <p:nvPr>
            <p:ph type="sldImg"/>
          </p:nvPr>
        </p:nvSpPr>
        <p:spPr>
          <a:xfrm>
            <a:off x="114300" y="739775"/>
            <a:ext cx="6569075" cy="3695700"/>
          </a:xfrm>
          <a:ln/>
        </p:spPr>
      </p:sp>
      <p:sp>
        <p:nvSpPr>
          <p:cNvPr id="31747"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fr-FR" altLang="en-US">
              <a:ea typeface="ＭＳ Ｐゴシック" panose="020B0600070205080204" pitchFamily="34" charset="-128"/>
            </a:endParaRPr>
          </a:p>
        </p:txBody>
      </p:sp>
      <p:sp>
        <p:nvSpPr>
          <p:cNvPr id="31748"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31863">
              <a:defRPr sz="1400" b="1">
                <a:solidFill>
                  <a:schemeClr val="tx1"/>
                </a:solidFill>
                <a:latin typeface="Arial" panose="020B0604020202020204" pitchFamily="34" charset="0"/>
                <a:ea typeface="ＭＳ Ｐゴシック" panose="020B0600070205080204" pitchFamily="34" charset="-128"/>
              </a:defRPr>
            </a:lvl1pPr>
            <a:lvl2pPr marL="742950" indent="-285750" defTabSz="931863">
              <a:defRPr sz="1400" b="1">
                <a:solidFill>
                  <a:schemeClr val="tx1"/>
                </a:solidFill>
                <a:latin typeface="Arial" panose="020B0604020202020204" pitchFamily="34" charset="0"/>
                <a:ea typeface="ＭＳ Ｐゴシック" panose="020B0600070205080204" pitchFamily="34" charset="-128"/>
              </a:defRPr>
            </a:lvl2pPr>
            <a:lvl3pPr marL="1143000" indent="-228600" defTabSz="931863">
              <a:defRPr sz="1400" b="1">
                <a:solidFill>
                  <a:schemeClr val="tx1"/>
                </a:solidFill>
                <a:latin typeface="Arial" panose="020B0604020202020204" pitchFamily="34" charset="0"/>
                <a:ea typeface="ＭＳ Ｐゴシック" panose="020B0600070205080204" pitchFamily="34" charset="-128"/>
              </a:defRPr>
            </a:lvl3pPr>
            <a:lvl4pPr marL="1600200" indent="-228600" defTabSz="931863">
              <a:defRPr sz="1400" b="1">
                <a:solidFill>
                  <a:schemeClr val="tx1"/>
                </a:solidFill>
                <a:latin typeface="Arial" panose="020B0604020202020204" pitchFamily="34" charset="0"/>
                <a:ea typeface="ＭＳ Ｐゴシック" panose="020B0600070205080204" pitchFamily="34" charset="-128"/>
              </a:defRPr>
            </a:lvl4pPr>
            <a:lvl5pPr marL="2057400" indent="-228600" defTabSz="931863">
              <a:defRPr sz="1400" b="1">
                <a:solidFill>
                  <a:schemeClr val="tx1"/>
                </a:solidFill>
                <a:latin typeface="Arial" panose="020B0604020202020204" pitchFamily="34" charset="0"/>
                <a:ea typeface="ＭＳ Ｐゴシック" panose="020B0600070205080204" pitchFamily="34" charset="-128"/>
              </a:defRPr>
            </a:lvl5pPr>
            <a:lvl6pPr marL="2514600" indent="-228600" defTabSz="931863"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6pPr>
            <a:lvl7pPr marL="2971800" indent="-228600" defTabSz="931863"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7pPr>
            <a:lvl8pPr marL="3429000" indent="-228600" defTabSz="931863"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8pPr>
            <a:lvl9pPr marL="3886200" indent="-228600" defTabSz="931863"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9pPr>
          </a:lstStyle>
          <a:p>
            <a:pPr marL="0" marR="0" lvl="0" indent="0" algn="r" defTabSz="931863" rtl="0" eaLnBrk="1" fontAlgn="auto" latinLnBrk="0" hangingPunct="1">
              <a:lnSpc>
                <a:spcPct val="100000"/>
              </a:lnSpc>
              <a:spcBef>
                <a:spcPts val="0"/>
              </a:spcBef>
              <a:spcAft>
                <a:spcPts val="0"/>
              </a:spcAft>
              <a:buClrTx/>
              <a:buSzTx/>
              <a:buFontTx/>
              <a:buNone/>
              <a:tabLst/>
              <a:defRPr/>
            </a:pPr>
            <a:fld id="{541BF14F-AB72-4546-8831-641F4F2DD1BF}"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31863" rtl="0" eaLnBrk="1" fontAlgn="auto" latinLnBrk="0" hangingPunct="1">
                <a:lnSpc>
                  <a:spcPct val="100000"/>
                </a:lnSpc>
                <a:spcBef>
                  <a:spcPts val="0"/>
                </a:spcBef>
                <a:spcAft>
                  <a:spcPts val="0"/>
                </a:spcAft>
                <a:buClrTx/>
                <a:buSzTx/>
                <a:buFontTx/>
                <a:buNone/>
                <a:tabLst/>
                <a:defRPr/>
              </a:pPr>
              <a:t>4</a:t>
            </a:fld>
            <a:endPar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05561431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28</a:t>
            </a:fld>
            <a:endParaRPr lang="fr-FR"/>
          </a:p>
        </p:txBody>
      </p:sp>
    </p:spTree>
    <p:extLst>
      <p:ext uri="{BB962C8B-B14F-4D97-AF65-F5344CB8AC3E}">
        <p14:creationId xmlns:p14="http://schemas.microsoft.com/office/powerpoint/2010/main" val="293433429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34</a:t>
            </a:fld>
            <a:endParaRPr lang="fr-FR"/>
          </a:p>
        </p:txBody>
      </p:sp>
    </p:spTree>
    <p:extLst>
      <p:ext uri="{BB962C8B-B14F-4D97-AF65-F5344CB8AC3E}">
        <p14:creationId xmlns:p14="http://schemas.microsoft.com/office/powerpoint/2010/main" val="110260244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39</a:t>
            </a:fld>
            <a:endParaRPr lang="fr-FR"/>
          </a:p>
        </p:txBody>
      </p:sp>
    </p:spTree>
    <p:extLst>
      <p:ext uri="{BB962C8B-B14F-4D97-AF65-F5344CB8AC3E}">
        <p14:creationId xmlns:p14="http://schemas.microsoft.com/office/powerpoint/2010/main" val="212590058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fr-FR" sz="1200" b="0" i="0" u="none" strike="noStrike" dirty="0">
              <a:solidFill>
                <a:schemeClr val="tx1"/>
              </a:solidFill>
              <a:effectLst/>
              <a:latin typeface="Arial" panose="020B0604020202020204" pitchFamily="34" charset="0"/>
            </a:endParaRPr>
          </a:p>
        </p:txBody>
      </p:sp>
      <p:sp>
        <p:nvSpPr>
          <p:cNvPr id="4" name="Slide Number Placeholder 3"/>
          <p:cNvSpPr>
            <a:spLocks noGrp="1"/>
          </p:cNvSpPr>
          <p:nvPr>
            <p:ph type="sldNum" sz="quarter" idx="5"/>
          </p:nvPr>
        </p:nvSpPr>
        <p:spPr/>
        <p:txBody>
          <a:bodyPr/>
          <a:lstStyle/>
          <a:p>
            <a:fld id="{24E8F02F-09D3-4ADF-B06F-7A809B9C5486}" type="slidenum">
              <a:rPr lang="fr-FR" smtClean="0"/>
              <a:t>40</a:t>
            </a:fld>
            <a:endParaRPr lang="fr-FR"/>
          </a:p>
        </p:txBody>
      </p:sp>
    </p:spTree>
    <p:extLst>
      <p:ext uri="{BB962C8B-B14F-4D97-AF65-F5344CB8AC3E}">
        <p14:creationId xmlns:p14="http://schemas.microsoft.com/office/powerpoint/2010/main" val="29165820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41</a:t>
            </a:fld>
            <a:endParaRPr lang="fr-FR"/>
          </a:p>
        </p:txBody>
      </p:sp>
    </p:spTree>
    <p:extLst>
      <p:ext uri="{BB962C8B-B14F-4D97-AF65-F5344CB8AC3E}">
        <p14:creationId xmlns:p14="http://schemas.microsoft.com/office/powerpoint/2010/main" val="41079680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42</a:t>
            </a:fld>
            <a:endParaRPr lang="fr-FR"/>
          </a:p>
        </p:txBody>
      </p:sp>
    </p:spTree>
    <p:extLst>
      <p:ext uri="{BB962C8B-B14F-4D97-AF65-F5344CB8AC3E}">
        <p14:creationId xmlns:p14="http://schemas.microsoft.com/office/powerpoint/2010/main" val="8646788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43</a:t>
            </a:fld>
            <a:endParaRPr lang="fr-FR"/>
          </a:p>
        </p:txBody>
      </p:sp>
    </p:spTree>
    <p:extLst>
      <p:ext uri="{BB962C8B-B14F-4D97-AF65-F5344CB8AC3E}">
        <p14:creationId xmlns:p14="http://schemas.microsoft.com/office/powerpoint/2010/main" val="93201104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44</a:t>
            </a:fld>
            <a:endParaRPr lang="fr-FR"/>
          </a:p>
        </p:txBody>
      </p:sp>
    </p:spTree>
    <p:extLst>
      <p:ext uri="{BB962C8B-B14F-4D97-AF65-F5344CB8AC3E}">
        <p14:creationId xmlns:p14="http://schemas.microsoft.com/office/powerpoint/2010/main" val="386011368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45</a:t>
            </a:fld>
            <a:endParaRPr lang="fr-FR"/>
          </a:p>
        </p:txBody>
      </p:sp>
    </p:spTree>
    <p:extLst>
      <p:ext uri="{BB962C8B-B14F-4D97-AF65-F5344CB8AC3E}">
        <p14:creationId xmlns:p14="http://schemas.microsoft.com/office/powerpoint/2010/main" val="128087068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47</a:t>
            </a:fld>
            <a:endParaRPr lang="fr-FR"/>
          </a:p>
        </p:txBody>
      </p:sp>
    </p:spTree>
    <p:extLst>
      <p:ext uri="{BB962C8B-B14F-4D97-AF65-F5344CB8AC3E}">
        <p14:creationId xmlns:p14="http://schemas.microsoft.com/office/powerpoint/2010/main" val="9995686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Slide Image Placeholder 1"/>
          <p:cNvSpPr>
            <a:spLocks noGrp="1" noRot="1" noChangeAspect="1" noTextEdit="1"/>
          </p:cNvSpPr>
          <p:nvPr>
            <p:ph type="sldImg"/>
          </p:nvPr>
        </p:nvSpPr>
        <p:spPr>
          <a:xfrm>
            <a:off x="114300" y="739775"/>
            <a:ext cx="6569075" cy="3695700"/>
          </a:xfrm>
          <a:ln/>
        </p:spPr>
      </p:sp>
      <p:sp>
        <p:nvSpPr>
          <p:cNvPr id="31747"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fr-FR" altLang="en-US">
              <a:ea typeface="ＭＳ Ｐゴシック" panose="020B0600070205080204" pitchFamily="34" charset="-128"/>
            </a:endParaRPr>
          </a:p>
        </p:txBody>
      </p:sp>
      <p:sp>
        <p:nvSpPr>
          <p:cNvPr id="31748"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31863">
              <a:defRPr sz="1400" b="1">
                <a:solidFill>
                  <a:schemeClr val="tx1"/>
                </a:solidFill>
                <a:latin typeface="Arial" panose="020B0604020202020204" pitchFamily="34" charset="0"/>
                <a:ea typeface="ＭＳ Ｐゴシック" panose="020B0600070205080204" pitchFamily="34" charset="-128"/>
              </a:defRPr>
            </a:lvl1pPr>
            <a:lvl2pPr marL="742950" indent="-285750" defTabSz="931863">
              <a:defRPr sz="1400" b="1">
                <a:solidFill>
                  <a:schemeClr val="tx1"/>
                </a:solidFill>
                <a:latin typeface="Arial" panose="020B0604020202020204" pitchFamily="34" charset="0"/>
                <a:ea typeface="ＭＳ Ｐゴシック" panose="020B0600070205080204" pitchFamily="34" charset="-128"/>
              </a:defRPr>
            </a:lvl2pPr>
            <a:lvl3pPr marL="1143000" indent="-228600" defTabSz="931863">
              <a:defRPr sz="1400" b="1">
                <a:solidFill>
                  <a:schemeClr val="tx1"/>
                </a:solidFill>
                <a:latin typeface="Arial" panose="020B0604020202020204" pitchFamily="34" charset="0"/>
                <a:ea typeface="ＭＳ Ｐゴシック" panose="020B0600070205080204" pitchFamily="34" charset="-128"/>
              </a:defRPr>
            </a:lvl3pPr>
            <a:lvl4pPr marL="1600200" indent="-228600" defTabSz="931863">
              <a:defRPr sz="1400" b="1">
                <a:solidFill>
                  <a:schemeClr val="tx1"/>
                </a:solidFill>
                <a:latin typeface="Arial" panose="020B0604020202020204" pitchFamily="34" charset="0"/>
                <a:ea typeface="ＭＳ Ｐゴシック" panose="020B0600070205080204" pitchFamily="34" charset="-128"/>
              </a:defRPr>
            </a:lvl4pPr>
            <a:lvl5pPr marL="2057400" indent="-228600" defTabSz="931863">
              <a:defRPr sz="1400" b="1">
                <a:solidFill>
                  <a:schemeClr val="tx1"/>
                </a:solidFill>
                <a:latin typeface="Arial" panose="020B0604020202020204" pitchFamily="34" charset="0"/>
                <a:ea typeface="ＭＳ Ｐゴシック" panose="020B0600070205080204" pitchFamily="34" charset="-128"/>
              </a:defRPr>
            </a:lvl5pPr>
            <a:lvl6pPr marL="2514600" indent="-228600" defTabSz="931863"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6pPr>
            <a:lvl7pPr marL="2971800" indent="-228600" defTabSz="931863"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7pPr>
            <a:lvl8pPr marL="3429000" indent="-228600" defTabSz="931863"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8pPr>
            <a:lvl9pPr marL="3886200" indent="-228600" defTabSz="931863"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9pPr>
          </a:lstStyle>
          <a:p>
            <a:pPr marL="0" marR="0" lvl="0" indent="0" algn="r" defTabSz="931863" rtl="0" eaLnBrk="1" fontAlgn="auto" latinLnBrk="0" hangingPunct="1">
              <a:lnSpc>
                <a:spcPct val="100000"/>
              </a:lnSpc>
              <a:spcBef>
                <a:spcPts val="0"/>
              </a:spcBef>
              <a:spcAft>
                <a:spcPts val="0"/>
              </a:spcAft>
              <a:buClrTx/>
              <a:buSzTx/>
              <a:buFontTx/>
              <a:buNone/>
              <a:tabLst/>
              <a:defRPr/>
            </a:pPr>
            <a:fld id="{541BF14F-AB72-4546-8831-641F4F2DD1BF}"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31863" rtl="0" eaLnBrk="1" fontAlgn="auto" latinLnBrk="0" hangingPunct="1">
                <a:lnSpc>
                  <a:spcPct val="100000"/>
                </a:lnSpc>
                <a:spcBef>
                  <a:spcPts val="0"/>
                </a:spcBef>
                <a:spcAft>
                  <a:spcPts val="0"/>
                </a:spcAft>
                <a:buClrTx/>
                <a:buSzTx/>
                <a:buFontTx/>
                <a:buNone/>
                <a:tabLst/>
                <a:defRPr/>
              </a:pPr>
              <a:t>5</a:t>
            </a:fld>
            <a:endPar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58852224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48</a:t>
            </a:fld>
            <a:endParaRPr lang="fr-FR"/>
          </a:p>
        </p:txBody>
      </p:sp>
    </p:spTree>
    <p:extLst>
      <p:ext uri="{BB962C8B-B14F-4D97-AF65-F5344CB8AC3E}">
        <p14:creationId xmlns:p14="http://schemas.microsoft.com/office/powerpoint/2010/main" val="187549132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49</a:t>
            </a:fld>
            <a:endParaRPr lang="fr-FR"/>
          </a:p>
        </p:txBody>
      </p:sp>
    </p:spTree>
    <p:extLst>
      <p:ext uri="{BB962C8B-B14F-4D97-AF65-F5344CB8AC3E}">
        <p14:creationId xmlns:p14="http://schemas.microsoft.com/office/powerpoint/2010/main" val="242363059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50</a:t>
            </a:fld>
            <a:endParaRPr lang="fr-FR"/>
          </a:p>
        </p:txBody>
      </p:sp>
    </p:spTree>
    <p:extLst>
      <p:ext uri="{BB962C8B-B14F-4D97-AF65-F5344CB8AC3E}">
        <p14:creationId xmlns:p14="http://schemas.microsoft.com/office/powerpoint/2010/main" val="201886538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51</a:t>
            </a:fld>
            <a:endParaRPr lang="fr-FR"/>
          </a:p>
        </p:txBody>
      </p:sp>
    </p:spTree>
    <p:extLst>
      <p:ext uri="{BB962C8B-B14F-4D97-AF65-F5344CB8AC3E}">
        <p14:creationId xmlns:p14="http://schemas.microsoft.com/office/powerpoint/2010/main" val="392742723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52</a:t>
            </a:fld>
            <a:endParaRPr lang="fr-FR"/>
          </a:p>
        </p:txBody>
      </p:sp>
    </p:spTree>
    <p:extLst>
      <p:ext uri="{BB962C8B-B14F-4D97-AF65-F5344CB8AC3E}">
        <p14:creationId xmlns:p14="http://schemas.microsoft.com/office/powerpoint/2010/main" val="57638279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53</a:t>
            </a:fld>
            <a:endParaRPr lang="fr-FR"/>
          </a:p>
        </p:txBody>
      </p:sp>
    </p:spTree>
    <p:extLst>
      <p:ext uri="{BB962C8B-B14F-4D97-AF65-F5344CB8AC3E}">
        <p14:creationId xmlns:p14="http://schemas.microsoft.com/office/powerpoint/2010/main" val="381078011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54</a:t>
            </a:fld>
            <a:endParaRPr lang="fr-FR"/>
          </a:p>
        </p:txBody>
      </p:sp>
    </p:spTree>
    <p:extLst>
      <p:ext uri="{BB962C8B-B14F-4D97-AF65-F5344CB8AC3E}">
        <p14:creationId xmlns:p14="http://schemas.microsoft.com/office/powerpoint/2010/main" val="109392662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55</a:t>
            </a:fld>
            <a:endParaRPr lang="fr-FR"/>
          </a:p>
        </p:txBody>
      </p:sp>
    </p:spTree>
    <p:extLst>
      <p:ext uri="{BB962C8B-B14F-4D97-AF65-F5344CB8AC3E}">
        <p14:creationId xmlns:p14="http://schemas.microsoft.com/office/powerpoint/2010/main" val="333683973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56</a:t>
            </a:fld>
            <a:endParaRPr lang="fr-FR"/>
          </a:p>
        </p:txBody>
      </p:sp>
    </p:spTree>
    <p:extLst>
      <p:ext uri="{BB962C8B-B14F-4D97-AF65-F5344CB8AC3E}">
        <p14:creationId xmlns:p14="http://schemas.microsoft.com/office/powerpoint/2010/main" val="363947541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57</a:t>
            </a:fld>
            <a:endParaRPr lang="fr-FR"/>
          </a:p>
        </p:txBody>
      </p:sp>
    </p:spTree>
    <p:extLst>
      <p:ext uri="{BB962C8B-B14F-4D97-AF65-F5344CB8AC3E}">
        <p14:creationId xmlns:p14="http://schemas.microsoft.com/office/powerpoint/2010/main" val="268484854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Slide Image Placeholder 1"/>
          <p:cNvSpPr>
            <a:spLocks noGrp="1" noRot="1" noChangeAspect="1" noTextEdit="1"/>
          </p:cNvSpPr>
          <p:nvPr>
            <p:ph type="sldImg"/>
          </p:nvPr>
        </p:nvSpPr>
        <p:spPr>
          <a:xfrm>
            <a:off x="114300" y="739775"/>
            <a:ext cx="6569075" cy="3695700"/>
          </a:xfrm>
          <a:ln/>
        </p:spPr>
      </p:sp>
      <p:sp>
        <p:nvSpPr>
          <p:cNvPr id="31747"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fr-FR" altLang="en-US">
              <a:ea typeface="ＭＳ Ｐゴシック" panose="020B0600070205080204" pitchFamily="34" charset="-128"/>
            </a:endParaRPr>
          </a:p>
        </p:txBody>
      </p:sp>
      <p:sp>
        <p:nvSpPr>
          <p:cNvPr id="31748"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31863">
              <a:defRPr sz="1400" b="1">
                <a:solidFill>
                  <a:schemeClr val="tx1"/>
                </a:solidFill>
                <a:latin typeface="Arial" panose="020B0604020202020204" pitchFamily="34" charset="0"/>
                <a:ea typeface="ＭＳ Ｐゴシック" panose="020B0600070205080204" pitchFamily="34" charset="-128"/>
              </a:defRPr>
            </a:lvl1pPr>
            <a:lvl2pPr marL="742950" indent="-285750" defTabSz="931863">
              <a:defRPr sz="1400" b="1">
                <a:solidFill>
                  <a:schemeClr val="tx1"/>
                </a:solidFill>
                <a:latin typeface="Arial" panose="020B0604020202020204" pitchFamily="34" charset="0"/>
                <a:ea typeface="ＭＳ Ｐゴシック" panose="020B0600070205080204" pitchFamily="34" charset="-128"/>
              </a:defRPr>
            </a:lvl2pPr>
            <a:lvl3pPr marL="1143000" indent="-228600" defTabSz="931863">
              <a:defRPr sz="1400" b="1">
                <a:solidFill>
                  <a:schemeClr val="tx1"/>
                </a:solidFill>
                <a:latin typeface="Arial" panose="020B0604020202020204" pitchFamily="34" charset="0"/>
                <a:ea typeface="ＭＳ Ｐゴシック" panose="020B0600070205080204" pitchFamily="34" charset="-128"/>
              </a:defRPr>
            </a:lvl3pPr>
            <a:lvl4pPr marL="1600200" indent="-228600" defTabSz="931863">
              <a:defRPr sz="1400" b="1">
                <a:solidFill>
                  <a:schemeClr val="tx1"/>
                </a:solidFill>
                <a:latin typeface="Arial" panose="020B0604020202020204" pitchFamily="34" charset="0"/>
                <a:ea typeface="ＭＳ Ｐゴシック" panose="020B0600070205080204" pitchFamily="34" charset="-128"/>
              </a:defRPr>
            </a:lvl4pPr>
            <a:lvl5pPr marL="2057400" indent="-228600" defTabSz="931863">
              <a:defRPr sz="1400" b="1">
                <a:solidFill>
                  <a:schemeClr val="tx1"/>
                </a:solidFill>
                <a:latin typeface="Arial" panose="020B0604020202020204" pitchFamily="34" charset="0"/>
                <a:ea typeface="ＭＳ Ｐゴシック" panose="020B0600070205080204" pitchFamily="34" charset="-128"/>
              </a:defRPr>
            </a:lvl5pPr>
            <a:lvl6pPr marL="2514600" indent="-228600" defTabSz="931863"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6pPr>
            <a:lvl7pPr marL="2971800" indent="-228600" defTabSz="931863"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7pPr>
            <a:lvl8pPr marL="3429000" indent="-228600" defTabSz="931863"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8pPr>
            <a:lvl9pPr marL="3886200" indent="-228600" defTabSz="931863"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9pPr>
          </a:lstStyle>
          <a:p>
            <a:pPr marL="0" marR="0" lvl="0" indent="0" algn="r" defTabSz="931863" rtl="0" eaLnBrk="1" fontAlgn="auto" latinLnBrk="0" hangingPunct="1">
              <a:lnSpc>
                <a:spcPct val="100000"/>
              </a:lnSpc>
              <a:spcBef>
                <a:spcPts val="0"/>
              </a:spcBef>
              <a:spcAft>
                <a:spcPts val="0"/>
              </a:spcAft>
              <a:buClrTx/>
              <a:buSzTx/>
              <a:buFontTx/>
              <a:buNone/>
              <a:tabLst/>
              <a:defRPr/>
            </a:pPr>
            <a:fld id="{541BF14F-AB72-4546-8831-641F4F2DD1BF}"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31863" rtl="0" eaLnBrk="1" fontAlgn="auto" latinLnBrk="0" hangingPunct="1">
                <a:lnSpc>
                  <a:spcPct val="100000"/>
                </a:lnSpc>
                <a:spcBef>
                  <a:spcPts val="0"/>
                </a:spcBef>
                <a:spcAft>
                  <a:spcPts val="0"/>
                </a:spcAft>
                <a:buClrTx/>
                <a:buSzTx/>
                <a:buFontTx/>
                <a:buNone/>
                <a:tabLst/>
                <a:defRPr/>
              </a:pPr>
              <a:t>15</a:t>
            </a:fld>
            <a:endPar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34278691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59</a:t>
            </a:fld>
            <a:endParaRPr lang="fr-FR"/>
          </a:p>
        </p:txBody>
      </p:sp>
    </p:spTree>
    <p:extLst>
      <p:ext uri="{BB962C8B-B14F-4D97-AF65-F5344CB8AC3E}">
        <p14:creationId xmlns:p14="http://schemas.microsoft.com/office/powerpoint/2010/main" val="359969981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61</a:t>
            </a:fld>
            <a:endParaRPr lang="fr-FR"/>
          </a:p>
        </p:txBody>
      </p:sp>
    </p:spTree>
    <p:extLst>
      <p:ext uri="{BB962C8B-B14F-4D97-AF65-F5344CB8AC3E}">
        <p14:creationId xmlns:p14="http://schemas.microsoft.com/office/powerpoint/2010/main" val="397763360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62</a:t>
            </a:fld>
            <a:endParaRPr lang="fr-FR"/>
          </a:p>
        </p:txBody>
      </p:sp>
    </p:spTree>
    <p:extLst>
      <p:ext uri="{BB962C8B-B14F-4D97-AF65-F5344CB8AC3E}">
        <p14:creationId xmlns:p14="http://schemas.microsoft.com/office/powerpoint/2010/main" val="311929824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63</a:t>
            </a:fld>
            <a:endParaRPr lang="fr-FR"/>
          </a:p>
        </p:txBody>
      </p:sp>
    </p:spTree>
    <p:extLst>
      <p:ext uri="{BB962C8B-B14F-4D97-AF65-F5344CB8AC3E}">
        <p14:creationId xmlns:p14="http://schemas.microsoft.com/office/powerpoint/2010/main" val="260783719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64</a:t>
            </a:fld>
            <a:endParaRPr lang="fr-FR"/>
          </a:p>
        </p:txBody>
      </p:sp>
    </p:spTree>
    <p:extLst>
      <p:ext uri="{BB962C8B-B14F-4D97-AF65-F5344CB8AC3E}">
        <p14:creationId xmlns:p14="http://schemas.microsoft.com/office/powerpoint/2010/main" val="193374671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66</a:t>
            </a:fld>
            <a:endParaRPr lang="fr-FR"/>
          </a:p>
        </p:txBody>
      </p:sp>
    </p:spTree>
    <p:extLst>
      <p:ext uri="{BB962C8B-B14F-4D97-AF65-F5344CB8AC3E}">
        <p14:creationId xmlns:p14="http://schemas.microsoft.com/office/powerpoint/2010/main" val="310756417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67</a:t>
            </a:fld>
            <a:endParaRPr lang="fr-FR"/>
          </a:p>
        </p:txBody>
      </p:sp>
    </p:spTree>
    <p:extLst>
      <p:ext uri="{BB962C8B-B14F-4D97-AF65-F5344CB8AC3E}">
        <p14:creationId xmlns:p14="http://schemas.microsoft.com/office/powerpoint/2010/main" val="299026284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68</a:t>
            </a:fld>
            <a:endParaRPr lang="fr-FR"/>
          </a:p>
        </p:txBody>
      </p:sp>
    </p:spTree>
    <p:extLst>
      <p:ext uri="{BB962C8B-B14F-4D97-AF65-F5344CB8AC3E}">
        <p14:creationId xmlns:p14="http://schemas.microsoft.com/office/powerpoint/2010/main" val="58788612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69</a:t>
            </a:fld>
            <a:endParaRPr lang="fr-FR"/>
          </a:p>
        </p:txBody>
      </p:sp>
    </p:spTree>
    <p:extLst>
      <p:ext uri="{BB962C8B-B14F-4D97-AF65-F5344CB8AC3E}">
        <p14:creationId xmlns:p14="http://schemas.microsoft.com/office/powerpoint/2010/main" val="140617397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70</a:t>
            </a:fld>
            <a:endParaRPr lang="fr-FR"/>
          </a:p>
        </p:txBody>
      </p:sp>
    </p:spTree>
    <p:extLst>
      <p:ext uri="{BB962C8B-B14F-4D97-AF65-F5344CB8AC3E}">
        <p14:creationId xmlns:p14="http://schemas.microsoft.com/office/powerpoint/2010/main" val="176435932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4E8F02F-09D3-4ADF-B06F-7A809B9C5486}"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57132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71</a:t>
            </a:fld>
            <a:endParaRPr lang="fr-FR"/>
          </a:p>
        </p:txBody>
      </p:sp>
    </p:spTree>
    <p:extLst>
      <p:ext uri="{BB962C8B-B14F-4D97-AF65-F5344CB8AC3E}">
        <p14:creationId xmlns:p14="http://schemas.microsoft.com/office/powerpoint/2010/main" val="291792782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73</a:t>
            </a:fld>
            <a:endParaRPr lang="fr-FR"/>
          </a:p>
        </p:txBody>
      </p:sp>
    </p:spTree>
    <p:extLst>
      <p:ext uri="{BB962C8B-B14F-4D97-AF65-F5344CB8AC3E}">
        <p14:creationId xmlns:p14="http://schemas.microsoft.com/office/powerpoint/2010/main" val="374405588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74</a:t>
            </a:fld>
            <a:endParaRPr lang="fr-FR"/>
          </a:p>
        </p:txBody>
      </p:sp>
    </p:spTree>
    <p:extLst>
      <p:ext uri="{BB962C8B-B14F-4D97-AF65-F5344CB8AC3E}">
        <p14:creationId xmlns:p14="http://schemas.microsoft.com/office/powerpoint/2010/main" val="308159058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75</a:t>
            </a:fld>
            <a:endParaRPr lang="fr-FR"/>
          </a:p>
        </p:txBody>
      </p:sp>
    </p:spTree>
    <p:extLst>
      <p:ext uri="{BB962C8B-B14F-4D97-AF65-F5344CB8AC3E}">
        <p14:creationId xmlns:p14="http://schemas.microsoft.com/office/powerpoint/2010/main" val="201262835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76</a:t>
            </a:fld>
            <a:endParaRPr lang="fr-FR"/>
          </a:p>
        </p:txBody>
      </p:sp>
    </p:spTree>
    <p:extLst>
      <p:ext uri="{BB962C8B-B14F-4D97-AF65-F5344CB8AC3E}">
        <p14:creationId xmlns:p14="http://schemas.microsoft.com/office/powerpoint/2010/main" val="335772357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78</a:t>
            </a:fld>
            <a:endParaRPr lang="fr-FR"/>
          </a:p>
        </p:txBody>
      </p:sp>
    </p:spTree>
    <p:extLst>
      <p:ext uri="{BB962C8B-B14F-4D97-AF65-F5344CB8AC3E}">
        <p14:creationId xmlns:p14="http://schemas.microsoft.com/office/powerpoint/2010/main" val="252853600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79</a:t>
            </a:fld>
            <a:endParaRPr lang="fr-FR"/>
          </a:p>
        </p:txBody>
      </p:sp>
    </p:spTree>
    <p:extLst>
      <p:ext uri="{BB962C8B-B14F-4D97-AF65-F5344CB8AC3E}">
        <p14:creationId xmlns:p14="http://schemas.microsoft.com/office/powerpoint/2010/main" val="350957300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80</a:t>
            </a:fld>
            <a:endParaRPr lang="fr-FR"/>
          </a:p>
        </p:txBody>
      </p:sp>
    </p:spTree>
    <p:extLst>
      <p:ext uri="{BB962C8B-B14F-4D97-AF65-F5344CB8AC3E}">
        <p14:creationId xmlns:p14="http://schemas.microsoft.com/office/powerpoint/2010/main" val="407584794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81</a:t>
            </a:fld>
            <a:endParaRPr lang="fr-FR"/>
          </a:p>
        </p:txBody>
      </p:sp>
    </p:spTree>
    <p:extLst>
      <p:ext uri="{BB962C8B-B14F-4D97-AF65-F5344CB8AC3E}">
        <p14:creationId xmlns:p14="http://schemas.microsoft.com/office/powerpoint/2010/main" val="394141305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82</a:t>
            </a:fld>
            <a:endParaRPr lang="fr-FR"/>
          </a:p>
        </p:txBody>
      </p:sp>
    </p:spTree>
    <p:extLst>
      <p:ext uri="{BB962C8B-B14F-4D97-AF65-F5344CB8AC3E}">
        <p14:creationId xmlns:p14="http://schemas.microsoft.com/office/powerpoint/2010/main" val="258582795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4E8F02F-09D3-4ADF-B06F-7A809B9C5486}"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6921008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84</a:t>
            </a:fld>
            <a:endParaRPr lang="fr-FR"/>
          </a:p>
        </p:txBody>
      </p:sp>
    </p:spTree>
    <p:extLst>
      <p:ext uri="{BB962C8B-B14F-4D97-AF65-F5344CB8AC3E}">
        <p14:creationId xmlns:p14="http://schemas.microsoft.com/office/powerpoint/2010/main" val="245429976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85</a:t>
            </a:fld>
            <a:endParaRPr lang="fr-FR"/>
          </a:p>
        </p:txBody>
      </p:sp>
    </p:spTree>
    <p:extLst>
      <p:ext uri="{BB962C8B-B14F-4D97-AF65-F5344CB8AC3E}">
        <p14:creationId xmlns:p14="http://schemas.microsoft.com/office/powerpoint/2010/main" val="398929685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86</a:t>
            </a:fld>
            <a:endParaRPr lang="fr-FR"/>
          </a:p>
        </p:txBody>
      </p:sp>
    </p:spTree>
    <p:extLst>
      <p:ext uri="{BB962C8B-B14F-4D97-AF65-F5344CB8AC3E}">
        <p14:creationId xmlns:p14="http://schemas.microsoft.com/office/powerpoint/2010/main" val="213547004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87</a:t>
            </a:fld>
            <a:endParaRPr lang="fr-FR"/>
          </a:p>
        </p:txBody>
      </p:sp>
    </p:spTree>
    <p:extLst>
      <p:ext uri="{BB962C8B-B14F-4D97-AF65-F5344CB8AC3E}">
        <p14:creationId xmlns:p14="http://schemas.microsoft.com/office/powerpoint/2010/main" val="423181794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88</a:t>
            </a:fld>
            <a:endParaRPr lang="fr-FR"/>
          </a:p>
        </p:txBody>
      </p:sp>
    </p:spTree>
    <p:extLst>
      <p:ext uri="{BB962C8B-B14F-4D97-AF65-F5344CB8AC3E}">
        <p14:creationId xmlns:p14="http://schemas.microsoft.com/office/powerpoint/2010/main" val="208566942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90</a:t>
            </a:fld>
            <a:endParaRPr lang="fr-FR"/>
          </a:p>
        </p:txBody>
      </p:sp>
    </p:spTree>
    <p:extLst>
      <p:ext uri="{BB962C8B-B14F-4D97-AF65-F5344CB8AC3E}">
        <p14:creationId xmlns:p14="http://schemas.microsoft.com/office/powerpoint/2010/main" val="380399558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91</a:t>
            </a:fld>
            <a:endParaRPr lang="fr-FR"/>
          </a:p>
        </p:txBody>
      </p:sp>
    </p:spTree>
    <p:extLst>
      <p:ext uri="{BB962C8B-B14F-4D97-AF65-F5344CB8AC3E}">
        <p14:creationId xmlns:p14="http://schemas.microsoft.com/office/powerpoint/2010/main" val="229861081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4E8F02F-09D3-4ADF-B06F-7A809B9C5486}"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454639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4E8F02F-09D3-4ADF-B06F-7A809B9C5486}"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990247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spcBef>
                <a:spcPct val="30000"/>
              </a:spcBef>
              <a:defRPr sz="1100">
                <a:solidFill>
                  <a:schemeClr val="tx1"/>
                </a:solidFill>
                <a:latin typeface="Calibri" charset="0"/>
                <a:ea typeface="ＭＳ Ｐゴシック" charset="-128"/>
              </a:defRPr>
            </a:lvl1pPr>
            <a:lvl2pPr marL="742950" indent="-285750" defTabSz="895350">
              <a:spcBef>
                <a:spcPct val="30000"/>
              </a:spcBef>
              <a:defRPr sz="1100">
                <a:solidFill>
                  <a:schemeClr val="tx1"/>
                </a:solidFill>
                <a:latin typeface="Calibri" charset="0"/>
                <a:ea typeface="ＭＳ Ｐゴシック" charset="-128"/>
              </a:defRPr>
            </a:lvl2pPr>
            <a:lvl3pPr marL="1143000" indent="-228600" defTabSz="895350">
              <a:spcBef>
                <a:spcPct val="30000"/>
              </a:spcBef>
              <a:defRPr sz="1100">
                <a:solidFill>
                  <a:schemeClr val="tx1"/>
                </a:solidFill>
                <a:latin typeface="Calibri" charset="0"/>
                <a:ea typeface="ＭＳ Ｐゴシック" charset="-128"/>
              </a:defRPr>
            </a:lvl3pPr>
            <a:lvl4pPr marL="1600200" indent="-228600" defTabSz="895350">
              <a:spcBef>
                <a:spcPct val="30000"/>
              </a:spcBef>
              <a:defRPr sz="1100">
                <a:solidFill>
                  <a:schemeClr val="tx1"/>
                </a:solidFill>
                <a:latin typeface="Calibri" charset="0"/>
                <a:ea typeface="ＭＳ Ｐゴシック" charset="-128"/>
              </a:defRPr>
            </a:lvl4pPr>
            <a:lvl5pPr marL="2057400" indent="-228600" defTabSz="895350">
              <a:spcBef>
                <a:spcPct val="30000"/>
              </a:spcBef>
              <a:defRPr sz="1100">
                <a:solidFill>
                  <a:schemeClr val="tx1"/>
                </a:solidFill>
                <a:latin typeface="Calibri" charset="0"/>
                <a:ea typeface="ＭＳ Ｐゴシック" charset="-128"/>
              </a:defRPr>
            </a:lvl5pPr>
            <a:lvl6pPr marL="2514600" indent="-228600" defTabSz="895350" eaLnBrk="0" fontAlgn="base" hangingPunct="0">
              <a:spcBef>
                <a:spcPct val="30000"/>
              </a:spcBef>
              <a:spcAft>
                <a:spcPct val="0"/>
              </a:spcAft>
              <a:defRPr sz="1100">
                <a:solidFill>
                  <a:schemeClr val="tx1"/>
                </a:solidFill>
                <a:latin typeface="Calibri" charset="0"/>
                <a:ea typeface="ＭＳ Ｐゴシック" charset="-128"/>
              </a:defRPr>
            </a:lvl6pPr>
            <a:lvl7pPr marL="2971800" indent="-228600" defTabSz="895350" eaLnBrk="0" fontAlgn="base" hangingPunct="0">
              <a:spcBef>
                <a:spcPct val="30000"/>
              </a:spcBef>
              <a:spcAft>
                <a:spcPct val="0"/>
              </a:spcAft>
              <a:defRPr sz="1100">
                <a:solidFill>
                  <a:schemeClr val="tx1"/>
                </a:solidFill>
                <a:latin typeface="Calibri" charset="0"/>
                <a:ea typeface="ＭＳ Ｐゴシック" charset="-128"/>
              </a:defRPr>
            </a:lvl7pPr>
            <a:lvl8pPr marL="3429000" indent="-228600" defTabSz="895350" eaLnBrk="0" fontAlgn="base" hangingPunct="0">
              <a:spcBef>
                <a:spcPct val="30000"/>
              </a:spcBef>
              <a:spcAft>
                <a:spcPct val="0"/>
              </a:spcAft>
              <a:defRPr sz="1100">
                <a:solidFill>
                  <a:schemeClr val="tx1"/>
                </a:solidFill>
                <a:latin typeface="Calibri" charset="0"/>
                <a:ea typeface="ＭＳ Ｐゴシック" charset="-128"/>
              </a:defRPr>
            </a:lvl8pPr>
            <a:lvl9pPr marL="3886200" indent="-228600" defTabSz="895350" eaLnBrk="0" fontAlgn="base" hangingPunct="0">
              <a:spcBef>
                <a:spcPct val="30000"/>
              </a:spcBef>
              <a:spcAft>
                <a:spcPct val="0"/>
              </a:spcAft>
              <a:defRPr sz="1100">
                <a:solidFill>
                  <a:schemeClr val="tx1"/>
                </a:solidFill>
                <a:latin typeface="Calibri" charset="0"/>
                <a:ea typeface="ＭＳ Ｐゴシック" charset="-128"/>
              </a:defRPr>
            </a:lvl9pPr>
          </a:lstStyle>
          <a:p>
            <a:pPr marL="0" marR="0" lvl="0" indent="0" algn="r" defTabSz="895350" rtl="0" eaLnBrk="1" fontAlgn="auto" latinLnBrk="0" hangingPunct="1">
              <a:lnSpc>
                <a:spcPct val="100000"/>
              </a:lnSpc>
              <a:spcBef>
                <a:spcPct val="0"/>
              </a:spcBef>
              <a:spcAft>
                <a:spcPts val="0"/>
              </a:spcAft>
              <a:buClrTx/>
              <a:buSzTx/>
              <a:buFontTx/>
              <a:buNone/>
              <a:tabLst/>
              <a:defRPr/>
            </a:pPr>
            <a:fld id="{434210E6-F2FC-3D40-A2C8-94E18C0CEF5B}" type="slidenum">
              <a:rPr kumimoji="0" lang="en-US" altLang="fr-FR" sz="1200" b="0" i="0" u="none" strike="noStrike" kern="1200" cap="none" spc="0" normalizeH="0" baseline="0" noProof="0">
                <a:ln>
                  <a:noFill/>
                </a:ln>
                <a:solidFill>
                  <a:prstClr val="black"/>
                </a:solidFill>
                <a:effectLst/>
                <a:uLnTx/>
                <a:uFillTx/>
                <a:latin typeface="Arial" charset="0"/>
                <a:ea typeface="ＭＳ Ｐゴシック" charset="-128"/>
                <a:cs typeface="+mn-cs"/>
              </a:rPr>
              <a:pPr marL="0" marR="0" lvl="0" indent="0" algn="r" defTabSz="895350" rtl="0" eaLnBrk="1" fontAlgn="auto" latinLnBrk="0" hangingPunct="1">
                <a:lnSpc>
                  <a:spcPct val="100000"/>
                </a:lnSpc>
                <a:spcBef>
                  <a:spcPct val="0"/>
                </a:spcBef>
                <a:spcAft>
                  <a:spcPts val="0"/>
                </a:spcAft>
                <a:buClrTx/>
                <a:buSzTx/>
                <a:buFontTx/>
                <a:buNone/>
                <a:tabLst/>
                <a:defRPr/>
              </a:pPr>
              <a:t>96</a:t>
            </a:fld>
            <a:endParaRPr kumimoji="0" lang="en-US" altLang="fr-FR" sz="1200" b="0" i="0" u="none" strike="noStrike" kern="1200" cap="none" spc="0" normalizeH="0" baseline="0" noProof="0">
              <a:ln>
                <a:noFill/>
              </a:ln>
              <a:solidFill>
                <a:prstClr val="black"/>
              </a:solidFill>
              <a:effectLst/>
              <a:uLnTx/>
              <a:uFillTx/>
              <a:latin typeface="Arial" charset="0"/>
              <a:ea typeface="ＭＳ Ｐゴシック" charset="-128"/>
              <a:cs typeface="+mn-cs"/>
            </a:endParaRPr>
          </a:p>
        </p:txBody>
      </p:sp>
      <p:sp>
        <p:nvSpPr>
          <p:cNvPr id="142338" name="Rectangle 2"/>
          <p:cNvSpPr>
            <a:spLocks noGrp="1" noRot="1" noChangeAspect="1" noChangeArrowheads="1" noTextEdit="1"/>
          </p:cNvSpPr>
          <p:nvPr>
            <p:ph type="sldImg"/>
          </p:nvPr>
        </p:nvSpPr>
        <p:spPr bwMode="auto">
          <a:xfrm>
            <a:off x="60325" y="728663"/>
            <a:ext cx="6627813" cy="372903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42339" name="Rectangle 3"/>
          <p:cNvSpPr>
            <a:spLocks noGrp="1" noChangeArrowheads="1"/>
          </p:cNvSpPr>
          <p:nvPr>
            <p:ph type="body" idx="1"/>
          </p:nvPr>
        </p:nvSpPr>
        <p:spPr bwMode="auto">
          <a:xfrm>
            <a:off x="890588" y="4702175"/>
            <a:ext cx="4967287" cy="44577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r>
              <a:rPr lang="fr-FR" altLang="fr-FR" dirty="0" err="1">
                <a:latin typeface="Arial" charset="0"/>
                <a:ea typeface="ＭＳ Ｐゴシック" charset="-128"/>
              </a:rPr>
              <a:t>DemoIndicators</a:t>
            </a:r>
            <a:endParaRPr lang="fr-FR" altLang="fr-FR" dirty="0">
              <a:latin typeface="Arial" charset="0"/>
              <a:ea typeface="ＭＳ Ｐゴシック" charset="-128"/>
            </a:endParaRPr>
          </a:p>
        </p:txBody>
      </p:sp>
    </p:spTree>
    <p:extLst>
      <p:ext uri="{BB962C8B-B14F-4D97-AF65-F5344CB8AC3E}">
        <p14:creationId xmlns:p14="http://schemas.microsoft.com/office/powerpoint/2010/main" val="125373753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4E8F02F-09D3-4ADF-B06F-7A809B9C5486}"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574804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4E8F02F-09D3-4ADF-B06F-7A809B9C5486}"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1990779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25</a:t>
            </a:fld>
            <a:endParaRPr lang="fr-FR"/>
          </a:p>
        </p:txBody>
      </p:sp>
    </p:spTree>
    <p:extLst>
      <p:ext uri="{BB962C8B-B14F-4D97-AF65-F5344CB8AC3E}">
        <p14:creationId xmlns:p14="http://schemas.microsoft.com/office/powerpoint/2010/main" val="1290253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26</a:t>
            </a:fld>
            <a:endParaRPr lang="fr-FR"/>
          </a:p>
        </p:txBody>
      </p:sp>
    </p:spTree>
    <p:extLst>
      <p:ext uri="{BB962C8B-B14F-4D97-AF65-F5344CB8AC3E}">
        <p14:creationId xmlns:p14="http://schemas.microsoft.com/office/powerpoint/2010/main" val="185016900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4E8F02F-09D3-4ADF-B06F-7A809B9C5486}" type="slidenum">
              <a:rPr lang="fr-FR" smtClean="0"/>
              <a:t>27</a:t>
            </a:fld>
            <a:endParaRPr lang="fr-FR"/>
          </a:p>
        </p:txBody>
      </p:sp>
    </p:spTree>
    <p:extLst>
      <p:ext uri="{BB962C8B-B14F-4D97-AF65-F5344CB8AC3E}">
        <p14:creationId xmlns:p14="http://schemas.microsoft.com/office/powerpoint/2010/main" val="381777158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2.xml"/><Relationship Id="rId1" Type="http://schemas.openxmlformats.org/officeDocument/2006/relationships/vmlDrawing" Target="../drawings/vmlDrawing2.vml"/><Relationship Id="rId5" Type="http://schemas.openxmlformats.org/officeDocument/2006/relationships/image" Target="NULL"/><Relationship Id="rId4" Type="http://schemas.openxmlformats.org/officeDocument/2006/relationships/oleObject" Target="../embeddings/oleObject2.bin"/></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tags" Target="../tags/tag4.xml"/><Relationship Id="rId7" Type="http://schemas.openxmlformats.org/officeDocument/2006/relationships/image" Target="NULL"/><Relationship Id="rId2" Type="http://schemas.openxmlformats.org/officeDocument/2006/relationships/tags" Target="../tags/tag3.xml"/><Relationship Id="rId1" Type="http://schemas.openxmlformats.org/officeDocument/2006/relationships/vmlDrawing" Target="../drawings/vmlDrawing3.vml"/><Relationship Id="rId6" Type="http://schemas.openxmlformats.org/officeDocument/2006/relationships/oleObject" Target="../embeddings/oleObject3.bin"/><Relationship Id="rId5" Type="http://schemas.openxmlformats.org/officeDocument/2006/relationships/slideMaster" Target="../slideMasters/slideMaster2.xml"/><Relationship Id="rId4" Type="http://schemas.openxmlformats.org/officeDocument/2006/relationships/tags" Target="../tags/tag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tags" Target="../tags/tag7.xml"/><Relationship Id="rId7" Type="http://schemas.openxmlformats.org/officeDocument/2006/relationships/image" Target="NULL"/><Relationship Id="rId2" Type="http://schemas.openxmlformats.org/officeDocument/2006/relationships/tags" Target="../tags/tag6.xml"/><Relationship Id="rId1" Type="http://schemas.openxmlformats.org/officeDocument/2006/relationships/vmlDrawing" Target="../drawings/vmlDrawing4.vml"/><Relationship Id="rId6" Type="http://schemas.openxmlformats.org/officeDocument/2006/relationships/oleObject" Target="../embeddings/oleObject4.bin"/><Relationship Id="rId5" Type="http://schemas.openxmlformats.org/officeDocument/2006/relationships/slideMaster" Target="../slideMasters/slideMaster2.xml"/><Relationship Id="rId4" Type="http://schemas.openxmlformats.org/officeDocument/2006/relationships/tags" Target="../tags/tag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3.jpeg"/><Relationship Id="rId2" Type="http://schemas.openxmlformats.org/officeDocument/2006/relationships/tags" Target="../tags/tag10.xml"/><Relationship Id="rId1" Type="http://schemas.openxmlformats.org/officeDocument/2006/relationships/vmlDrawing" Target="../drawings/vmlDrawing6.v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oleObject" Target="../embeddings/oleObject6.bin"/></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3" Type="http://schemas.openxmlformats.org/officeDocument/2006/relationships/tags" Target="../tags/tag12.xml"/><Relationship Id="rId7" Type="http://schemas.openxmlformats.org/officeDocument/2006/relationships/image" Target="../media/image2.emf"/><Relationship Id="rId2" Type="http://schemas.openxmlformats.org/officeDocument/2006/relationships/tags" Target="../tags/tag11.xml"/><Relationship Id="rId1" Type="http://schemas.openxmlformats.org/officeDocument/2006/relationships/vmlDrawing" Target="../drawings/vmlDrawing7.vml"/><Relationship Id="rId6" Type="http://schemas.openxmlformats.org/officeDocument/2006/relationships/oleObject" Target="../embeddings/oleObject7.bin"/><Relationship Id="rId5" Type="http://schemas.openxmlformats.org/officeDocument/2006/relationships/slideMaster" Target="../slideMasters/slideMaster4.xml"/><Relationship Id="rId4" Type="http://schemas.openxmlformats.org/officeDocument/2006/relationships/tags" Target="../tags/tag1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tags" Target="../tags/tag15.xml"/><Relationship Id="rId7" Type="http://schemas.openxmlformats.org/officeDocument/2006/relationships/image" Target="../media/image2.emf"/><Relationship Id="rId2" Type="http://schemas.openxmlformats.org/officeDocument/2006/relationships/tags" Target="../tags/tag14.xml"/><Relationship Id="rId1" Type="http://schemas.openxmlformats.org/officeDocument/2006/relationships/vmlDrawing" Target="../drawings/vmlDrawing8.vml"/><Relationship Id="rId6" Type="http://schemas.openxmlformats.org/officeDocument/2006/relationships/oleObject" Target="../embeddings/oleObject8.bin"/><Relationship Id="rId5" Type="http://schemas.openxmlformats.org/officeDocument/2006/relationships/slideMaster" Target="../slideMasters/slideMaster4.xml"/><Relationship Id="rId4" Type="http://schemas.openxmlformats.org/officeDocument/2006/relationships/tags" Target="../tags/tag1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3.jpe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fr-FR"/>
          </a:p>
        </p:txBody>
      </p:sp>
      <p:sp>
        <p:nvSpPr>
          <p:cNvPr id="3" name="Sous-titr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fr-FR"/>
          </a:p>
        </p:txBody>
      </p:sp>
      <p:sp>
        <p:nvSpPr>
          <p:cNvPr id="4" name="Espace réservé de la date 3"/>
          <p:cNvSpPr>
            <a:spLocks noGrp="1"/>
          </p:cNvSpPr>
          <p:nvPr>
            <p:ph type="dt" sz="half" idx="10"/>
          </p:nvPr>
        </p:nvSpPr>
        <p:spPr/>
        <p:txBody>
          <a:bodyPr/>
          <a:lstStyle/>
          <a:p>
            <a:fld id="{A05BABB9-A909-47C0-A137-4AC85EBCECF9}" type="datetimeFigureOut">
              <a:rPr lang="fr-FR" smtClean="0"/>
              <a:t>23/11/2020</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BCE7B6A7-E0AE-4CE4-A713-D08993F6991C}" type="slidenum">
              <a:rPr lang="fr-FR" smtClean="0"/>
              <a:t>‹#›</a:t>
            </a:fld>
            <a:endParaRPr lang="fr-FR"/>
          </a:p>
        </p:txBody>
      </p:sp>
    </p:spTree>
    <p:extLst>
      <p:ext uri="{BB962C8B-B14F-4D97-AF65-F5344CB8AC3E}">
        <p14:creationId xmlns:p14="http://schemas.microsoft.com/office/powerpoint/2010/main" val="292857924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FR"/>
          </a:p>
        </p:txBody>
      </p:sp>
      <p:sp>
        <p:nvSpPr>
          <p:cNvPr id="3" name="Espace réservé du texte vertical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r-FR"/>
          </a:p>
        </p:txBody>
      </p:sp>
      <p:sp>
        <p:nvSpPr>
          <p:cNvPr id="4" name="Espace réservé de la date 3"/>
          <p:cNvSpPr>
            <a:spLocks noGrp="1"/>
          </p:cNvSpPr>
          <p:nvPr>
            <p:ph type="dt" sz="half" idx="10"/>
          </p:nvPr>
        </p:nvSpPr>
        <p:spPr/>
        <p:txBody>
          <a:bodyPr/>
          <a:lstStyle/>
          <a:p>
            <a:fld id="{A05BABB9-A909-47C0-A137-4AC85EBCECF9}" type="datetimeFigureOut">
              <a:rPr lang="fr-FR" smtClean="0"/>
              <a:t>23/11/2020</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BCE7B6A7-E0AE-4CE4-A713-D08993F6991C}" type="slidenum">
              <a:rPr lang="fr-FR" smtClean="0"/>
              <a:t>‹#›</a:t>
            </a:fld>
            <a:endParaRPr lang="fr-FR"/>
          </a:p>
        </p:txBody>
      </p:sp>
    </p:spTree>
    <p:extLst>
      <p:ext uri="{BB962C8B-B14F-4D97-AF65-F5344CB8AC3E}">
        <p14:creationId xmlns:p14="http://schemas.microsoft.com/office/powerpoint/2010/main" val="166527454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724900" y="365125"/>
            <a:ext cx="2628900" cy="5811838"/>
          </a:xfrm>
        </p:spPr>
        <p:txBody>
          <a:bodyPr vert="eaVert"/>
          <a:lstStyle/>
          <a:p>
            <a:r>
              <a:rPr lang="en-US"/>
              <a:t>Click to edit Master title style</a:t>
            </a:r>
            <a:endParaRPr lang="fr-FR"/>
          </a:p>
        </p:txBody>
      </p:sp>
      <p:sp>
        <p:nvSpPr>
          <p:cNvPr id="3" name="Espace réservé du texte vertical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r-FR"/>
          </a:p>
        </p:txBody>
      </p:sp>
      <p:sp>
        <p:nvSpPr>
          <p:cNvPr id="4" name="Espace réservé de la date 3"/>
          <p:cNvSpPr>
            <a:spLocks noGrp="1"/>
          </p:cNvSpPr>
          <p:nvPr>
            <p:ph type="dt" sz="half" idx="10"/>
          </p:nvPr>
        </p:nvSpPr>
        <p:spPr/>
        <p:txBody>
          <a:bodyPr/>
          <a:lstStyle/>
          <a:p>
            <a:fld id="{A05BABB9-A909-47C0-A137-4AC85EBCECF9}" type="datetimeFigureOut">
              <a:rPr lang="fr-FR" smtClean="0"/>
              <a:t>23/11/2020</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BCE7B6A7-E0AE-4CE4-A713-D08993F6991C}" type="slidenum">
              <a:rPr lang="fr-FR" smtClean="0"/>
              <a:t>‹#›</a:t>
            </a:fld>
            <a:endParaRPr lang="fr-FR"/>
          </a:p>
        </p:txBody>
      </p:sp>
    </p:spTree>
    <p:extLst>
      <p:ext uri="{BB962C8B-B14F-4D97-AF65-F5344CB8AC3E}">
        <p14:creationId xmlns:p14="http://schemas.microsoft.com/office/powerpoint/2010/main" val="221580063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cSld name="2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33906098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cSld name="Custom Layout">
    <p:spTree>
      <p:nvGrpSpPr>
        <p:cNvPr id="1" name=""/>
        <p:cNvGrpSpPr/>
        <p:nvPr/>
      </p:nvGrpSpPr>
      <p:grpSpPr>
        <a:xfrm>
          <a:off x="0" y="0"/>
          <a:ext cx="0" cy="0"/>
          <a:chOff x="0" y="0"/>
          <a:chExt cx="0" cy="0"/>
        </a:xfrm>
      </p:grpSpPr>
      <p:sp>
        <p:nvSpPr>
          <p:cNvPr id="3" name="Rectangle 2"/>
          <p:cNvSpPr/>
          <p:nvPr/>
        </p:nvSpPr>
        <p:spPr>
          <a:xfrm>
            <a:off x="0" y="2807970"/>
            <a:ext cx="12192000" cy="1242060"/>
          </a:xfrm>
          <a:prstGeom prst="rect">
            <a:avLst/>
          </a:prstGeom>
          <a:solidFill>
            <a:srgbClr val="0070C0"/>
          </a:solidFill>
          <a:ln w="952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tIns="108000" bIns="108000" anchor="ctr"/>
          <a:lstStyle/>
          <a:p>
            <a:pPr algn="ctr" eaLnBrk="1" hangingPunct="1">
              <a:defRPr/>
            </a:pPr>
            <a:endParaRPr lang="en-GB" sz="1680">
              <a:solidFill>
                <a:srgbClr val="000000"/>
              </a:solidFill>
              <a:ea typeface="ＭＳ Ｐゴシック" panose="020B0600070205080204" pitchFamily="34" charset="-128"/>
              <a:cs typeface="Arial" panose="020B0604020202020204" pitchFamily="34" charset="0"/>
            </a:endParaRPr>
          </a:p>
        </p:txBody>
      </p:sp>
      <p:sp>
        <p:nvSpPr>
          <p:cNvPr id="2" name="Title 1"/>
          <p:cNvSpPr>
            <a:spLocks noGrp="1"/>
          </p:cNvSpPr>
          <p:nvPr>
            <p:ph type="title"/>
          </p:nvPr>
        </p:nvSpPr>
        <p:spPr>
          <a:xfrm>
            <a:off x="562155" y="3013200"/>
            <a:ext cx="11067693" cy="831600"/>
          </a:xfrm>
        </p:spPr>
        <p:txBody>
          <a:bodyPr anchor="ctr"/>
          <a:lstStyle>
            <a:lvl1pPr algn="ctr">
              <a:defRPr sz="2880">
                <a:solidFill>
                  <a:schemeClr val="bg1"/>
                </a:solidFill>
              </a:defRPr>
            </a:lvl1pPr>
          </a:lstStyle>
          <a:p>
            <a:r>
              <a:rPr lang="en-US"/>
              <a:t>Click to edit Master title style</a:t>
            </a:r>
            <a:endParaRPr lang="en-GB"/>
          </a:p>
        </p:txBody>
      </p:sp>
      <p:sp>
        <p:nvSpPr>
          <p:cNvPr id="4" name="Rectangle 3">
            <a:extLst>
              <a:ext uri="{FF2B5EF4-FFF2-40B4-BE49-F238E27FC236}">
                <a16:creationId xmlns:a16="http://schemas.microsoft.com/office/drawing/2014/main" id="{3EB6F901-8D58-41B4-BC30-3BEFCF40CFCC}"/>
              </a:ext>
            </a:extLst>
          </p:cNvPr>
          <p:cNvSpPr/>
          <p:nvPr userDrawn="1"/>
        </p:nvSpPr>
        <p:spPr>
          <a:xfrm>
            <a:off x="0" y="2807970"/>
            <a:ext cx="12192000" cy="1242060"/>
          </a:xfrm>
          <a:prstGeom prst="rect">
            <a:avLst/>
          </a:prstGeom>
          <a:solidFill>
            <a:srgbClr val="0070C0"/>
          </a:solidFill>
          <a:ln w="952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tIns="108000" bIns="108000" anchor="ctr"/>
          <a:lstStyle/>
          <a:p>
            <a:pPr algn="ctr" eaLnBrk="1" hangingPunct="1">
              <a:defRPr/>
            </a:pPr>
            <a:endParaRPr lang="en-GB" sz="1680">
              <a:solidFill>
                <a:srgbClr val="000000"/>
              </a:solidFil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713314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cSld name="8_Title Only">
    <p:bg>
      <p:bgPr>
        <a:solidFill>
          <a:schemeClr val="bg1"/>
        </a:solidFill>
        <a:effectLst/>
      </p:bgPr>
    </p:bg>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562711" y="162000"/>
            <a:ext cx="11067692" cy="817230"/>
          </a:xfrm>
        </p:spPr>
        <p:txBody>
          <a:bodyPr anchor="b">
            <a:normAutofit/>
          </a:bodyPr>
          <a:lstStyle>
            <a:lvl1pPr algn="l">
              <a:defRPr sz="2400" b="1">
                <a:latin typeface="Arial" panose="020B0604020202020204" pitchFamily="34" charset="0"/>
                <a:cs typeface="Arial" panose="020B0604020202020204" pitchFamily="34" charset="0"/>
              </a:defRPr>
            </a:lvl1pPr>
          </a:lstStyle>
          <a:p>
            <a:r>
              <a:rPr lang="en-US" dirty="0"/>
              <a:t>CLICK TO EDIT MASTER TITLE STYLE</a:t>
            </a:r>
            <a:endParaRPr lang="de-DE" dirty="0"/>
          </a:p>
        </p:txBody>
      </p:sp>
      <p:pic>
        <p:nvPicPr>
          <p:cNvPr id="8" name="Picture 4"/>
          <p:cNvPicPr/>
          <p:nvPr/>
        </p:nvPicPr>
        <p:blipFill rotWithShape="1">
          <a:blip r:embed="rId2" cstate="email">
            <a:extLst>
              <a:ext uri="{28A0092B-C50C-407E-A947-70E740481C1C}">
                <a14:useLocalDpi xmlns:a14="http://schemas.microsoft.com/office/drawing/2010/main"/>
              </a:ext>
            </a:extLst>
          </a:blip>
          <a:srcRect l="2828" r="3774" b="75431"/>
          <a:stretch/>
        </p:blipFill>
        <p:spPr bwMode="auto">
          <a:xfrm>
            <a:off x="0" y="979230"/>
            <a:ext cx="12192000" cy="72000"/>
          </a:xfrm>
          <a:prstGeom prst="rect">
            <a:avLst/>
          </a:prstGeom>
          <a:ln>
            <a:noFill/>
          </a:ln>
          <a:extLst>
            <a:ext uri="{53640926-AAD7-44d8-BBD7-CCE9431645EC}">
              <a14:shadowObscured xmlns:a14="http://schemas.microsoft.com/office/drawing/2010/main" xmlns=""/>
            </a:ext>
          </a:extLst>
        </p:spPr>
      </p:pic>
      <p:pic>
        <p:nvPicPr>
          <p:cNvPr id="4" name="Picture 4">
            <a:extLst>
              <a:ext uri="{FF2B5EF4-FFF2-40B4-BE49-F238E27FC236}">
                <a16:creationId xmlns:a16="http://schemas.microsoft.com/office/drawing/2014/main" id="{E2DB4D8F-5C02-400A-B58F-08EAFF9C9E3E}"/>
              </a:ext>
            </a:extLst>
          </p:cNvPr>
          <p:cNvPicPr/>
          <p:nvPr userDrawn="1"/>
        </p:nvPicPr>
        <p:blipFill rotWithShape="1">
          <a:blip r:embed="rId2" cstate="email">
            <a:extLst>
              <a:ext uri="{28A0092B-C50C-407E-A947-70E740481C1C}">
                <a14:useLocalDpi xmlns:a14="http://schemas.microsoft.com/office/drawing/2010/main"/>
              </a:ext>
            </a:extLst>
          </a:blip>
          <a:srcRect l="2828" r="3774" b="75431"/>
          <a:stretch/>
        </p:blipFill>
        <p:spPr bwMode="auto">
          <a:xfrm>
            <a:off x="0" y="979230"/>
            <a:ext cx="12192000" cy="72000"/>
          </a:xfrm>
          <a:prstGeom prst="rect">
            <a:avLst/>
          </a:prstGeom>
          <a:ln>
            <a:noFill/>
          </a:ln>
          <a:extLst>
            <a:ext uri="{53640926-AAD7-44d8-BBD7-CCE9431645EC}">
              <a14:shadowObscured xmlns="" xmlns:a14="http://schemas.microsoft.com/office/drawing/2010/main"/>
            </a:ext>
          </a:extLst>
        </p:spPr>
      </p:pic>
    </p:spTree>
    <p:extLst>
      <p:ext uri="{BB962C8B-B14F-4D97-AF65-F5344CB8AC3E}">
        <p14:creationId xmlns:p14="http://schemas.microsoft.com/office/powerpoint/2010/main" val="377886144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2_Title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de-DE"/>
          </a:p>
        </p:txBody>
      </p:sp>
      <p:sp>
        <p:nvSpPr>
          <p:cNvPr id="4" name="Text Placeholder 3"/>
          <p:cNvSpPr>
            <a:spLocks noGrp="1"/>
          </p:cNvSpPr>
          <p:nvPr>
            <p:ph type="body" sz="quarter" idx="10"/>
          </p:nvPr>
        </p:nvSpPr>
        <p:spPr>
          <a:xfrm>
            <a:off x="562708" y="1508760"/>
            <a:ext cx="11074088" cy="4590288"/>
          </a:xfrm>
        </p:spPr>
        <p:txBody>
          <a:bodyPr/>
          <a:lstStyle>
            <a:lvl1pPr>
              <a:spcBef>
                <a:spcPts val="408"/>
              </a:spcBef>
              <a:defRPr/>
            </a:lvl1pPr>
            <a:lvl2pPr marL="486259" indent="-245045">
              <a:spcBef>
                <a:spcPts val="408"/>
              </a:spcBef>
              <a:defRPr/>
            </a:lvl2pPr>
            <a:lvl3pPr marL="972520" indent="-245045">
              <a:spcBef>
                <a:spcPts val="408"/>
              </a:spcBef>
              <a:defRPr/>
            </a:lvl3pPr>
            <a:lvl4pPr marL="1462608" indent="-248873">
              <a:spcBef>
                <a:spcPts val="408"/>
              </a:spcBef>
              <a:defRPr/>
            </a:lvl4pPr>
            <a:lvl5pPr marL="2190083" indent="-245045">
              <a:spcBef>
                <a:spcPts val="408"/>
              </a:spcBef>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DE" dirty="0"/>
          </a:p>
        </p:txBody>
      </p:sp>
    </p:spTree>
    <p:extLst>
      <p:ext uri="{BB962C8B-B14F-4D97-AF65-F5344CB8AC3E}">
        <p14:creationId xmlns:p14="http://schemas.microsoft.com/office/powerpoint/2010/main" val="296481826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userDrawn="1">
  <p:cSld name="4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357274091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de-DE" dirty="0"/>
          </a:p>
        </p:txBody>
      </p:sp>
    </p:spTree>
    <p:extLst>
      <p:ext uri="{BB962C8B-B14F-4D97-AF65-F5344CB8AC3E}">
        <p14:creationId xmlns:p14="http://schemas.microsoft.com/office/powerpoint/2010/main" val="141316715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userDrawn="1">
  <p:cSld name="5_Custom Layout">
    <p:spTree>
      <p:nvGrpSpPr>
        <p:cNvPr id="1" name=""/>
        <p:cNvGrpSpPr/>
        <p:nvPr/>
      </p:nvGrpSpPr>
      <p:grpSpPr>
        <a:xfrm>
          <a:off x="0" y="0"/>
          <a:ext cx="0" cy="0"/>
          <a:chOff x="0" y="0"/>
          <a:chExt cx="0" cy="0"/>
        </a:xfrm>
      </p:grpSpPr>
      <p:sp>
        <p:nvSpPr>
          <p:cNvPr id="3" name="Rectangle 2"/>
          <p:cNvSpPr/>
          <p:nvPr userDrawn="1"/>
        </p:nvSpPr>
        <p:spPr>
          <a:xfrm>
            <a:off x="0" y="2807970"/>
            <a:ext cx="12192000" cy="1242060"/>
          </a:xfrm>
          <a:prstGeom prst="rect">
            <a:avLst/>
          </a:prstGeom>
          <a:solidFill>
            <a:srgbClr val="0070C0"/>
          </a:solidFill>
          <a:ln w="952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tIns="108000" bIns="108000" anchor="ctr"/>
          <a:lstStyle/>
          <a:p>
            <a:pPr algn="ctr" eaLnBrk="1" hangingPunct="1">
              <a:defRPr/>
            </a:pPr>
            <a:endParaRPr lang="en-GB" sz="1680">
              <a:solidFill>
                <a:srgbClr val="000000"/>
              </a:solidFill>
              <a:ea typeface="ＭＳ Ｐゴシック" panose="020B0600070205080204" pitchFamily="34" charset="-128"/>
              <a:cs typeface="Arial" panose="020B0604020202020204" pitchFamily="34" charset="0"/>
            </a:endParaRPr>
          </a:p>
        </p:txBody>
      </p:sp>
      <p:sp>
        <p:nvSpPr>
          <p:cNvPr id="2" name="Title 1"/>
          <p:cNvSpPr>
            <a:spLocks noGrp="1"/>
          </p:cNvSpPr>
          <p:nvPr>
            <p:ph type="title"/>
          </p:nvPr>
        </p:nvSpPr>
        <p:spPr>
          <a:xfrm>
            <a:off x="562155" y="3013200"/>
            <a:ext cx="11067693" cy="831600"/>
          </a:xfrm>
        </p:spPr>
        <p:txBody>
          <a:bodyPr anchor="ctr"/>
          <a:lstStyle>
            <a:lvl1pPr algn="ctr">
              <a:defRPr sz="2880">
                <a:solidFill>
                  <a:schemeClr val="bg1"/>
                </a:solidFill>
              </a:defRPr>
            </a:lvl1pPr>
          </a:lstStyle>
          <a:p>
            <a:r>
              <a:rPr lang="en-US"/>
              <a:t>Click to edit Master title style</a:t>
            </a:r>
            <a:endParaRPr lang="en-GB"/>
          </a:p>
        </p:txBody>
      </p:sp>
    </p:spTree>
    <p:extLst>
      <p:ext uri="{BB962C8B-B14F-4D97-AF65-F5344CB8AC3E}">
        <p14:creationId xmlns:p14="http://schemas.microsoft.com/office/powerpoint/2010/main" val="149936538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p:cSld name="1_Title Slide">
    <p:spTree>
      <p:nvGrpSpPr>
        <p:cNvPr id="1" name=""/>
        <p:cNvGrpSpPr/>
        <p:nvPr/>
      </p:nvGrpSpPr>
      <p:grpSpPr>
        <a:xfrm>
          <a:off x="0" y="0"/>
          <a:ext cx="0" cy="0"/>
          <a:chOff x="0" y="0"/>
          <a:chExt cx="0" cy="0"/>
        </a:xfrm>
      </p:grpSpPr>
      <p:pic>
        <p:nvPicPr>
          <p:cNvPr id="6" name="Picture 7" descr="REACH LogoNEW2.jp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11734" y="4936283"/>
            <a:ext cx="2544567" cy="1472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Rectangle 7"/>
          <p:cNvSpPr/>
          <p:nvPr/>
        </p:nvSpPr>
        <p:spPr bwMode="auto">
          <a:xfrm>
            <a:off x="-7814" y="2"/>
            <a:ext cx="12229124" cy="792163"/>
          </a:xfrm>
          <a:prstGeom prst="rect">
            <a:avLst/>
          </a:prstGeom>
          <a:solidFill>
            <a:schemeClr val="tx2">
              <a:lumMod val="50000"/>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83077" bIns="83077" anchor="ctr"/>
          <a:lstStyle/>
          <a:p>
            <a:pPr defTabSz="844083" fontAlgn="base">
              <a:spcBef>
                <a:spcPct val="0"/>
              </a:spcBef>
              <a:spcAft>
                <a:spcPct val="0"/>
              </a:spcAft>
              <a:defRPr/>
            </a:pPr>
            <a:r>
              <a:rPr lang="en-GB" sz="3692" b="1">
                <a:solidFill>
                  <a:srgbClr val="FFFFFF"/>
                </a:solidFill>
                <a:ea typeface="ＭＳ Ｐゴシック" pitchFamily="34" charset="-128"/>
                <a:cs typeface="Arial" pitchFamily="34" charset="0"/>
              </a:rPr>
              <a:t>SÉNÉGAL</a:t>
            </a:r>
          </a:p>
        </p:txBody>
      </p:sp>
      <p:sp>
        <p:nvSpPr>
          <p:cNvPr id="9" name="Rectangle 8"/>
          <p:cNvSpPr/>
          <p:nvPr/>
        </p:nvSpPr>
        <p:spPr bwMode="auto">
          <a:xfrm>
            <a:off x="-7814" y="769592"/>
            <a:ext cx="12229124" cy="36000"/>
          </a:xfrm>
          <a:prstGeom prst="rect">
            <a:avLst/>
          </a:prstGeom>
          <a:solidFill>
            <a:schemeClr val="accent3"/>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83077" bIns="83077" anchor="ctr"/>
          <a:lstStyle/>
          <a:p>
            <a:pPr defTabSz="844083" fontAlgn="base">
              <a:spcBef>
                <a:spcPct val="0"/>
              </a:spcBef>
              <a:spcAft>
                <a:spcPct val="0"/>
              </a:spcAft>
              <a:defRPr/>
            </a:pPr>
            <a:endParaRPr lang="en-GB" sz="3692" b="1" dirty="0">
              <a:solidFill>
                <a:srgbClr val="FFFFFF"/>
              </a:solidFill>
              <a:cs typeface="Arial" pitchFamily="34" charset="0"/>
            </a:endParaRPr>
          </a:p>
        </p:txBody>
      </p:sp>
      <p:sp>
        <p:nvSpPr>
          <p:cNvPr id="10" name="Rectangle 9"/>
          <p:cNvSpPr/>
          <p:nvPr/>
        </p:nvSpPr>
        <p:spPr bwMode="auto">
          <a:xfrm>
            <a:off x="-7814" y="798353"/>
            <a:ext cx="12229124" cy="36000"/>
          </a:xfrm>
          <a:prstGeom prst="rect">
            <a:avLst/>
          </a:prstGeom>
          <a:solidFill>
            <a:schemeClr val="accent4"/>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83077" bIns="83077" anchor="ctr"/>
          <a:lstStyle/>
          <a:p>
            <a:pPr defTabSz="844083" fontAlgn="base">
              <a:spcBef>
                <a:spcPct val="0"/>
              </a:spcBef>
              <a:spcAft>
                <a:spcPct val="0"/>
              </a:spcAft>
              <a:defRPr/>
            </a:pPr>
            <a:endParaRPr lang="en-GB" sz="3692" b="1" dirty="0">
              <a:solidFill>
                <a:srgbClr val="FFFFFF"/>
              </a:solidFill>
              <a:cs typeface="Arial" pitchFamily="34" charset="0"/>
            </a:endParaRPr>
          </a:p>
        </p:txBody>
      </p:sp>
      <p:sp>
        <p:nvSpPr>
          <p:cNvPr id="11" name="Rectangle 10"/>
          <p:cNvSpPr/>
          <p:nvPr/>
        </p:nvSpPr>
        <p:spPr bwMode="auto">
          <a:xfrm>
            <a:off x="-7814" y="827115"/>
            <a:ext cx="12229124" cy="36000"/>
          </a:xfrm>
          <a:prstGeom prst="rect">
            <a:avLst/>
          </a:prstGeom>
          <a:solidFill>
            <a:schemeClr val="accent5"/>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83077" bIns="83077" anchor="ctr"/>
          <a:lstStyle/>
          <a:p>
            <a:pPr defTabSz="844083" fontAlgn="base">
              <a:spcBef>
                <a:spcPct val="0"/>
              </a:spcBef>
              <a:spcAft>
                <a:spcPct val="0"/>
              </a:spcAft>
              <a:defRPr/>
            </a:pPr>
            <a:endParaRPr lang="en-GB" sz="3692" b="1" dirty="0">
              <a:solidFill>
                <a:srgbClr val="FFFFFF"/>
              </a:solidFill>
              <a:cs typeface="Arial" pitchFamily="34" charset="0"/>
            </a:endParaRPr>
          </a:p>
        </p:txBody>
      </p:sp>
      <p:sp>
        <p:nvSpPr>
          <p:cNvPr id="12" name="Rectangle 11"/>
          <p:cNvSpPr/>
          <p:nvPr/>
        </p:nvSpPr>
        <p:spPr bwMode="auto">
          <a:xfrm>
            <a:off x="-7814" y="856530"/>
            <a:ext cx="12229124" cy="36000"/>
          </a:xfrm>
          <a:prstGeom prst="rect">
            <a:avLst/>
          </a:prstGeom>
          <a:solidFill>
            <a:schemeClr val="accent6"/>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83077" bIns="83077" anchor="ctr"/>
          <a:lstStyle/>
          <a:p>
            <a:pPr defTabSz="844083" fontAlgn="base">
              <a:spcBef>
                <a:spcPct val="0"/>
              </a:spcBef>
              <a:spcAft>
                <a:spcPct val="0"/>
              </a:spcAft>
              <a:defRPr/>
            </a:pPr>
            <a:endParaRPr lang="en-GB" sz="3692" b="1" dirty="0">
              <a:solidFill>
                <a:srgbClr val="FFFFFF"/>
              </a:solidFill>
              <a:cs typeface="Arial" pitchFamily="34" charset="0"/>
            </a:endParaRPr>
          </a:p>
        </p:txBody>
      </p:sp>
      <p:sp>
        <p:nvSpPr>
          <p:cNvPr id="4" name="Title 1"/>
          <p:cNvSpPr>
            <a:spLocks noGrp="1"/>
          </p:cNvSpPr>
          <p:nvPr>
            <p:ph type="ctrTitle"/>
          </p:nvPr>
        </p:nvSpPr>
        <p:spPr>
          <a:xfrm>
            <a:off x="562712" y="2130432"/>
            <a:ext cx="10909889" cy="1470025"/>
          </a:xfrm>
        </p:spPr>
        <p:txBody>
          <a:bodyPr/>
          <a:lstStyle>
            <a:lvl1pPr>
              <a:defRPr>
                <a:solidFill>
                  <a:schemeClr val="tx1"/>
                </a:solidFill>
              </a:defRPr>
            </a:lvl1pPr>
          </a:lstStyle>
          <a:p>
            <a:r>
              <a:rPr lang="en-US"/>
              <a:t>Click to edit Master title style</a:t>
            </a:r>
            <a:endParaRPr lang="en-GB"/>
          </a:p>
        </p:txBody>
      </p:sp>
      <p:sp>
        <p:nvSpPr>
          <p:cNvPr id="5" name="Subtitle 2"/>
          <p:cNvSpPr>
            <a:spLocks noGrp="1"/>
          </p:cNvSpPr>
          <p:nvPr>
            <p:ph type="subTitle" idx="1"/>
          </p:nvPr>
        </p:nvSpPr>
        <p:spPr>
          <a:xfrm>
            <a:off x="562708" y="3886200"/>
            <a:ext cx="6321869" cy="1752600"/>
          </a:xfrm>
        </p:spPr>
        <p:txBody>
          <a:bodyPr/>
          <a:lstStyle>
            <a:lvl1pPr marL="0" indent="0" algn="l">
              <a:buNone/>
              <a:defRPr baseline="0">
                <a:solidFill>
                  <a:schemeClr val="tx1">
                    <a:tint val="75000"/>
                  </a:schemeClr>
                </a:solidFill>
              </a:defRPr>
            </a:lvl1pPr>
            <a:lvl2pPr marL="422041" indent="0" algn="ctr">
              <a:buNone/>
              <a:defRPr>
                <a:solidFill>
                  <a:schemeClr val="tx1">
                    <a:tint val="75000"/>
                  </a:schemeClr>
                </a:solidFill>
              </a:defRPr>
            </a:lvl2pPr>
            <a:lvl3pPr marL="844083" indent="0" algn="ctr">
              <a:buNone/>
              <a:defRPr>
                <a:solidFill>
                  <a:schemeClr val="tx1">
                    <a:tint val="75000"/>
                  </a:schemeClr>
                </a:solidFill>
              </a:defRPr>
            </a:lvl3pPr>
            <a:lvl4pPr marL="1266124" indent="0" algn="ctr">
              <a:buNone/>
              <a:defRPr>
                <a:solidFill>
                  <a:schemeClr val="tx1">
                    <a:tint val="75000"/>
                  </a:schemeClr>
                </a:solidFill>
              </a:defRPr>
            </a:lvl4pPr>
            <a:lvl5pPr marL="1688165" indent="0" algn="ctr">
              <a:buNone/>
              <a:defRPr>
                <a:solidFill>
                  <a:schemeClr val="tx1">
                    <a:tint val="75000"/>
                  </a:schemeClr>
                </a:solidFill>
              </a:defRPr>
            </a:lvl5pPr>
            <a:lvl6pPr marL="2110207" indent="0" algn="ctr">
              <a:buNone/>
              <a:defRPr>
                <a:solidFill>
                  <a:schemeClr val="tx1">
                    <a:tint val="75000"/>
                  </a:schemeClr>
                </a:solidFill>
              </a:defRPr>
            </a:lvl6pPr>
            <a:lvl7pPr marL="2532248" indent="0" algn="ctr">
              <a:buNone/>
              <a:defRPr>
                <a:solidFill>
                  <a:schemeClr val="tx1">
                    <a:tint val="75000"/>
                  </a:schemeClr>
                </a:solidFill>
              </a:defRPr>
            </a:lvl7pPr>
            <a:lvl8pPr marL="2954289" indent="0" algn="ctr">
              <a:buNone/>
              <a:defRPr>
                <a:solidFill>
                  <a:schemeClr val="tx1">
                    <a:tint val="75000"/>
                  </a:schemeClr>
                </a:solidFill>
              </a:defRPr>
            </a:lvl8pPr>
            <a:lvl9pPr marL="3376331" indent="0" algn="ctr">
              <a:buNone/>
              <a:defRPr>
                <a:solidFill>
                  <a:schemeClr val="tx1">
                    <a:tint val="75000"/>
                  </a:schemeClr>
                </a:solidFill>
              </a:defRPr>
            </a:lvl9pPr>
          </a:lstStyle>
          <a:p>
            <a:r>
              <a:rPr lang="en-US"/>
              <a:t>Click to edit Master subtitle style</a:t>
            </a:r>
            <a:endParaRPr lang="en-GB" dirty="0"/>
          </a:p>
        </p:txBody>
      </p:sp>
      <p:pic>
        <p:nvPicPr>
          <p:cNvPr id="13" name="Picture 12"/>
          <p:cNvPicPr>
            <a:picLocks noChangeAspect="1"/>
          </p:cNvPicPr>
          <p:nvPr/>
        </p:nvPicPr>
        <p:blipFill>
          <a:blip r:embed="rId2" cstate="print"/>
          <a:stretch>
            <a:fillRect/>
          </a:stretch>
        </p:blipFill>
        <p:spPr>
          <a:xfrm>
            <a:off x="5459396" y="4936282"/>
            <a:ext cx="3647097" cy="1372980"/>
          </a:xfrm>
          <a:prstGeom prst="rect">
            <a:avLst/>
          </a:prstGeom>
        </p:spPr>
      </p:pic>
    </p:spTree>
    <p:extLst>
      <p:ext uri="{BB962C8B-B14F-4D97-AF65-F5344CB8AC3E}">
        <p14:creationId xmlns:p14="http://schemas.microsoft.com/office/powerpoint/2010/main" val="191229867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FR"/>
          </a:p>
        </p:txBody>
      </p:sp>
      <p:sp>
        <p:nvSpPr>
          <p:cNvPr id="3" name="Espace réservé du contenu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r-FR"/>
          </a:p>
        </p:txBody>
      </p:sp>
      <p:sp>
        <p:nvSpPr>
          <p:cNvPr id="4" name="Espace réservé de la date 3"/>
          <p:cNvSpPr>
            <a:spLocks noGrp="1"/>
          </p:cNvSpPr>
          <p:nvPr>
            <p:ph type="dt" sz="half" idx="10"/>
          </p:nvPr>
        </p:nvSpPr>
        <p:spPr/>
        <p:txBody>
          <a:bodyPr/>
          <a:lstStyle/>
          <a:p>
            <a:fld id="{A05BABB9-A909-47C0-A137-4AC85EBCECF9}" type="datetimeFigureOut">
              <a:rPr lang="fr-FR" smtClean="0"/>
              <a:t>23/11/2020</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BCE7B6A7-E0AE-4CE4-A713-D08993F6991C}" type="slidenum">
              <a:rPr lang="fr-FR" smtClean="0"/>
              <a:t>‹#›</a:t>
            </a:fld>
            <a:endParaRPr lang="fr-FR"/>
          </a:p>
        </p:txBody>
      </p:sp>
    </p:spTree>
    <p:extLst>
      <p:ext uri="{BB962C8B-B14F-4D97-AF65-F5344CB8AC3E}">
        <p14:creationId xmlns:p14="http://schemas.microsoft.com/office/powerpoint/2010/main" val="278154089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p:cSld name="8_Title Slide">
    <p:spTree>
      <p:nvGrpSpPr>
        <p:cNvPr id="1" name=""/>
        <p:cNvGrpSpPr/>
        <p:nvPr/>
      </p:nvGrpSpPr>
      <p:grpSpPr>
        <a:xfrm>
          <a:off x="0" y="0"/>
          <a:ext cx="0" cy="0"/>
          <a:chOff x="0" y="0"/>
          <a:chExt cx="0" cy="0"/>
        </a:xfrm>
      </p:grpSpPr>
      <p:pic>
        <p:nvPicPr>
          <p:cNvPr id="6" name="Picture 7" descr="REACH LogoNEW2.jp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7194064" y="3886202"/>
            <a:ext cx="4437185" cy="2568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a:spLocks noGrp="1"/>
          </p:cNvSpPr>
          <p:nvPr>
            <p:ph type="ctrTitle"/>
          </p:nvPr>
        </p:nvSpPr>
        <p:spPr>
          <a:xfrm>
            <a:off x="562712" y="2130432"/>
            <a:ext cx="10909889" cy="1470025"/>
          </a:xfrm>
        </p:spPr>
        <p:txBody>
          <a:bodyPr/>
          <a:lstStyle>
            <a:lvl1pPr>
              <a:defRPr>
                <a:solidFill>
                  <a:schemeClr val="tx1"/>
                </a:solidFill>
              </a:defRPr>
            </a:lvl1pPr>
          </a:lstStyle>
          <a:p>
            <a:r>
              <a:rPr lang="en-US"/>
              <a:t>Click to edit Master title style</a:t>
            </a:r>
            <a:endParaRPr lang="en-GB"/>
          </a:p>
        </p:txBody>
      </p:sp>
      <p:sp>
        <p:nvSpPr>
          <p:cNvPr id="5" name="Subtitle 2"/>
          <p:cNvSpPr>
            <a:spLocks noGrp="1"/>
          </p:cNvSpPr>
          <p:nvPr>
            <p:ph type="subTitle" idx="1"/>
          </p:nvPr>
        </p:nvSpPr>
        <p:spPr>
          <a:xfrm>
            <a:off x="562708" y="3886200"/>
            <a:ext cx="6321869" cy="1752600"/>
          </a:xfrm>
        </p:spPr>
        <p:txBody>
          <a:bodyPr/>
          <a:lstStyle>
            <a:lvl1pPr marL="0" indent="0" algn="l">
              <a:buNone/>
              <a:defRPr baseline="0">
                <a:solidFill>
                  <a:schemeClr val="tx1">
                    <a:tint val="75000"/>
                  </a:schemeClr>
                </a:solidFill>
              </a:defRPr>
            </a:lvl1pPr>
            <a:lvl2pPr marL="422041" indent="0" algn="ctr">
              <a:buNone/>
              <a:defRPr>
                <a:solidFill>
                  <a:schemeClr val="tx1">
                    <a:tint val="75000"/>
                  </a:schemeClr>
                </a:solidFill>
              </a:defRPr>
            </a:lvl2pPr>
            <a:lvl3pPr marL="844083" indent="0" algn="ctr">
              <a:buNone/>
              <a:defRPr>
                <a:solidFill>
                  <a:schemeClr val="tx1">
                    <a:tint val="75000"/>
                  </a:schemeClr>
                </a:solidFill>
              </a:defRPr>
            </a:lvl3pPr>
            <a:lvl4pPr marL="1266124" indent="0" algn="ctr">
              <a:buNone/>
              <a:defRPr>
                <a:solidFill>
                  <a:schemeClr val="tx1">
                    <a:tint val="75000"/>
                  </a:schemeClr>
                </a:solidFill>
              </a:defRPr>
            </a:lvl4pPr>
            <a:lvl5pPr marL="1688165" indent="0" algn="ctr">
              <a:buNone/>
              <a:defRPr>
                <a:solidFill>
                  <a:schemeClr val="tx1">
                    <a:tint val="75000"/>
                  </a:schemeClr>
                </a:solidFill>
              </a:defRPr>
            </a:lvl5pPr>
            <a:lvl6pPr marL="2110207" indent="0" algn="ctr">
              <a:buNone/>
              <a:defRPr>
                <a:solidFill>
                  <a:schemeClr val="tx1">
                    <a:tint val="75000"/>
                  </a:schemeClr>
                </a:solidFill>
              </a:defRPr>
            </a:lvl6pPr>
            <a:lvl7pPr marL="2532248" indent="0" algn="ctr">
              <a:buNone/>
              <a:defRPr>
                <a:solidFill>
                  <a:schemeClr val="tx1">
                    <a:tint val="75000"/>
                  </a:schemeClr>
                </a:solidFill>
              </a:defRPr>
            </a:lvl7pPr>
            <a:lvl8pPr marL="2954289" indent="0" algn="ctr">
              <a:buNone/>
              <a:defRPr>
                <a:solidFill>
                  <a:schemeClr val="tx1">
                    <a:tint val="75000"/>
                  </a:schemeClr>
                </a:solidFill>
              </a:defRPr>
            </a:lvl8pPr>
            <a:lvl9pPr marL="3376331" indent="0" algn="ctr">
              <a:buNone/>
              <a:defRPr>
                <a:solidFill>
                  <a:schemeClr val="tx1">
                    <a:tint val="75000"/>
                  </a:schemeClr>
                </a:solidFill>
              </a:defRPr>
            </a:lvl9pPr>
          </a:lstStyle>
          <a:p>
            <a:r>
              <a:rPr lang="en-US"/>
              <a:t>Click to edit Master subtitle style</a:t>
            </a:r>
            <a:endParaRPr lang="en-GB" dirty="0"/>
          </a:p>
        </p:txBody>
      </p:sp>
    </p:spTree>
    <p:extLst>
      <p:ext uri="{BB962C8B-B14F-4D97-AF65-F5344CB8AC3E}">
        <p14:creationId xmlns:p14="http://schemas.microsoft.com/office/powerpoint/2010/main" val="8890275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p:cSld name="2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53150288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p:cSld name="3_Title Slide">
    <p:spTree>
      <p:nvGrpSpPr>
        <p:cNvPr id="1" name=""/>
        <p:cNvGrpSpPr/>
        <p:nvPr/>
      </p:nvGrpSpPr>
      <p:grpSpPr>
        <a:xfrm>
          <a:off x="0" y="0"/>
          <a:ext cx="0" cy="0"/>
          <a:chOff x="0" y="0"/>
          <a:chExt cx="0" cy="0"/>
        </a:xfrm>
      </p:grpSpPr>
      <p:sp>
        <p:nvSpPr>
          <p:cNvPr id="2" name="TextBox 1"/>
          <p:cNvSpPr txBox="1">
            <a:spLocks noChangeArrowheads="1"/>
          </p:cNvSpPr>
          <p:nvPr/>
        </p:nvSpPr>
        <p:spPr bwMode="auto">
          <a:xfrm>
            <a:off x="11396786" y="6673850"/>
            <a:ext cx="234461" cy="127000"/>
          </a:xfrm>
          <a:prstGeom prst="rect">
            <a:avLst/>
          </a:prstGeom>
          <a:noFill/>
          <a:ln>
            <a:noFill/>
          </a:ln>
          <a:extLst/>
        </p:spPr>
        <p:txBody>
          <a:bodyPr wrap="none" lIns="0" tIns="0" rIns="0" bIns="0"/>
          <a:lstStyle>
            <a:lvl1pPr>
              <a:defRPr sz="1400" b="1">
                <a:solidFill>
                  <a:schemeClr val="tx1"/>
                </a:solidFill>
                <a:latin typeface="Arial" panose="020B0604020202020204" pitchFamily="34" charset="0"/>
                <a:ea typeface="ＭＳ Ｐゴシック" panose="020B0600070205080204" pitchFamily="34" charset="-128"/>
              </a:defRPr>
            </a:lvl1pPr>
            <a:lvl2pPr marL="742950" indent="-285750">
              <a:defRPr sz="1400" b="1">
                <a:solidFill>
                  <a:schemeClr val="tx1"/>
                </a:solidFill>
                <a:latin typeface="Arial" panose="020B0604020202020204" pitchFamily="34" charset="0"/>
                <a:ea typeface="ＭＳ Ｐゴシック" panose="020B0600070205080204" pitchFamily="34" charset="-128"/>
              </a:defRPr>
            </a:lvl2pPr>
            <a:lvl3pPr marL="1143000" indent="-228600">
              <a:defRPr sz="1400" b="1">
                <a:solidFill>
                  <a:schemeClr val="tx1"/>
                </a:solidFill>
                <a:latin typeface="Arial" panose="020B0604020202020204" pitchFamily="34" charset="0"/>
                <a:ea typeface="ＭＳ Ｐゴシック" panose="020B0600070205080204" pitchFamily="34" charset="-128"/>
              </a:defRPr>
            </a:lvl3pPr>
            <a:lvl4pPr marL="1600200" indent="-228600">
              <a:defRPr sz="1400" b="1">
                <a:solidFill>
                  <a:schemeClr val="tx1"/>
                </a:solidFill>
                <a:latin typeface="Arial" panose="020B0604020202020204" pitchFamily="34" charset="0"/>
                <a:ea typeface="ＭＳ Ｐゴシック" panose="020B0600070205080204" pitchFamily="34" charset="-128"/>
              </a:defRPr>
            </a:lvl4pPr>
            <a:lvl5pPr marL="2057400" indent="-228600">
              <a:defRPr sz="1400"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9pPr>
          </a:lstStyle>
          <a:p>
            <a:pPr defTabSz="844083" fontAlgn="base">
              <a:spcBef>
                <a:spcPct val="0"/>
              </a:spcBef>
              <a:spcAft>
                <a:spcPct val="0"/>
              </a:spcAft>
            </a:pPr>
            <a:fld id="{34839C7C-0FDC-4AD6-8045-B5B669C8BECE}" type="slidenum">
              <a:rPr lang="de-DE" altLang="en-US" sz="831" b="0">
                <a:solidFill>
                  <a:srgbClr val="000000"/>
                </a:solidFill>
              </a:rPr>
              <a:pPr defTabSz="844083" fontAlgn="base">
                <a:spcBef>
                  <a:spcPct val="0"/>
                </a:spcBef>
                <a:spcAft>
                  <a:spcPct val="0"/>
                </a:spcAft>
              </a:pPr>
              <a:t>‹#›</a:t>
            </a:fld>
            <a:endParaRPr lang="de-DE" altLang="en-US" sz="831" b="0">
              <a:solidFill>
                <a:srgbClr val="000000"/>
              </a:solidFill>
            </a:endParaRPr>
          </a:p>
          <a:p>
            <a:pPr defTabSz="844083" fontAlgn="base">
              <a:spcBef>
                <a:spcPct val="0"/>
              </a:spcBef>
              <a:spcAft>
                <a:spcPct val="0"/>
              </a:spcAft>
            </a:pPr>
            <a:endParaRPr lang="de-DE" altLang="en-US" sz="831">
              <a:solidFill>
                <a:srgbClr val="000000"/>
              </a:solidFill>
            </a:endParaRPr>
          </a:p>
        </p:txBody>
      </p:sp>
      <p:pic>
        <p:nvPicPr>
          <p:cNvPr id="3" name="Picture 8" descr="REACH LogoNEW2.jp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10365155" y="6643690"/>
            <a:ext cx="793261" cy="180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07123420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4_Title Slide">
    <p:spTree>
      <p:nvGrpSpPr>
        <p:cNvPr id="1" name=""/>
        <p:cNvGrpSpPr/>
        <p:nvPr/>
      </p:nvGrpSpPr>
      <p:grpSpPr>
        <a:xfrm>
          <a:off x="0" y="0"/>
          <a:ext cx="0" cy="0"/>
          <a:chOff x="0" y="0"/>
          <a:chExt cx="0" cy="0"/>
        </a:xfrm>
      </p:grpSpPr>
      <p:sp>
        <p:nvSpPr>
          <p:cNvPr id="6" name="TextBox 5"/>
          <p:cNvSpPr txBox="1">
            <a:spLocks noChangeArrowheads="1"/>
          </p:cNvSpPr>
          <p:nvPr/>
        </p:nvSpPr>
        <p:spPr bwMode="auto">
          <a:xfrm>
            <a:off x="11396786" y="6673850"/>
            <a:ext cx="234461" cy="127000"/>
          </a:xfrm>
          <a:prstGeom prst="rect">
            <a:avLst/>
          </a:prstGeom>
          <a:noFill/>
          <a:ln>
            <a:noFill/>
          </a:ln>
          <a:extLst/>
        </p:spPr>
        <p:txBody>
          <a:bodyPr wrap="none" lIns="0" tIns="0" rIns="0" bIns="0"/>
          <a:lstStyle>
            <a:lvl1pPr>
              <a:defRPr sz="1400" b="1">
                <a:solidFill>
                  <a:schemeClr val="tx1"/>
                </a:solidFill>
                <a:latin typeface="Arial" panose="020B0604020202020204" pitchFamily="34" charset="0"/>
                <a:ea typeface="ＭＳ Ｐゴシック" panose="020B0600070205080204" pitchFamily="34" charset="-128"/>
              </a:defRPr>
            </a:lvl1pPr>
            <a:lvl2pPr marL="742950" indent="-285750">
              <a:defRPr sz="1400" b="1">
                <a:solidFill>
                  <a:schemeClr val="tx1"/>
                </a:solidFill>
                <a:latin typeface="Arial" panose="020B0604020202020204" pitchFamily="34" charset="0"/>
                <a:ea typeface="ＭＳ Ｐゴシック" panose="020B0600070205080204" pitchFamily="34" charset="-128"/>
              </a:defRPr>
            </a:lvl2pPr>
            <a:lvl3pPr marL="1143000" indent="-228600">
              <a:defRPr sz="1400" b="1">
                <a:solidFill>
                  <a:schemeClr val="tx1"/>
                </a:solidFill>
                <a:latin typeface="Arial" panose="020B0604020202020204" pitchFamily="34" charset="0"/>
                <a:ea typeface="ＭＳ Ｐゴシック" panose="020B0600070205080204" pitchFamily="34" charset="-128"/>
              </a:defRPr>
            </a:lvl3pPr>
            <a:lvl4pPr marL="1600200" indent="-228600">
              <a:defRPr sz="1400" b="1">
                <a:solidFill>
                  <a:schemeClr val="tx1"/>
                </a:solidFill>
                <a:latin typeface="Arial" panose="020B0604020202020204" pitchFamily="34" charset="0"/>
                <a:ea typeface="ＭＳ Ｐゴシック" panose="020B0600070205080204" pitchFamily="34" charset="-128"/>
              </a:defRPr>
            </a:lvl4pPr>
            <a:lvl5pPr marL="2057400" indent="-228600">
              <a:defRPr sz="1400"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9pPr>
          </a:lstStyle>
          <a:p>
            <a:pPr defTabSz="844083" fontAlgn="base">
              <a:spcBef>
                <a:spcPct val="0"/>
              </a:spcBef>
              <a:spcAft>
                <a:spcPct val="0"/>
              </a:spcAft>
            </a:pPr>
            <a:fld id="{E087EF09-E745-4E40-8F23-76BF8701C0B1}" type="slidenum">
              <a:rPr lang="de-DE" altLang="en-US" sz="831" b="0">
                <a:solidFill>
                  <a:srgbClr val="000000"/>
                </a:solidFill>
              </a:rPr>
              <a:pPr defTabSz="844083" fontAlgn="base">
                <a:spcBef>
                  <a:spcPct val="0"/>
                </a:spcBef>
                <a:spcAft>
                  <a:spcPct val="0"/>
                </a:spcAft>
              </a:pPr>
              <a:t>‹#›</a:t>
            </a:fld>
            <a:endParaRPr lang="de-DE" altLang="en-US" sz="831" b="0">
              <a:solidFill>
                <a:srgbClr val="000000"/>
              </a:solidFill>
            </a:endParaRPr>
          </a:p>
          <a:p>
            <a:pPr defTabSz="844083" fontAlgn="base">
              <a:spcBef>
                <a:spcPct val="0"/>
              </a:spcBef>
              <a:spcAft>
                <a:spcPct val="0"/>
              </a:spcAft>
            </a:pPr>
            <a:endParaRPr lang="de-DE" altLang="en-US" sz="831">
              <a:solidFill>
                <a:srgbClr val="000000"/>
              </a:solidFill>
            </a:endParaRPr>
          </a:p>
        </p:txBody>
      </p:sp>
      <p:pic>
        <p:nvPicPr>
          <p:cNvPr id="7" name="Picture 8" descr="REACH LogoNEW2.jp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10365155" y="6643690"/>
            <a:ext cx="793261" cy="180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a:spLocks noGrp="1"/>
          </p:cNvSpPr>
          <p:nvPr>
            <p:ph type="title"/>
          </p:nvPr>
        </p:nvSpPr>
        <p:spPr>
          <a:xfrm>
            <a:off x="562713" y="162000"/>
            <a:ext cx="11067692" cy="831600"/>
          </a:xfrm>
        </p:spPr>
        <p:txBody>
          <a:bodyPr/>
          <a:lstStyle/>
          <a:p>
            <a:r>
              <a:rPr lang="en-US"/>
              <a:t>Click to edit Master title style</a:t>
            </a:r>
            <a:endParaRPr lang="de-DE" dirty="0"/>
          </a:p>
        </p:txBody>
      </p:sp>
      <p:sp>
        <p:nvSpPr>
          <p:cNvPr id="5" name="Text Placeholder 3"/>
          <p:cNvSpPr>
            <a:spLocks noGrp="1"/>
          </p:cNvSpPr>
          <p:nvPr>
            <p:ph type="body" sz="quarter" idx="10"/>
          </p:nvPr>
        </p:nvSpPr>
        <p:spPr>
          <a:xfrm>
            <a:off x="562708" y="1508760"/>
            <a:ext cx="11074088" cy="4590288"/>
          </a:xfrm>
        </p:spPr>
        <p:txBody>
          <a:bodyPr/>
          <a:lstStyle>
            <a:lvl1pPr>
              <a:spcBef>
                <a:spcPts val="354"/>
              </a:spcBef>
              <a:defRPr/>
            </a:lvl1pPr>
            <a:lvl2pPr marL="422041" indent="-212682">
              <a:spcBef>
                <a:spcPts val="354"/>
              </a:spcBef>
              <a:defRPr/>
            </a:lvl2pPr>
            <a:lvl3pPr marL="844083" indent="-212682">
              <a:spcBef>
                <a:spcPts val="354"/>
              </a:spcBef>
              <a:defRPr/>
            </a:lvl3pPr>
            <a:lvl4pPr marL="1269447" indent="-216005">
              <a:spcBef>
                <a:spcPts val="354"/>
              </a:spcBef>
              <a:defRPr/>
            </a:lvl4pPr>
            <a:lvl5pPr marL="1900848" indent="-212682">
              <a:spcBef>
                <a:spcPts val="354"/>
              </a:spcBef>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DE" dirty="0"/>
          </a:p>
        </p:txBody>
      </p:sp>
    </p:spTree>
    <p:extLst>
      <p:ext uri="{BB962C8B-B14F-4D97-AF65-F5344CB8AC3E}">
        <p14:creationId xmlns:p14="http://schemas.microsoft.com/office/powerpoint/2010/main" val="160418477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Title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de-DE" dirty="0"/>
          </a:p>
        </p:txBody>
      </p:sp>
      <p:sp>
        <p:nvSpPr>
          <p:cNvPr id="4" name="Text Placeholder 3"/>
          <p:cNvSpPr>
            <a:spLocks noGrp="1"/>
          </p:cNvSpPr>
          <p:nvPr>
            <p:ph type="body" sz="quarter" idx="10"/>
          </p:nvPr>
        </p:nvSpPr>
        <p:spPr>
          <a:xfrm>
            <a:off x="562708" y="1508760"/>
            <a:ext cx="11074088" cy="4590288"/>
          </a:xfrm>
        </p:spPr>
        <p:txBody>
          <a:bodyPr/>
          <a:lstStyle>
            <a:lvl1pPr>
              <a:spcBef>
                <a:spcPts val="354"/>
              </a:spcBef>
              <a:defRPr/>
            </a:lvl1pPr>
            <a:lvl2pPr marL="422041" indent="-212682">
              <a:spcBef>
                <a:spcPts val="354"/>
              </a:spcBef>
              <a:defRPr/>
            </a:lvl2pPr>
            <a:lvl3pPr marL="844083" indent="-212682">
              <a:spcBef>
                <a:spcPts val="354"/>
              </a:spcBef>
              <a:defRPr/>
            </a:lvl3pPr>
            <a:lvl4pPr marL="1269447" indent="-216005">
              <a:spcBef>
                <a:spcPts val="354"/>
              </a:spcBef>
              <a:defRPr/>
            </a:lvl4pPr>
            <a:lvl5pPr marL="1900848" indent="-212682">
              <a:spcBef>
                <a:spcPts val="354"/>
              </a:spcBef>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DE" dirty="0"/>
          </a:p>
        </p:txBody>
      </p:sp>
    </p:spTree>
    <p:extLst>
      <p:ext uri="{BB962C8B-B14F-4D97-AF65-F5344CB8AC3E}">
        <p14:creationId xmlns:p14="http://schemas.microsoft.com/office/powerpoint/2010/main" val="11008492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Text with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de-DE"/>
          </a:p>
        </p:txBody>
      </p:sp>
      <p:sp>
        <p:nvSpPr>
          <p:cNvPr id="3" name="Text Placeholder 7"/>
          <p:cNvSpPr>
            <a:spLocks noGrp="1"/>
          </p:cNvSpPr>
          <p:nvPr>
            <p:ph type="body" sz="quarter" idx="13"/>
          </p:nvPr>
        </p:nvSpPr>
        <p:spPr>
          <a:xfrm>
            <a:off x="562708" y="1508400"/>
            <a:ext cx="11068061" cy="4590000"/>
          </a:xfrm>
          <a:prstGeom prst="rect">
            <a:avLst/>
          </a:prstGeom>
        </p:spPr>
        <p:txBody>
          <a:bodyPr/>
          <a:lstStyle>
            <a:lvl1pPr marL="0" indent="-159512">
              <a:spcBef>
                <a:spcPts val="354"/>
              </a:spcBef>
              <a:buClr>
                <a:srgbClr val="0070C0"/>
              </a:buClr>
              <a:buFont typeface="Arial" pitchFamily="34" charset="0"/>
              <a:buChar char="•"/>
              <a:tabLst/>
              <a:defRPr b="0"/>
            </a:lvl1pPr>
            <a:lvl2pPr marL="581553" indent="-212682">
              <a:spcBef>
                <a:spcPts val="354"/>
              </a:spcBef>
              <a:buFont typeface="Arial" pitchFamily="34" charset="0"/>
              <a:buChar char="–"/>
              <a:defRPr/>
            </a:lvl2pPr>
            <a:lvl3pPr marL="993625" indent="-212682">
              <a:spcBef>
                <a:spcPts val="354"/>
              </a:spcBef>
              <a:defRPr/>
            </a:lvl3pPr>
            <a:lvl4pPr marL="1425636" indent="-212682">
              <a:spcBef>
                <a:spcPts val="354"/>
              </a:spcBef>
              <a:defRPr/>
            </a:lvl4pPr>
            <a:lvl5pPr marL="1900848" indent="-212682">
              <a:spcBef>
                <a:spcPts val="354"/>
              </a:spcBef>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DE" dirty="0"/>
          </a:p>
        </p:txBody>
      </p:sp>
    </p:spTree>
    <p:extLst>
      <p:ext uri="{BB962C8B-B14F-4D97-AF65-F5344CB8AC3E}">
        <p14:creationId xmlns:p14="http://schemas.microsoft.com/office/powerpoint/2010/main" val="132881712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de-DE" dirty="0"/>
          </a:p>
        </p:txBody>
      </p:sp>
    </p:spTree>
    <p:extLst>
      <p:ext uri="{BB962C8B-B14F-4D97-AF65-F5344CB8AC3E}">
        <p14:creationId xmlns:p14="http://schemas.microsoft.com/office/powerpoint/2010/main" val="319644771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127280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itle">
  <p:cSld name="5_Title Slide">
    <p:spTree>
      <p:nvGrpSpPr>
        <p:cNvPr id="1" name=""/>
        <p:cNvGrpSpPr/>
        <p:nvPr/>
      </p:nvGrpSpPr>
      <p:grpSpPr>
        <a:xfrm>
          <a:off x="0" y="0"/>
          <a:ext cx="0" cy="0"/>
          <a:chOff x="0" y="0"/>
          <a:chExt cx="0" cy="0"/>
        </a:xfrm>
      </p:grpSpPr>
      <p:graphicFrame>
        <p:nvGraphicFramePr>
          <p:cNvPr id="4" name="Object 2" hidden="1"/>
          <p:cNvGraphicFramePr>
            <a:graphicFrameLocks noChangeAspect="1"/>
          </p:cNvGraphicFramePr>
          <p:nvPr>
            <p:custDataLst>
              <p:tags r:id="rId2"/>
            </p:custDataLst>
          </p:nvPr>
        </p:nvGraphicFramePr>
        <p:xfrm>
          <a:off x="1956" y="1590"/>
          <a:ext cx="1953" cy="1587"/>
        </p:xfrm>
        <a:graphic>
          <a:graphicData uri="http://schemas.openxmlformats.org/presentationml/2006/ole">
            <mc:AlternateContent xmlns:mc="http://schemas.openxmlformats.org/markup-compatibility/2006">
              <mc:Choice xmlns:v="urn:schemas-microsoft-com:vml" Requires="v">
                <p:oleObj spid="_x0000_s2050" name="think-cell Slide" r:id="rId4" imgW="360" imgH="360" progId="">
                  <p:embed/>
                </p:oleObj>
              </mc:Choice>
              <mc:Fallback>
                <p:oleObj name="think-cell Slide" r:id="rId4" imgW="360" imgH="360" progId="">
                  <p:embed/>
                  <p:pic>
                    <p:nvPicPr>
                      <p:cNvPr id="4"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56" y="1590"/>
                        <a:ext cx="1953" cy="1587"/>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
        <p:nvSpPr>
          <p:cNvPr id="5" name="TextBox 9"/>
          <p:cNvSpPr txBox="1">
            <a:spLocks noChangeArrowheads="1"/>
          </p:cNvSpPr>
          <p:nvPr/>
        </p:nvSpPr>
        <p:spPr bwMode="auto">
          <a:xfrm>
            <a:off x="11396786" y="6673850"/>
            <a:ext cx="234461" cy="127000"/>
          </a:xfrm>
          <a:prstGeom prst="rect">
            <a:avLst/>
          </a:prstGeom>
          <a:noFill/>
          <a:ln>
            <a:noFill/>
          </a:ln>
          <a:extLst/>
        </p:spPr>
        <p:txBody>
          <a:bodyPr wrap="none" lIns="0" tIns="0" rIns="0" bIns="0"/>
          <a:lstStyle>
            <a:lvl1pPr>
              <a:defRPr sz="1400" b="1">
                <a:solidFill>
                  <a:schemeClr val="tx1"/>
                </a:solidFill>
                <a:latin typeface="Arial" panose="020B0604020202020204" pitchFamily="34" charset="0"/>
                <a:ea typeface="ＭＳ Ｐゴシック" panose="020B0600070205080204" pitchFamily="34" charset="-128"/>
              </a:defRPr>
            </a:lvl1pPr>
            <a:lvl2pPr marL="742950" indent="-285750">
              <a:defRPr sz="1400" b="1">
                <a:solidFill>
                  <a:schemeClr val="tx1"/>
                </a:solidFill>
                <a:latin typeface="Arial" panose="020B0604020202020204" pitchFamily="34" charset="0"/>
                <a:ea typeface="ＭＳ Ｐゴシック" panose="020B0600070205080204" pitchFamily="34" charset="-128"/>
              </a:defRPr>
            </a:lvl2pPr>
            <a:lvl3pPr marL="1143000" indent="-228600">
              <a:defRPr sz="1400" b="1">
                <a:solidFill>
                  <a:schemeClr val="tx1"/>
                </a:solidFill>
                <a:latin typeface="Arial" panose="020B0604020202020204" pitchFamily="34" charset="0"/>
                <a:ea typeface="ＭＳ Ｐゴシック" panose="020B0600070205080204" pitchFamily="34" charset="-128"/>
              </a:defRPr>
            </a:lvl3pPr>
            <a:lvl4pPr marL="1600200" indent="-228600">
              <a:defRPr sz="1400" b="1">
                <a:solidFill>
                  <a:schemeClr val="tx1"/>
                </a:solidFill>
                <a:latin typeface="Arial" panose="020B0604020202020204" pitchFamily="34" charset="0"/>
                <a:ea typeface="ＭＳ Ｐゴシック" panose="020B0600070205080204" pitchFamily="34" charset="-128"/>
              </a:defRPr>
            </a:lvl4pPr>
            <a:lvl5pPr marL="2057400" indent="-228600">
              <a:defRPr sz="1400"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9pPr>
          </a:lstStyle>
          <a:p>
            <a:pPr defTabSz="844083" fontAlgn="base">
              <a:spcBef>
                <a:spcPct val="0"/>
              </a:spcBef>
              <a:spcAft>
                <a:spcPct val="0"/>
              </a:spcAft>
            </a:pPr>
            <a:fld id="{A307E658-970D-4328-9D07-CCDB71719FA3}" type="slidenum">
              <a:rPr lang="de-DE" altLang="en-US" sz="831" b="0">
                <a:solidFill>
                  <a:srgbClr val="000000"/>
                </a:solidFill>
              </a:rPr>
              <a:pPr defTabSz="844083" fontAlgn="base">
                <a:spcBef>
                  <a:spcPct val="0"/>
                </a:spcBef>
                <a:spcAft>
                  <a:spcPct val="0"/>
                </a:spcAft>
              </a:pPr>
              <a:t>‹#›</a:t>
            </a:fld>
            <a:endParaRPr lang="de-DE" altLang="en-US" sz="831" b="0">
              <a:solidFill>
                <a:srgbClr val="000000"/>
              </a:solidFill>
            </a:endParaRPr>
          </a:p>
          <a:p>
            <a:pPr defTabSz="844083" fontAlgn="base">
              <a:spcBef>
                <a:spcPct val="0"/>
              </a:spcBef>
              <a:spcAft>
                <a:spcPct val="0"/>
              </a:spcAft>
            </a:pPr>
            <a:endParaRPr lang="de-DE" altLang="en-US" sz="831">
              <a:solidFill>
                <a:srgbClr val="000000"/>
              </a:solidFill>
            </a:endParaRPr>
          </a:p>
        </p:txBody>
      </p:sp>
      <p:pic>
        <p:nvPicPr>
          <p:cNvPr id="6" name="Picture 11"/>
          <p:cNvPicPr>
            <a:picLocks noChangeAspect="1" noChangeArrowheads="1"/>
          </p:cNvPicPr>
          <p:nvPr/>
        </p:nvPicPr>
        <p:blipFill>
          <a:blip r:embed="rId5" cstate="email">
            <a:extLst>
              <a:ext uri="{28A0092B-C50C-407E-A947-70E740481C1C}">
                <a14:useLocalDpi xmlns:a14="http://schemas.microsoft.com/office/drawing/2010/main"/>
              </a:ext>
            </a:extLst>
          </a:blip>
          <a:srcRect l="2831" r="3773" b="75430"/>
          <a:stretch>
            <a:fillRect/>
          </a:stretch>
        </p:blipFill>
        <p:spPr bwMode="auto">
          <a:xfrm>
            <a:off x="0" y="990600"/>
            <a:ext cx="12192000" cy="7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 name="Picture 13" descr="REACH LogoNEW2.jpg"/>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0365155" y="6643690"/>
            <a:ext cx="793261" cy="180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914400" y="2130428"/>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22041" indent="0" algn="ctr">
              <a:buNone/>
              <a:defRPr>
                <a:solidFill>
                  <a:schemeClr val="tx1">
                    <a:tint val="75000"/>
                  </a:schemeClr>
                </a:solidFill>
              </a:defRPr>
            </a:lvl2pPr>
            <a:lvl3pPr marL="844083" indent="0" algn="ctr">
              <a:buNone/>
              <a:defRPr>
                <a:solidFill>
                  <a:schemeClr val="tx1">
                    <a:tint val="75000"/>
                  </a:schemeClr>
                </a:solidFill>
              </a:defRPr>
            </a:lvl3pPr>
            <a:lvl4pPr marL="1266124" indent="0" algn="ctr">
              <a:buNone/>
              <a:defRPr>
                <a:solidFill>
                  <a:schemeClr val="tx1">
                    <a:tint val="75000"/>
                  </a:schemeClr>
                </a:solidFill>
              </a:defRPr>
            </a:lvl4pPr>
            <a:lvl5pPr marL="1688165" indent="0" algn="ctr">
              <a:buNone/>
              <a:defRPr>
                <a:solidFill>
                  <a:schemeClr val="tx1">
                    <a:tint val="75000"/>
                  </a:schemeClr>
                </a:solidFill>
              </a:defRPr>
            </a:lvl5pPr>
            <a:lvl6pPr marL="2110207" indent="0" algn="ctr">
              <a:buNone/>
              <a:defRPr>
                <a:solidFill>
                  <a:schemeClr val="tx1">
                    <a:tint val="75000"/>
                  </a:schemeClr>
                </a:solidFill>
              </a:defRPr>
            </a:lvl6pPr>
            <a:lvl7pPr marL="2532248" indent="0" algn="ctr">
              <a:buNone/>
              <a:defRPr>
                <a:solidFill>
                  <a:schemeClr val="tx1">
                    <a:tint val="75000"/>
                  </a:schemeClr>
                </a:solidFill>
              </a:defRPr>
            </a:lvl7pPr>
            <a:lvl8pPr marL="2954289" indent="0" algn="ctr">
              <a:buNone/>
              <a:defRPr>
                <a:solidFill>
                  <a:schemeClr val="tx1">
                    <a:tint val="75000"/>
                  </a:schemeClr>
                </a:solidFill>
              </a:defRPr>
            </a:lvl8pPr>
            <a:lvl9pPr marL="3376331" indent="0" algn="ctr">
              <a:buNone/>
              <a:defRPr>
                <a:solidFill>
                  <a:schemeClr val="tx1">
                    <a:tint val="75000"/>
                  </a:schemeClr>
                </a:solidFill>
              </a:defRPr>
            </a:lvl9pPr>
          </a:lstStyle>
          <a:p>
            <a:r>
              <a:rPr lang="en-US"/>
              <a:t>Click to edit Master subtitle style</a:t>
            </a:r>
          </a:p>
        </p:txBody>
      </p:sp>
      <p:sp>
        <p:nvSpPr>
          <p:cNvPr id="8" name="Date Placeholder 3"/>
          <p:cNvSpPr>
            <a:spLocks noGrp="1"/>
          </p:cNvSpPr>
          <p:nvPr>
            <p:ph type="dt" sz="half" idx="10"/>
          </p:nvPr>
        </p:nvSpPr>
        <p:spPr>
          <a:xfrm>
            <a:off x="609600" y="6356352"/>
            <a:ext cx="28448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defTabSz="844083" fontAlgn="base">
              <a:spcBef>
                <a:spcPct val="0"/>
              </a:spcBef>
              <a:spcAft>
                <a:spcPct val="0"/>
              </a:spcAft>
              <a:defRPr/>
            </a:pPr>
            <a:fld id="{B3436507-3128-4804-A714-5EE118AA63B1}" type="datetimeFigureOut">
              <a:rPr lang="en-US" sz="1292" b="1" smtClean="0">
                <a:solidFill>
                  <a:srgbClr val="000000"/>
                </a:solidFill>
                <a:ea typeface="ＭＳ Ｐゴシック" panose="020B0600070205080204" pitchFamily="34" charset="-128"/>
              </a:rPr>
              <a:pPr defTabSz="844083" fontAlgn="base">
                <a:spcBef>
                  <a:spcPct val="0"/>
                </a:spcBef>
                <a:spcAft>
                  <a:spcPct val="0"/>
                </a:spcAft>
                <a:defRPr/>
              </a:pPr>
              <a:t>11/23/2020</a:t>
            </a:fld>
            <a:endParaRPr lang="en-US" sz="1292" b="1">
              <a:solidFill>
                <a:srgbClr val="000000"/>
              </a:solidFill>
              <a:ea typeface="ＭＳ Ｐゴシック" panose="020B0600070205080204" pitchFamily="34" charset="-128"/>
            </a:endParaRPr>
          </a:p>
        </p:txBody>
      </p:sp>
      <p:sp>
        <p:nvSpPr>
          <p:cNvPr id="9" name="Footer Placeholder 4"/>
          <p:cNvSpPr>
            <a:spLocks noGrp="1"/>
          </p:cNvSpPr>
          <p:nvPr>
            <p:ph type="ftr" sz="quarter" idx="11"/>
          </p:nvPr>
        </p:nvSpPr>
        <p:spPr>
          <a:xfrm>
            <a:off x="4165600" y="6356352"/>
            <a:ext cx="3860800" cy="365125"/>
          </a:xfrm>
          <a:prstGeom prst="rect">
            <a:avLst/>
          </a:prstGeom>
        </p:spPr>
        <p:txBody>
          <a:bodyPr/>
          <a:lstStyle>
            <a:lvl1pPr eaLnBrk="1" hangingPunct="1">
              <a:defRPr>
                <a:latin typeface="Arial" panose="020B0604020202020204" pitchFamily="34" charset="0"/>
                <a:ea typeface="ＭＳ Ｐゴシック" panose="020B0600070205080204" pitchFamily="34" charset="-128"/>
                <a:cs typeface="+mn-cs"/>
              </a:defRPr>
            </a:lvl1pPr>
          </a:lstStyle>
          <a:p>
            <a:pPr defTabSz="844083" fontAlgn="base">
              <a:spcBef>
                <a:spcPct val="0"/>
              </a:spcBef>
              <a:spcAft>
                <a:spcPct val="0"/>
              </a:spcAft>
              <a:defRPr/>
            </a:pPr>
            <a:endParaRPr lang="en-US" sz="1292" b="1">
              <a:solidFill>
                <a:srgbClr val="000000"/>
              </a:solidFill>
            </a:endParaRPr>
          </a:p>
        </p:txBody>
      </p:sp>
      <p:sp>
        <p:nvSpPr>
          <p:cNvPr id="10" name="Slide Number Placeholder 5"/>
          <p:cNvSpPr>
            <a:spLocks noGrp="1"/>
          </p:cNvSpPr>
          <p:nvPr>
            <p:ph type="sldNum" sz="quarter" idx="12"/>
          </p:nvPr>
        </p:nvSpPr>
        <p:spPr>
          <a:xfrm>
            <a:off x="8737600" y="6356352"/>
            <a:ext cx="28448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defTabSz="844083" fontAlgn="base">
              <a:spcBef>
                <a:spcPct val="0"/>
              </a:spcBef>
              <a:spcAft>
                <a:spcPct val="0"/>
              </a:spcAft>
            </a:pPr>
            <a:fld id="{4DFABC64-207C-4D72-9A8D-3BA7CB388EE0}" type="slidenum">
              <a:rPr lang="en-US" altLang="en-US" sz="1292" b="1" smtClean="0">
                <a:solidFill>
                  <a:srgbClr val="000000"/>
                </a:solidFill>
                <a:ea typeface="ＭＳ Ｐゴシック" panose="020B0600070205080204" pitchFamily="34" charset="-128"/>
              </a:rPr>
              <a:pPr defTabSz="844083" fontAlgn="base">
                <a:spcBef>
                  <a:spcPct val="0"/>
                </a:spcBef>
                <a:spcAft>
                  <a:spcPct val="0"/>
                </a:spcAft>
              </a:pPr>
              <a:t>‹#›</a:t>
            </a:fld>
            <a:endParaRPr lang="en-US" altLang="en-US" sz="1292" b="1">
              <a:solidFill>
                <a:srgbClr val="000000"/>
              </a:solidFill>
              <a:ea typeface="ＭＳ Ｐゴシック" panose="020B0600070205080204" pitchFamily="34" charset="-128"/>
            </a:endParaRPr>
          </a:p>
        </p:txBody>
      </p:sp>
    </p:spTree>
    <p:extLst>
      <p:ext uri="{BB962C8B-B14F-4D97-AF65-F5344CB8AC3E}">
        <p14:creationId xmlns:p14="http://schemas.microsoft.com/office/powerpoint/2010/main" val="329958927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cSld name="6_Title Slide">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9574892" y="692251"/>
            <a:ext cx="2055877" cy="663993"/>
          </a:xfrm>
          <a:prstGeom prst="rect">
            <a:avLst/>
          </a:prstGeom>
        </p:spPr>
        <p:txBody>
          <a:bodyPr lIns="90000" tIns="90000" rIns="90000" bIns="90000" anchor="ctr"/>
          <a:lstStyle>
            <a:lvl1pPr algn="ctr">
              <a:defRPr sz="1292" b="0" baseline="0">
                <a:solidFill>
                  <a:srgbClr val="808080"/>
                </a:solidFill>
                <a:latin typeface="Arial" pitchFamily="34" charset="0"/>
                <a:cs typeface="Arial" pitchFamily="34" charset="0"/>
              </a:defRPr>
            </a:lvl1pPr>
          </a:lstStyle>
          <a:p>
            <a:pPr lvl="0"/>
            <a:r>
              <a:rPr lang="en-US"/>
              <a:t>Click to edit Master text styles</a:t>
            </a:r>
          </a:p>
        </p:txBody>
      </p:sp>
      <p:sp>
        <p:nvSpPr>
          <p:cNvPr id="4" name="Title 1"/>
          <p:cNvSpPr>
            <a:spLocks noGrp="1"/>
          </p:cNvSpPr>
          <p:nvPr>
            <p:ph type="ctrTitle"/>
          </p:nvPr>
        </p:nvSpPr>
        <p:spPr>
          <a:xfrm>
            <a:off x="562710" y="2130430"/>
            <a:ext cx="10909889" cy="1470025"/>
          </a:xfrm>
        </p:spPr>
        <p:txBody>
          <a:bodyPr/>
          <a:lstStyle>
            <a:lvl1pPr>
              <a:defRPr>
                <a:solidFill>
                  <a:schemeClr val="tx1"/>
                </a:solidFill>
              </a:defRPr>
            </a:lvl1pPr>
          </a:lstStyle>
          <a:p>
            <a:r>
              <a:rPr lang="en-US"/>
              <a:t>Click to edit Master title style</a:t>
            </a:r>
            <a:endParaRPr lang="en-GB"/>
          </a:p>
        </p:txBody>
      </p:sp>
      <p:sp>
        <p:nvSpPr>
          <p:cNvPr id="5" name="Subtitle 2"/>
          <p:cNvSpPr>
            <a:spLocks noGrp="1"/>
          </p:cNvSpPr>
          <p:nvPr>
            <p:ph type="subTitle" idx="1"/>
          </p:nvPr>
        </p:nvSpPr>
        <p:spPr>
          <a:xfrm>
            <a:off x="562708" y="3886200"/>
            <a:ext cx="6321869" cy="1752600"/>
          </a:xfrm>
        </p:spPr>
        <p:txBody>
          <a:bodyPr/>
          <a:lstStyle>
            <a:lvl1pPr marL="0" indent="0" algn="l">
              <a:buNone/>
              <a:defRPr baseline="0">
                <a:solidFill>
                  <a:schemeClr val="tx1">
                    <a:tint val="75000"/>
                  </a:schemeClr>
                </a:solidFill>
              </a:defRPr>
            </a:lvl1pPr>
            <a:lvl2pPr marL="422041" indent="0" algn="ctr">
              <a:buNone/>
              <a:defRPr>
                <a:solidFill>
                  <a:schemeClr val="tx1">
                    <a:tint val="75000"/>
                  </a:schemeClr>
                </a:solidFill>
              </a:defRPr>
            </a:lvl2pPr>
            <a:lvl3pPr marL="844083" indent="0" algn="ctr">
              <a:buNone/>
              <a:defRPr>
                <a:solidFill>
                  <a:schemeClr val="tx1">
                    <a:tint val="75000"/>
                  </a:schemeClr>
                </a:solidFill>
              </a:defRPr>
            </a:lvl3pPr>
            <a:lvl4pPr marL="1266124" indent="0" algn="ctr">
              <a:buNone/>
              <a:defRPr>
                <a:solidFill>
                  <a:schemeClr val="tx1">
                    <a:tint val="75000"/>
                  </a:schemeClr>
                </a:solidFill>
              </a:defRPr>
            </a:lvl4pPr>
            <a:lvl5pPr marL="1688165" indent="0" algn="ctr">
              <a:buNone/>
              <a:defRPr>
                <a:solidFill>
                  <a:schemeClr val="tx1">
                    <a:tint val="75000"/>
                  </a:schemeClr>
                </a:solidFill>
              </a:defRPr>
            </a:lvl5pPr>
            <a:lvl6pPr marL="2110207" indent="0" algn="ctr">
              <a:buNone/>
              <a:defRPr>
                <a:solidFill>
                  <a:schemeClr val="tx1">
                    <a:tint val="75000"/>
                  </a:schemeClr>
                </a:solidFill>
              </a:defRPr>
            </a:lvl6pPr>
            <a:lvl7pPr marL="2532248" indent="0" algn="ctr">
              <a:buNone/>
              <a:defRPr>
                <a:solidFill>
                  <a:schemeClr val="tx1">
                    <a:tint val="75000"/>
                  </a:schemeClr>
                </a:solidFill>
              </a:defRPr>
            </a:lvl7pPr>
            <a:lvl8pPr marL="2954289" indent="0" algn="ctr">
              <a:buNone/>
              <a:defRPr>
                <a:solidFill>
                  <a:schemeClr val="tx1">
                    <a:tint val="75000"/>
                  </a:schemeClr>
                </a:solidFill>
              </a:defRPr>
            </a:lvl8pPr>
            <a:lvl9pPr marL="3376331" indent="0" algn="ctr">
              <a:buNone/>
              <a:defRPr>
                <a:solidFill>
                  <a:schemeClr val="tx1">
                    <a:tint val="75000"/>
                  </a:schemeClr>
                </a:solidFill>
              </a:defRPr>
            </a:lvl9pPr>
          </a:lstStyle>
          <a:p>
            <a:r>
              <a:rPr lang="en-US"/>
              <a:t>Click to edit Master subtitle style</a:t>
            </a:r>
            <a:endParaRPr lang="en-GB" dirty="0"/>
          </a:p>
        </p:txBody>
      </p:sp>
    </p:spTree>
    <p:extLst>
      <p:ext uri="{BB962C8B-B14F-4D97-AF65-F5344CB8AC3E}">
        <p14:creationId xmlns:p14="http://schemas.microsoft.com/office/powerpoint/2010/main" val="201440831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fr-FR"/>
          </a:p>
        </p:txBody>
      </p:sp>
      <p:sp>
        <p:nvSpPr>
          <p:cNvPr id="3" name="Espace réservé du texte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Espace réservé de la date 3"/>
          <p:cNvSpPr>
            <a:spLocks noGrp="1"/>
          </p:cNvSpPr>
          <p:nvPr>
            <p:ph type="dt" sz="half" idx="10"/>
          </p:nvPr>
        </p:nvSpPr>
        <p:spPr/>
        <p:txBody>
          <a:bodyPr/>
          <a:lstStyle/>
          <a:p>
            <a:fld id="{A05BABB9-A909-47C0-A137-4AC85EBCECF9}" type="datetimeFigureOut">
              <a:rPr lang="fr-FR" smtClean="0"/>
              <a:t>23/11/2020</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BCE7B6A7-E0AE-4CE4-A713-D08993F6991C}" type="slidenum">
              <a:rPr lang="fr-FR" smtClean="0"/>
              <a:t>‹#›</a:t>
            </a:fld>
            <a:endParaRPr lang="fr-FR"/>
          </a:p>
        </p:txBody>
      </p:sp>
    </p:spTree>
    <p:extLst>
      <p:ext uri="{BB962C8B-B14F-4D97-AF65-F5344CB8AC3E}">
        <p14:creationId xmlns:p14="http://schemas.microsoft.com/office/powerpoint/2010/main" val="30584034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cSld name="General text sli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en-US" dirty="0"/>
          </a:p>
        </p:txBody>
      </p:sp>
      <p:sp>
        <p:nvSpPr>
          <p:cNvPr id="3" name="Espace réservé du contenu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4393935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p:cSld name="7_Title Slide">
    <p:spTree>
      <p:nvGrpSpPr>
        <p:cNvPr id="1" name=""/>
        <p:cNvGrpSpPr/>
        <p:nvPr/>
      </p:nvGrpSpPr>
      <p:grpSpPr>
        <a:xfrm>
          <a:off x="0" y="0"/>
          <a:ext cx="0" cy="0"/>
          <a:chOff x="0" y="0"/>
          <a:chExt cx="0" cy="0"/>
        </a:xfrm>
      </p:grpSpPr>
      <p:graphicFrame>
        <p:nvGraphicFramePr>
          <p:cNvPr id="5" name="Rectangle 162" hidden="1"/>
          <p:cNvGraphicFramePr>
            <a:graphicFrameLocks/>
          </p:cNvGraphicFramePr>
          <p:nvPr>
            <p:custDataLst>
              <p:tags r:id="rId2"/>
            </p:custDataLst>
          </p:nvPr>
        </p:nvGraphicFramePr>
        <p:xfrm>
          <a:off x="0" y="0"/>
          <a:ext cx="195384" cy="158750"/>
        </p:xfrm>
        <a:graphic>
          <a:graphicData uri="http://schemas.openxmlformats.org/presentationml/2006/ole">
            <mc:AlternateContent xmlns:mc="http://schemas.openxmlformats.org/markup-compatibility/2006">
              <mc:Choice xmlns:v="urn:schemas-microsoft-com:vml" Requires="v">
                <p:oleObj spid="_x0000_s3074" name="think-cell Slide" r:id="rId6" imgW="0" imgH="0" progId="">
                  <p:embed/>
                </p:oleObj>
              </mc:Choice>
              <mc:Fallback>
                <p:oleObj name="think-cell Slide" r:id="rId6" imgW="0" imgH="0" progId="">
                  <p:embed/>
                  <p:pic>
                    <p:nvPicPr>
                      <p:cNvPr id="5" name="Rectangle 16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0" y="0"/>
                        <a:ext cx="195384" cy="158750"/>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
        <p:nvSpPr>
          <p:cNvPr id="6" name="FooterSimple"/>
          <p:cNvSpPr txBox="1">
            <a:spLocks noChangeArrowheads="1"/>
          </p:cNvSpPr>
          <p:nvPr>
            <p:custDataLst>
              <p:tags r:id="rId3"/>
            </p:custDataLst>
          </p:nvPr>
        </p:nvSpPr>
        <p:spPr bwMode="auto">
          <a:xfrm>
            <a:off x="562709" y="6656983"/>
            <a:ext cx="65" cy="198837"/>
          </a:xfrm>
          <a:prstGeom prst="rect">
            <a:avLst/>
          </a:prstGeom>
          <a:noFill/>
          <a:ln>
            <a:noFill/>
          </a:ln>
          <a:extLst/>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eaLnBrk="0" fontAlgn="base" hangingPunct="0">
              <a:spcBef>
                <a:spcPct val="0"/>
              </a:spcBef>
              <a:spcAft>
                <a:spcPct val="0"/>
              </a:spcAft>
              <a:defRPr sz="1400" b="1">
                <a:solidFill>
                  <a:schemeClr val="tx1"/>
                </a:solidFill>
                <a:latin typeface="Arial" charset="0"/>
                <a:cs typeface="Arial" charset="0"/>
              </a:defRPr>
            </a:lvl6pPr>
            <a:lvl7pPr marL="2971800" indent="-228600" eaLnBrk="0" fontAlgn="base" hangingPunct="0">
              <a:spcBef>
                <a:spcPct val="0"/>
              </a:spcBef>
              <a:spcAft>
                <a:spcPct val="0"/>
              </a:spcAft>
              <a:defRPr sz="1400" b="1">
                <a:solidFill>
                  <a:schemeClr val="tx1"/>
                </a:solidFill>
                <a:latin typeface="Arial" charset="0"/>
                <a:cs typeface="Arial" charset="0"/>
              </a:defRPr>
            </a:lvl7pPr>
            <a:lvl8pPr marL="3429000" indent="-228600" eaLnBrk="0" fontAlgn="base" hangingPunct="0">
              <a:spcBef>
                <a:spcPct val="0"/>
              </a:spcBef>
              <a:spcAft>
                <a:spcPct val="0"/>
              </a:spcAft>
              <a:defRPr sz="1400" b="1">
                <a:solidFill>
                  <a:schemeClr val="tx1"/>
                </a:solidFill>
                <a:latin typeface="Arial" charset="0"/>
                <a:cs typeface="Arial" charset="0"/>
              </a:defRPr>
            </a:lvl8pPr>
            <a:lvl9pPr marL="3886200" indent="-228600" eaLnBrk="0" fontAlgn="base" hangingPunct="0">
              <a:spcBef>
                <a:spcPct val="0"/>
              </a:spcBef>
              <a:spcAft>
                <a:spcPct val="0"/>
              </a:spcAft>
              <a:defRPr sz="1400" b="1">
                <a:solidFill>
                  <a:schemeClr val="tx1"/>
                </a:solidFill>
                <a:latin typeface="Arial" charset="0"/>
                <a:cs typeface="Arial" charset="0"/>
              </a:defRPr>
            </a:lvl9pPr>
          </a:lstStyle>
          <a:p>
            <a:pPr defTabSz="844083" eaLnBrk="1" fontAlgn="base" hangingPunct="1">
              <a:spcBef>
                <a:spcPct val="0"/>
              </a:spcBef>
              <a:spcAft>
                <a:spcPct val="0"/>
              </a:spcAft>
              <a:defRPr/>
            </a:pPr>
            <a:endParaRPr lang="en-US" sz="1292">
              <a:solidFill>
                <a:srgbClr val="000000"/>
              </a:solidFill>
              <a:ea typeface="ＭＳ Ｐゴシック" panose="020B0600070205080204" pitchFamily="34" charset="-128"/>
            </a:endParaRPr>
          </a:p>
        </p:txBody>
      </p:sp>
      <p:sp>
        <p:nvSpPr>
          <p:cNvPr id="7" name="Text Box 6"/>
          <p:cNvSpPr txBox="1">
            <a:spLocks noChangeArrowheads="1"/>
          </p:cNvSpPr>
          <p:nvPr>
            <p:custDataLst>
              <p:tags r:id="rId4"/>
            </p:custDataLst>
          </p:nvPr>
        </p:nvSpPr>
        <p:spPr bwMode="auto">
          <a:xfrm>
            <a:off x="562708" y="1212852"/>
            <a:ext cx="3882293" cy="1122167"/>
          </a:xfrm>
          <a:prstGeom prst="rect">
            <a:avLst/>
          </a:prstGeom>
          <a:noFill/>
          <a:ln>
            <a:noFill/>
          </a:ln>
          <a:extLst/>
        </p:spPr>
        <p:txBody>
          <a:bodyPr tIns="84406" bIns="84406">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eaLnBrk="0" fontAlgn="base" hangingPunct="0">
              <a:spcBef>
                <a:spcPct val="0"/>
              </a:spcBef>
              <a:spcAft>
                <a:spcPct val="0"/>
              </a:spcAft>
              <a:defRPr sz="1400" b="1">
                <a:solidFill>
                  <a:schemeClr val="tx1"/>
                </a:solidFill>
                <a:latin typeface="Arial" charset="0"/>
                <a:cs typeface="Arial" charset="0"/>
              </a:defRPr>
            </a:lvl6pPr>
            <a:lvl7pPr marL="2971800" indent="-228600" eaLnBrk="0" fontAlgn="base" hangingPunct="0">
              <a:spcBef>
                <a:spcPct val="0"/>
              </a:spcBef>
              <a:spcAft>
                <a:spcPct val="0"/>
              </a:spcAft>
              <a:defRPr sz="1400" b="1">
                <a:solidFill>
                  <a:schemeClr val="tx1"/>
                </a:solidFill>
                <a:latin typeface="Arial" charset="0"/>
                <a:cs typeface="Arial" charset="0"/>
              </a:defRPr>
            </a:lvl7pPr>
            <a:lvl8pPr marL="3429000" indent="-228600" eaLnBrk="0" fontAlgn="base" hangingPunct="0">
              <a:spcBef>
                <a:spcPct val="0"/>
              </a:spcBef>
              <a:spcAft>
                <a:spcPct val="0"/>
              </a:spcAft>
              <a:defRPr sz="1400" b="1">
                <a:solidFill>
                  <a:schemeClr val="tx1"/>
                </a:solidFill>
                <a:latin typeface="Arial" charset="0"/>
                <a:cs typeface="Arial" charset="0"/>
              </a:defRPr>
            </a:lvl8pPr>
            <a:lvl9pPr marL="3886200" indent="-228600" eaLnBrk="0" fontAlgn="base" hangingPunct="0">
              <a:spcBef>
                <a:spcPct val="0"/>
              </a:spcBef>
              <a:spcAft>
                <a:spcPct val="0"/>
              </a:spcAft>
              <a:defRPr sz="1400" b="1">
                <a:solidFill>
                  <a:schemeClr val="tx1"/>
                </a:solidFill>
                <a:latin typeface="Arial" charset="0"/>
                <a:cs typeface="Arial" charset="0"/>
              </a:defRPr>
            </a:lvl9pPr>
          </a:lstStyle>
          <a:p>
            <a:pPr defTabSz="844083" eaLnBrk="1" fontAlgn="base" hangingPunct="1">
              <a:spcBef>
                <a:spcPct val="0"/>
              </a:spcBef>
              <a:spcAft>
                <a:spcPct val="0"/>
              </a:spcAft>
              <a:defRPr/>
            </a:pPr>
            <a:r>
              <a:rPr lang="en-US" sz="6092" b="0">
                <a:solidFill>
                  <a:srgbClr val="FFFFFF"/>
                </a:solidFill>
                <a:latin typeface="Gill Sans MT" pitchFamily="34" charset="0"/>
                <a:ea typeface="ＭＳ Ｐゴシック" panose="020B0600070205080204" pitchFamily="34" charset="-128"/>
              </a:rPr>
              <a:t>REACH</a:t>
            </a:r>
          </a:p>
        </p:txBody>
      </p:sp>
      <p:pic>
        <p:nvPicPr>
          <p:cNvPr id="8" name="Picture 11"/>
          <p:cNvPicPr>
            <a:picLocks noChangeAspect="1" noChangeArrowheads="1"/>
          </p:cNvPicPr>
          <p:nvPr/>
        </p:nvPicPr>
        <p:blipFill>
          <a:blip r:embed="rId7" cstate="print">
            <a:extLst>
              <a:ext uri="{28A0092B-C50C-407E-A947-70E740481C1C}">
                <a14:useLocalDpi xmlns:a14="http://schemas.microsoft.com/office/drawing/2010/main"/>
              </a:ext>
            </a:extLst>
          </a:blip>
          <a:srcRect/>
          <a:stretch>
            <a:fillRect/>
          </a:stretch>
        </p:blipFill>
        <p:spPr bwMode="auto">
          <a:xfrm>
            <a:off x="2170725" y="260352"/>
            <a:ext cx="7444153" cy="4295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itre 1"/>
          <p:cNvSpPr>
            <a:spLocks noGrp="1"/>
          </p:cNvSpPr>
          <p:nvPr>
            <p:ph type="title"/>
          </p:nvPr>
        </p:nvSpPr>
        <p:spPr>
          <a:xfrm>
            <a:off x="669891" y="4449545"/>
            <a:ext cx="11066584" cy="831850"/>
          </a:xfrm>
        </p:spPr>
        <p:txBody>
          <a:bodyPr anchor="ctr"/>
          <a:lstStyle>
            <a:lvl1pPr>
              <a:defRPr sz="2954" baseline="0">
                <a:solidFill>
                  <a:srgbClr val="4D4D4D"/>
                </a:solidFill>
              </a:defRPr>
            </a:lvl1pPr>
          </a:lstStyle>
          <a:p>
            <a:r>
              <a:rPr lang="en-US"/>
              <a:t>Click to edit Master title style</a:t>
            </a:r>
            <a:endParaRPr lang="en-US" dirty="0"/>
          </a:p>
        </p:txBody>
      </p:sp>
      <p:sp>
        <p:nvSpPr>
          <p:cNvPr id="24" name="Text Placeholder 23"/>
          <p:cNvSpPr>
            <a:spLocks noGrp="1"/>
          </p:cNvSpPr>
          <p:nvPr>
            <p:ph type="body" sz="quarter" idx="10"/>
          </p:nvPr>
        </p:nvSpPr>
        <p:spPr>
          <a:xfrm>
            <a:off x="679385" y="4992457"/>
            <a:ext cx="11091985" cy="740686"/>
          </a:xfrm>
        </p:spPr>
        <p:txBody>
          <a:bodyPr/>
          <a:lstStyle>
            <a:lvl1pPr>
              <a:defRPr b="0">
                <a:solidFill>
                  <a:schemeClr val="tx1">
                    <a:lumMod val="50000"/>
                    <a:lumOff val="50000"/>
                  </a:schemeClr>
                </a:solidFill>
              </a:defRPr>
            </a:lvl1pPr>
          </a:lstStyle>
          <a:p>
            <a:pPr lvl="0"/>
            <a:r>
              <a:rPr lang="en-US"/>
              <a:t>Click to edit Master text styles</a:t>
            </a:r>
          </a:p>
        </p:txBody>
      </p:sp>
      <p:sp>
        <p:nvSpPr>
          <p:cNvPr id="26" name="Text Placeholder 25"/>
          <p:cNvSpPr>
            <a:spLocks noGrp="1"/>
          </p:cNvSpPr>
          <p:nvPr>
            <p:ph type="body" sz="quarter" idx="11"/>
          </p:nvPr>
        </p:nvSpPr>
        <p:spPr>
          <a:xfrm>
            <a:off x="677985" y="5922510"/>
            <a:ext cx="11093939" cy="492125"/>
          </a:xfrm>
        </p:spPr>
        <p:txBody>
          <a:bodyPr/>
          <a:lstStyle>
            <a:lvl1pPr>
              <a:defRPr b="0">
                <a:solidFill>
                  <a:schemeClr val="tx1">
                    <a:lumMod val="50000"/>
                    <a:lumOff val="50000"/>
                  </a:schemeClr>
                </a:solidFill>
              </a:defRPr>
            </a:lvl1pPr>
          </a:lstStyle>
          <a:p>
            <a:pPr lvl="0"/>
            <a:r>
              <a:rPr lang="en-US"/>
              <a:t>Click to edit Master text styles</a:t>
            </a:r>
          </a:p>
        </p:txBody>
      </p:sp>
    </p:spTree>
    <p:extLst>
      <p:ext uri="{BB962C8B-B14F-4D97-AF65-F5344CB8AC3E}">
        <p14:creationId xmlns:p14="http://schemas.microsoft.com/office/powerpoint/2010/main" val="19614185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Blank slide with heade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278626911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cSld name="9_Title Slide">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9574892" y="692251"/>
            <a:ext cx="2055877" cy="663993"/>
          </a:xfrm>
          <a:prstGeom prst="rect">
            <a:avLst/>
          </a:prstGeom>
        </p:spPr>
        <p:txBody>
          <a:bodyPr lIns="90000" tIns="90000" rIns="90000" bIns="90000" anchor="ctr"/>
          <a:lstStyle>
            <a:lvl1pPr algn="ctr">
              <a:defRPr sz="1292" b="0" baseline="0">
                <a:solidFill>
                  <a:srgbClr val="808080"/>
                </a:solidFill>
                <a:latin typeface="Arial" pitchFamily="34" charset="0"/>
                <a:cs typeface="Arial" pitchFamily="34" charset="0"/>
              </a:defRPr>
            </a:lvl1pPr>
          </a:lstStyle>
          <a:p>
            <a:pPr lvl="0"/>
            <a:r>
              <a:rPr lang="en-US"/>
              <a:t>Click to edit Master text styles</a:t>
            </a:r>
          </a:p>
        </p:txBody>
      </p:sp>
      <p:sp>
        <p:nvSpPr>
          <p:cNvPr id="4" name="Title 1"/>
          <p:cNvSpPr>
            <a:spLocks noGrp="1"/>
          </p:cNvSpPr>
          <p:nvPr>
            <p:ph type="ctrTitle"/>
          </p:nvPr>
        </p:nvSpPr>
        <p:spPr>
          <a:xfrm>
            <a:off x="562710" y="2130430"/>
            <a:ext cx="10909889" cy="1470025"/>
          </a:xfrm>
        </p:spPr>
        <p:txBody>
          <a:bodyPr/>
          <a:lstStyle>
            <a:lvl1pPr>
              <a:defRPr>
                <a:solidFill>
                  <a:schemeClr val="tx1"/>
                </a:solidFill>
              </a:defRPr>
            </a:lvl1pPr>
          </a:lstStyle>
          <a:p>
            <a:r>
              <a:rPr lang="en-US"/>
              <a:t>Click to edit Master title style</a:t>
            </a:r>
            <a:endParaRPr lang="en-GB"/>
          </a:p>
        </p:txBody>
      </p:sp>
      <p:sp>
        <p:nvSpPr>
          <p:cNvPr id="5" name="Subtitle 2"/>
          <p:cNvSpPr>
            <a:spLocks noGrp="1"/>
          </p:cNvSpPr>
          <p:nvPr>
            <p:ph type="subTitle" idx="1"/>
          </p:nvPr>
        </p:nvSpPr>
        <p:spPr>
          <a:xfrm>
            <a:off x="562708" y="3886200"/>
            <a:ext cx="6321869" cy="1752600"/>
          </a:xfrm>
        </p:spPr>
        <p:txBody>
          <a:bodyPr/>
          <a:lstStyle>
            <a:lvl1pPr marL="0" indent="0" algn="l">
              <a:buNone/>
              <a:defRPr baseline="0">
                <a:solidFill>
                  <a:schemeClr val="tx1">
                    <a:tint val="75000"/>
                  </a:schemeClr>
                </a:solidFill>
              </a:defRPr>
            </a:lvl1pPr>
            <a:lvl2pPr marL="422041" indent="0" algn="ctr">
              <a:buNone/>
              <a:defRPr>
                <a:solidFill>
                  <a:schemeClr val="tx1">
                    <a:tint val="75000"/>
                  </a:schemeClr>
                </a:solidFill>
              </a:defRPr>
            </a:lvl2pPr>
            <a:lvl3pPr marL="844083" indent="0" algn="ctr">
              <a:buNone/>
              <a:defRPr>
                <a:solidFill>
                  <a:schemeClr val="tx1">
                    <a:tint val="75000"/>
                  </a:schemeClr>
                </a:solidFill>
              </a:defRPr>
            </a:lvl3pPr>
            <a:lvl4pPr marL="1266124" indent="0" algn="ctr">
              <a:buNone/>
              <a:defRPr>
                <a:solidFill>
                  <a:schemeClr val="tx1">
                    <a:tint val="75000"/>
                  </a:schemeClr>
                </a:solidFill>
              </a:defRPr>
            </a:lvl4pPr>
            <a:lvl5pPr marL="1688165" indent="0" algn="ctr">
              <a:buNone/>
              <a:defRPr>
                <a:solidFill>
                  <a:schemeClr val="tx1">
                    <a:tint val="75000"/>
                  </a:schemeClr>
                </a:solidFill>
              </a:defRPr>
            </a:lvl5pPr>
            <a:lvl6pPr marL="2110207" indent="0" algn="ctr">
              <a:buNone/>
              <a:defRPr>
                <a:solidFill>
                  <a:schemeClr val="tx1">
                    <a:tint val="75000"/>
                  </a:schemeClr>
                </a:solidFill>
              </a:defRPr>
            </a:lvl6pPr>
            <a:lvl7pPr marL="2532248" indent="0" algn="ctr">
              <a:buNone/>
              <a:defRPr>
                <a:solidFill>
                  <a:schemeClr val="tx1">
                    <a:tint val="75000"/>
                  </a:schemeClr>
                </a:solidFill>
              </a:defRPr>
            </a:lvl7pPr>
            <a:lvl8pPr marL="2954289" indent="0" algn="ctr">
              <a:buNone/>
              <a:defRPr>
                <a:solidFill>
                  <a:schemeClr val="tx1">
                    <a:tint val="75000"/>
                  </a:schemeClr>
                </a:solidFill>
              </a:defRPr>
            </a:lvl8pPr>
            <a:lvl9pPr marL="3376331" indent="0" algn="ctr">
              <a:buNone/>
              <a:defRPr>
                <a:solidFill>
                  <a:schemeClr val="tx1">
                    <a:tint val="75000"/>
                  </a:schemeClr>
                </a:solidFill>
              </a:defRPr>
            </a:lvl9pPr>
          </a:lstStyle>
          <a:p>
            <a:r>
              <a:rPr lang="en-US"/>
              <a:t>Click to edit Master subtitle style</a:t>
            </a:r>
            <a:endParaRPr lang="en-GB" dirty="0"/>
          </a:p>
        </p:txBody>
      </p:sp>
    </p:spTree>
    <p:extLst>
      <p:ext uri="{BB962C8B-B14F-4D97-AF65-F5344CB8AC3E}">
        <p14:creationId xmlns:p14="http://schemas.microsoft.com/office/powerpoint/2010/main" val="68292973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10_Title Slide">
    <p:spTree>
      <p:nvGrpSpPr>
        <p:cNvPr id="1" name=""/>
        <p:cNvGrpSpPr/>
        <p:nvPr/>
      </p:nvGrpSpPr>
      <p:grpSpPr>
        <a:xfrm>
          <a:off x="0" y="0"/>
          <a:ext cx="0" cy="0"/>
          <a:chOff x="0" y="0"/>
          <a:chExt cx="0" cy="0"/>
        </a:xfrm>
      </p:grpSpPr>
      <p:graphicFrame>
        <p:nvGraphicFramePr>
          <p:cNvPr id="5" name="Rectangle 162" hidden="1"/>
          <p:cNvGraphicFramePr>
            <a:graphicFrameLocks/>
          </p:cNvGraphicFramePr>
          <p:nvPr userDrawn="1">
            <p:custDataLst>
              <p:tags r:id="rId2"/>
            </p:custDataLst>
          </p:nvPr>
        </p:nvGraphicFramePr>
        <p:xfrm>
          <a:off x="0" y="0"/>
          <a:ext cx="195384" cy="158750"/>
        </p:xfrm>
        <a:graphic>
          <a:graphicData uri="http://schemas.openxmlformats.org/presentationml/2006/ole">
            <mc:AlternateContent xmlns:mc="http://schemas.openxmlformats.org/markup-compatibility/2006">
              <mc:Choice xmlns:v="urn:schemas-microsoft-com:vml" Requires="v">
                <p:oleObj spid="_x0000_s4098" name="think-cell Slide" r:id="rId6" imgW="0" imgH="0" progId="">
                  <p:embed/>
                </p:oleObj>
              </mc:Choice>
              <mc:Fallback>
                <p:oleObj name="think-cell Slide" r:id="rId6" imgW="0" imgH="0" progId="">
                  <p:embed/>
                  <p:pic>
                    <p:nvPicPr>
                      <p:cNvPr id="5" name="Rectangle 16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0" y="0"/>
                        <a:ext cx="195384" cy="158750"/>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
        <p:nvSpPr>
          <p:cNvPr id="6" name="FooterSimple"/>
          <p:cNvSpPr txBox="1">
            <a:spLocks noChangeArrowheads="1"/>
          </p:cNvSpPr>
          <p:nvPr>
            <p:custDataLst>
              <p:tags r:id="rId3"/>
            </p:custDataLst>
          </p:nvPr>
        </p:nvSpPr>
        <p:spPr bwMode="auto">
          <a:xfrm>
            <a:off x="562709" y="6656983"/>
            <a:ext cx="65" cy="198837"/>
          </a:xfrm>
          <a:prstGeom prst="rect">
            <a:avLst/>
          </a:prstGeom>
          <a:noFill/>
          <a:ln>
            <a:noFill/>
          </a:ln>
          <a:extLst/>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eaLnBrk="0" fontAlgn="base" hangingPunct="0">
              <a:spcBef>
                <a:spcPct val="0"/>
              </a:spcBef>
              <a:spcAft>
                <a:spcPct val="0"/>
              </a:spcAft>
              <a:defRPr sz="1400" b="1">
                <a:solidFill>
                  <a:schemeClr val="tx1"/>
                </a:solidFill>
                <a:latin typeface="Arial" charset="0"/>
                <a:cs typeface="Arial" charset="0"/>
              </a:defRPr>
            </a:lvl6pPr>
            <a:lvl7pPr marL="2971800" indent="-228600" eaLnBrk="0" fontAlgn="base" hangingPunct="0">
              <a:spcBef>
                <a:spcPct val="0"/>
              </a:spcBef>
              <a:spcAft>
                <a:spcPct val="0"/>
              </a:spcAft>
              <a:defRPr sz="1400" b="1">
                <a:solidFill>
                  <a:schemeClr val="tx1"/>
                </a:solidFill>
                <a:latin typeface="Arial" charset="0"/>
                <a:cs typeface="Arial" charset="0"/>
              </a:defRPr>
            </a:lvl7pPr>
            <a:lvl8pPr marL="3429000" indent="-228600" eaLnBrk="0" fontAlgn="base" hangingPunct="0">
              <a:spcBef>
                <a:spcPct val="0"/>
              </a:spcBef>
              <a:spcAft>
                <a:spcPct val="0"/>
              </a:spcAft>
              <a:defRPr sz="1400" b="1">
                <a:solidFill>
                  <a:schemeClr val="tx1"/>
                </a:solidFill>
                <a:latin typeface="Arial" charset="0"/>
                <a:cs typeface="Arial" charset="0"/>
              </a:defRPr>
            </a:lvl8pPr>
            <a:lvl9pPr marL="3886200" indent="-228600" eaLnBrk="0" fontAlgn="base" hangingPunct="0">
              <a:spcBef>
                <a:spcPct val="0"/>
              </a:spcBef>
              <a:spcAft>
                <a:spcPct val="0"/>
              </a:spcAft>
              <a:defRPr sz="1400" b="1">
                <a:solidFill>
                  <a:schemeClr val="tx1"/>
                </a:solidFill>
                <a:latin typeface="Arial" charset="0"/>
                <a:cs typeface="Arial" charset="0"/>
              </a:defRPr>
            </a:lvl9pPr>
          </a:lstStyle>
          <a:p>
            <a:pPr defTabSz="844083" eaLnBrk="1" fontAlgn="base" hangingPunct="1">
              <a:spcBef>
                <a:spcPct val="0"/>
              </a:spcBef>
              <a:spcAft>
                <a:spcPct val="0"/>
              </a:spcAft>
              <a:defRPr/>
            </a:pPr>
            <a:endParaRPr lang="en-US" sz="1292">
              <a:solidFill>
                <a:srgbClr val="000000"/>
              </a:solidFill>
              <a:ea typeface="ＭＳ Ｐゴシック" panose="020B0600070205080204" pitchFamily="34" charset="-128"/>
            </a:endParaRPr>
          </a:p>
        </p:txBody>
      </p:sp>
      <p:sp>
        <p:nvSpPr>
          <p:cNvPr id="7" name="Text Box 6"/>
          <p:cNvSpPr txBox="1">
            <a:spLocks noChangeArrowheads="1"/>
          </p:cNvSpPr>
          <p:nvPr userDrawn="1">
            <p:custDataLst>
              <p:tags r:id="rId4"/>
            </p:custDataLst>
          </p:nvPr>
        </p:nvSpPr>
        <p:spPr bwMode="auto">
          <a:xfrm>
            <a:off x="562708" y="1212852"/>
            <a:ext cx="3882293" cy="1122167"/>
          </a:xfrm>
          <a:prstGeom prst="rect">
            <a:avLst/>
          </a:prstGeom>
          <a:noFill/>
          <a:ln>
            <a:noFill/>
          </a:ln>
          <a:extLst/>
        </p:spPr>
        <p:txBody>
          <a:bodyPr tIns="84406" bIns="84406">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eaLnBrk="0" fontAlgn="base" hangingPunct="0">
              <a:spcBef>
                <a:spcPct val="0"/>
              </a:spcBef>
              <a:spcAft>
                <a:spcPct val="0"/>
              </a:spcAft>
              <a:defRPr sz="1400" b="1">
                <a:solidFill>
                  <a:schemeClr val="tx1"/>
                </a:solidFill>
                <a:latin typeface="Arial" charset="0"/>
                <a:cs typeface="Arial" charset="0"/>
              </a:defRPr>
            </a:lvl6pPr>
            <a:lvl7pPr marL="2971800" indent="-228600" eaLnBrk="0" fontAlgn="base" hangingPunct="0">
              <a:spcBef>
                <a:spcPct val="0"/>
              </a:spcBef>
              <a:spcAft>
                <a:spcPct val="0"/>
              </a:spcAft>
              <a:defRPr sz="1400" b="1">
                <a:solidFill>
                  <a:schemeClr val="tx1"/>
                </a:solidFill>
                <a:latin typeface="Arial" charset="0"/>
                <a:cs typeface="Arial" charset="0"/>
              </a:defRPr>
            </a:lvl7pPr>
            <a:lvl8pPr marL="3429000" indent="-228600" eaLnBrk="0" fontAlgn="base" hangingPunct="0">
              <a:spcBef>
                <a:spcPct val="0"/>
              </a:spcBef>
              <a:spcAft>
                <a:spcPct val="0"/>
              </a:spcAft>
              <a:defRPr sz="1400" b="1">
                <a:solidFill>
                  <a:schemeClr val="tx1"/>
                </a:solidFill>
                <a:latin typeface="Arial" charset="0"/>
                <a:cs typeface="Arial" charset="0"/>
              </a:defRPr>
            </a:lvl8pPr>
            <a:lvl9pPr marL="3886200" indent="-228600" eaLnBrk="0" fontAlgn="base" hangingPunct="0">
              <a:spcBef>
                <a:spcPct val="0"/>
              </a:spcBef>
              <a:spcAft>
                <a:spcPct val="0"/>
              </a:spcAft>
              <a:defRPr sz="1400" b="1">
                <a:solidFill>
                  <a:schemeClr val="tx1"/>
                </a:solidFill>
                <a:latin typeface="Arial" charset="0"/>
                <a:cs typeface="Arial" charset="0"/>
              </a:defRPr>
            </a:lvl9pPr>
          </a:lstStyle>
          <a:p>
            <a:pPr defTabSz="844083" eaLnBrk="1" fontAlgn="base" hangingPunct="1">
              <a:spcBef>
                <a:spcPct val="0"/>
              </a:spcBef>
              <a:spcAft>
                <a:spcPct val="0"/>
              </a:spcAft>
              <a:defRPr/>
            </a:pPr>
            <a:r>
              <a:rPr lang="en-US" sz="6092" b="0">
                <a:solidFill>
                  <a:srgbClr val="FFFFFF"/>
                </a:solidFill>
                <a:latin typeface="Gill Sans MT" pitchFamily="34" charset="0"/>
                <a:ea typeface="ＭＳ Ｐゴシック" panose="020B0600070205080204" pitchFamily="34" charset="-128"/>
              </a:rPr>
              <a:t>REACH</a:t>
            </a:r>
          </a:p>
        </p:txBody>
      </p:sp>
      <p:pic>
        <p:nvPicPr>
          <p:cNvPr id="8" name="Picture 11"/>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2170725" y="260352"/>
            <a:ext cx="7444153" cy="4295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itre 1"/>
          <p:cNvSpPr>
            <a:spLocks noGrp="1"/>
          </p:cNvSpPr>
          <p:nvPr>
            <p:ph type="title"/>
          </p:nvPr>
        </p:nvSpPr>
        <p:spPr>
          <a:xfrm>
            <a:off x="669891" y="4449545"/>
            <a:ext cx="11066584" cy="831850"/>
          </a:xfrm>
        </p:spPr>
        <p:txBody>
          <a:bodyPr anchor="ctr"/>
          <a:lstStyle>
            <a:lvl1pPr>
              <a:defRPr sz="2954" baseline="0">
                <a:solidFill>
                  <a:srgbClr val="4D4D4D"/>
                </a:solidFill>
              </a:defRPr>
            </a:lvl1pPr>
          </a:lstStyle>
          <a:p>
            <a:r>
              <a:rPr lang="en-US"/>
              <a:t>Click to edit Master title style</a:t>
            </a:r>
            <a:endParaRPr lang="en-US" dirty="0"/>
          </a:p>
        </p:txBody>
      </p:sp>
      <p:sp>
        <p:nvSpPr>
          <p:cNvPr id="24" name="Text Placeholder 23"/>
          <p:cNvSpPr>
            <a:spLocks noGrp="1"/>
          </p:cNvSpPr>
          <p:nvPr>
            <p:ph type="body" sz="quarter" idx="10"/>
          </p:nvPr>
        </p:nvSpPr>
        <p:spPr>
          <a:xfrm>
            <a:off x="679385" y="4992457"/>
            <a:ext cx="11091985" cy="740686"/>
          </a:xfrm>
        </p:spPr>
        <p:txBody>
          <a:bodyPr/>
          <a:lstStyle>
            <a:lvl1pPr>
              <a:defRPr b="0">
                <a:solidFill>
                  <a:schemeClr val="tx1">
                    <a:lumMod val="50000"/>
                    <a:lumOff val="50000"/>
                  </a:schemeClr>
                </a:solidFill>
              </a:defRPr>
            </a:lvl1pPr>
          </a:lstStyle>
          <a:p>
            <a:pPr lvl="0"/>
            <a:r>
              <a:rPr lang="en-US"/>
              <a:t>Click to edit Master text styles</a:t>
            </a:r>
          </a:p>
        </p:txBody>
      </p:sp>
      <p:sp>
        <p:nvSpPr>
          <p:cNvPr id="26" name="Text Placeholder 25"/>
          <p:cNvSpPr>
            <a:spLocks noGrp="1"/>
          </p:cNvSpPr>
          <p:nvPr>
            <p:ph type="body" sz="quarter" idx="11"/>
          </p:nvPr>
        </p:nvSpPr>
        <p:spPr>
          <a:xfrm>
            <a:off x="677985" y="5922510"/>
            <a:ext cx="11093939" cy="492125"/>
          </a:xfrm>
        </p:spPr>
        <p:txBody>
          <a:bodyPr/>
          <a:lstStyle>
            <a:lvl1pPr>
              <a:defRPr b="0">
                <a:solidFill>
                  <a:schemeClr val="tx1">
                    <a:lumMod val="50000"/>
                    <a:lumOff val="50000"/>
                  </a:schemeClr>
                </a:solidFill>
              </a:defRPr>
            </a:lvl1pPr>
          </a:lstStyle>
          <a:p>
            <a:pPr lvl="0"/>
            <a:r>
              <a:rPr lang="en-US"/>
              <a:t>Click to edit Master text styles</a:t>
            </a:r>
          </a:p>
        </p:txBody>
      </p:sp>
    </p:spTree>
    <p:extLst>
      <p:ext uri="{BB962C8B-B14F-4D97-AF65-F5344CB8AC3E}">
        <p14:creationId xmlns:p14="http://schemas.microsoft.com/office/powerpoint/2010/main" val="123182195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Blank slide with heade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Tree>
    <p:extLst>
      <p:ext uri="{BB962C8B-B14F-4D97-AF65-F5344CB8AC3E}">
        <p14:creationId xmlns:p14="http://schemas.microsoft.com/office/powerpoint/2010/main" val="246581338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userDrawn="1">
  <p:cSld name="3_Title Only">
    <p:spTree>
      <p:nvGrpSpPr>
        <p:cNvPr id="1" name=""/>
        <p:cNvGrpSpPr/>
        <p:nvPr/>
      </p:nvGrpSpPr>
      <p:grpSpPr>
        <a:xfrm>
          <a:off x="0" y="0"/>
          <a:ext cx="0" cy="0"/>
          <a:chOff x="0" y="0"/>
          <a:chExt cx="0" cy="0"/>
        </a:xfrm>
      </p:grpSpPr>
      <p:sp>
        <p:nvSpPr>
          <p:cNvPr id="3" name="TextBox 2"/>
          <p:cNvSpPr txBox="1">
            <a:spLocks noChangeArrowheads="1"/>
          </p:cNvSpPr>
          <p:nvPr userDrawn="1"/>
        </p:nvSpPr>
        <p:spPr bwMode="auto">
          <a:xfrm>
            <a:off x="11396786" y="6645275"/>
            <a:ext cx="234461" cy="127000"/>
          </a:xfrm>
          <a:prstGeom prst="rect">
            <a:avLst/>
          </a:prstGeom>
          <a:noFill/>
          <a:ln>
            <a:noFill/>
          </a:ln>
          <a:extLst/>
        </p:spPr>
        <p:txBody>
          <a:bodyPr wrap="none" lIns="0" tIns="0" rIns="0" bIns="0"/>
          <a:lstStyle>
            <a:lvl1pPr>
              <a:defRPr sz="1400" b="1">
                <a:solidFill>
                  <a:schemeClr val="tx1"/>
                </a:solidFill>
                <a:latin typeface="Arial" panose="020B0604020202020204" pitchFamily="34" charset="0"/>
                <a:ea typeface="ＭＳ Ｐゴシック" panose="020B0600070205080204" pitchFamily="34" charset="-128"/>
              </a:defRPr>
            </a:lvl1pPr>
            <a:lvl2pPr marL="742950" indent="-285750">
              <a:defRPr sz="1400" b="1">
                <a:solidFill>
                  <a:schemeClr val="tx1"/>
                </a:solidFill>
                <a:latin typeface="Arial" panose="020B0604020202020204" pitchFamily="34" charset="0"/>
                <a:ea typeface="ＭＳ Ｐゴシック" panose="020B0600070205080204" pitchFamily="34" charset="-128"/>
              </a:defRPr>
            </a:lvl2pPr>
            <a:lvl3pPr marL="1143000" indent="-228600">
              <a:defRPr sz="1400" b="1">
                <a:solidFill>
                  <a:schemeClr val="tx1"/>
                </a:solidFill>
                <a:latin typeface="Arial" panose="020B0604020202020204" pitchFamily="34" charset="0"/>
                <a:ea typeface="ＭＳ Ｐゴシック" panose="020B0600070205080204" pitchFamily="34" charset="-128"/>
              </a:defRPr>
            </a:lvl3pPr>
            <a:lvl4pPr marL="1600200" indent="-228600">
              <a:defRPr sz="1400" b="1">
                <a:solidFill>
                  <a:schemeClr val="tx1"/>
                </a:solidFill>
                <a:latin typeface="Arial" panose="020B0604020202020204" pitchFamily="34" charset="0"/>
                <a:ea typeface="ＭＳ Ｐゴシック" panose="020B0600070205080204" pitchFamily="34" charset="-128"/>
              </a:defRPr>
            </a:lvl4pPr>
            <a:lvl5pPr marL="2057400" indent="-228600">
              <a:defRPr sz="1400"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9pPr>
          </a:lstStyle>
          <a:p>
            <a:pPr defTabSz="844083" fontAlgn="base">
              <a:spcBef>
                <a:spcPct val="0"/>
              </a:spcBef>
              <a:spcAft>
                <a:spcPct val="0"/>
              </a:spcAft>
            </a:pPr>
            <a:fld id="{55921885-B889-4E5D-BE7A-29B97F4AACD4}" type="slidenum">
              <a:rPr lang="de-DE" altLang="en-US" sz="923">
                <a:solidFill>
                  <a:srgbClr val="000000"/>
                </a:solidFill>
              </a:rPr>
              <a:pPr defTabSz="844083" fontAlgn="base">
                <a:spcBef>
                  <a:spcPct val="0"/>
                </a:spcBef>
                <a:spcAft>
                  <a:spcPct val="0"/>
                </a:spcAft>
              </a:pPr>
              <a:t>‹#›</a:t>
            </a:fld>
            <a:endParaRPr lang="de-DE" altLang="en-US" sz="923">
              <a:solidFill>
                <a:srgbClr val="000000"/>
              </a:solidFill>
            </a:endParaRPr>
          </a:p>
          <a:p>
            <a:pPr defTabSz="844083" fontAlgn="base">
              <a:spcBef>
                <a:spcPct val="0"/>
              </a:spcBef>
              <a:spcAft>
                <a:spcPct val="0"/>
              </a:spcAft>
            </a:pPr>
            <a:endParaRPr lang="de-DE" altLang="en-US" sz="831">
              <a:solidFill>
                <a:srgbClr val="000000"/>
              </a:solidFill>
            </a:endParaRPr>
          </a:p>
        </p:txBody>
      </p:sp>
      <p:pic>
        <p:nvPicPr>
          <p:cNvPr id="4" name="Picture 7" descr="REACH LogoNEW2.jp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0365155" y="6643690"/>
            <a:ext cx="793261" cy="180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a:spLocks noGrp="1"/>
          </p:cNvSpPr>
          <p:nvPr>
            <p:ph type="title"/>
          </p:nvPr>
        </p:nvSpPr>
        <p:spPr>
          <a:xfrm>
            <a:off x="562713" y="162000"/>
            <a:ext cx="11067692" cy="831600"/>
          </a:xfrm>
        </p:spPr>
        <p:txBody>
          <a:bodyPr/>
          <a:lstStyle>
            <a:lvl1pPr>
              <a:defRPr sz="2585">
                <a:latin typeface="Calibri"/>
                <a:cs typeface="Calibri"/>
              </a:defRPr>
            </a:lvl1pPr>
          </a:lstStyle>
          <a:p>
            <a:r>
              <a:rPr lang="fr-FR"/>
              <a:t>Cliquez et modifiez le titre</a:t>
            </a:r>
            <a:endParaRPr lang="de-DE" dirty="0"/>
          </a:p>
        </p:txBody>
      </p:sp>
    </p:spTree>
    <p:extLst>
      <p:ext uri="{BB962C8B-B14F-4D97-AF65-F5344CB8AC3E}">
        <p14:creationId xmlns:p14="http://schemas.microsoft.com/office/powerpoint/2010/main" val="273793360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cSld name="6_Title Only">
    <p:bg>
      <p:bgPr>
        <a:solidFill>
          <a:schemeClr val="bg1"/>
        </a:solidFill>
        <a:effectLst/>
      </p:bgPr>
    </p:bg>
    <p:spTree>
      <p:nvGrpSpPr>
        <p:cNvPr id="1" name=""/>
        <p:cNvGrpSpPr/>
        <p:nvPr/>
      </p:nvGrpSpPr>
      <p:grpSpPr>
        <a:xfrm>
          <a:off x="0" y="0"/>
          <a:ext cx="0" cy="0"/>
          <a:chOff x="0" y="0"/>
          <a:chExt cx="0" cy="0"/>
        </a:xfrm>
      </p:grpSpPr>
      <p:sp>
        <p:nvSpPr>
          <p:cNvPr id="3" name="TextBox 2"/>
          <p:cNvSpPr txBox="1"/>
          <p:nvPr/>
        </p:nvSpPr>
        <p:spPr>
          <a:xfrm>
            <a:off x="11395939" y="6645853"/>
            <a:ext cx="234461" cy="127000"/>
          </a:xfrm>
          <a:prstGeom prst="rect">
            <a:avLst/>
          </a:prstGeom>
          <a:noFill/>
          <a:ln/>
          <a:effectLst/>
        </p:spPr>
        <p:txBody>
          <a:bodyPr wrap="none" lIns="0" tIns="0" rIns="0" bIns="0" rtlCol="0">
            <a:noAutofit/>
          </a:bodyPr>
          <a:lstStyle/>
          <a:p>
            <a:pPr algn="r" defTabSz="844083" eaLnBrk="0" fontAlgn="base" hangingPunct="0">
              <a:spcBef>
                <a:spcPct val="0"/>
              </a:spcBef>
              <a:spcAft>
                <a:spcPct val="0"/>
              </a:spcAft>
              <a:defRPr/>
            </a:pPr>
            <a:fld id="{9D53E389-1311-4796-9190-1F74A8EADEA2}" type="slidenum">
              <a:rPr lang="de-DE" sz="923" b="1">
                <a:solidFill>
                  <a:srgbClr val="000000"/>
                </a:solidFill>
                <a:latin typeface="Calibri"/>
                <a:ea typeface="ＭＳ Ｐゴシック" panose="020B0600070205080204" pitchFamily="34" charset="-128"/>
                <a:cs typeface="Calibri"/>
              </a:rPr>
              <a:pPr algn="r" defTabSz="844083" eaLnBrk="0" fontAlgn="base" hangingPunct="0">
                <a:spcBef>
                  <a:spcPct val="0"/>
                </a:spcBef>
                <a:spcAft>
                  <a:spcPct val="0"/>
                </a:spcAft>
                <a:defRPr/>
              </a:pPr>
              <a:t>‹#›</a:t>
            </a:fld>
            <a:endParaRPr lang="de-DE" sz="923" b="1" dirty="0">
              <a:solidFill>
                <a:srgbClr val="000000"/>
              </a:solidFill>
              <a:latin typeface="Calibri"/>
              <a:ea typeface="ＭＳ Ｐゴシック" panose="020B0600070205080204" pitchFamily="34" charset="-128"/>
              <a:cs typeface="Calibri"/>
            </a:endParaRPr>
          </a:p>
          <a:p>
            <a:pPr defTabSz="844083" eaLnBrk="0" fontAlgn="base" hangingPunct="0">
              <a:spcBef>
                <a:spcPct val="0"/>
              </a:spcBef>
              <a:spcAft>
                <a:spcPct val="0"/>
              </a:spcAft>
            </a:pPr>
            <a:endParaRPr lang="de-DE" sz="831" b="1" dirty="0">
              <a:solidFill>
                <a:srgbClr val="000000"/>
              </a:solidFill>
              <a:ea typeface="ＭＳ Ｐゴシック" panose="020B0600070205080204" pitchFamily="34" charset="-128"/>
            </a:endParaRPr>
          </a:p>
        </p:txBody>
      </p:sp>
      <p:pic>
        <p:nvPicPr>
          <p:cNvPr id="4" name="Picture 3" descr="REACH LogoNEW2.jpg"/>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0364919" y="6644333"/>
            <a:ext cx="793733" cy="180000"/>
          </a:xfrm>
          <a:prstGeom prst="rect">
            <a:avLst/>
          </a:prstGeom>
        </p:spPr>
      </p:pic>
      <p:sp>
        <p:nvSpPr>
          <p:cNvPr id="5" name="Title 1"/>
          <p:cNvSpPr>
            <a:spLocks noGrp="1"/>
          </p:cNvSpPr>
          <p:nvPr>
            <p:ph type="title" hasCustomPrompt="1"/>
          </p:nvPr>
        </p:nvSpPr>
        <p:spPr>
          <a:xfrm>
            <a:off x="562713" y="162000"/>
            <a:ext cx="11067692" cy="817230"/>
          </a:xfrm>
        </p:spPr>
        <p:txBody>
          <a:bodyPr anchor="b">
            <a:normAutofit/>
          </a:bodyPr>
          <a:lstStyle>
            <a:lvl1pPr algn="l">
              <a:defRPr sz="2215" b="1">
                <a:latin typeface="Arial" panose="020B0604020202020204" pitchFamily="34" charset="0"/>
                <a:cs typeface="Arial" panose="020B0604020202020204" pitchFamily="34" charset="0"/>
              </a:defRPr>
            </a:lvl1pPr>
          </a:lstStyle>
          <a:p>
            <a:r>
              <a:rPr lang="en-US" dirty="0"/>
              <a:t>CLICK TO EDIT MASTER TITLE STYLE</a:t>
            </a:r>
            <a:endParaRPr lang="de-DE" dirty="0"/>
          </a:p>
        </p:txBody>
      </p:sp>
      <p:sp>
        <p:nvSpPr>
          <p:cNvPr id="6" name="TextBox 5"/>
          <p:cNvSpPr txBox="1"/>
          <p:nvPr userDrawn="1"/>
        </p:nvSpPr>
        <p:spPr>
          <a:xfrm>
            <a:off x="11395939" y="6645853"/>
            <a:ext cx="234461" cy="127000"/>
          </a:xfrm>
          <a:prstGeom prst="rect">
            <a:avLst/>
          </a:prstGeom>
          <a:noFill/>
          <a:ln/>
          <a:effectLst/>
        </p:spPr>
        <p:txBody>
          <a:bodyPr wrap="none" lIns="0" tIns="0" rIns="0" bIns="0" rtlCol="0">
            <a:noAutofit/>
          </a:bodyPr>
          <a:lstStyle/>
          <a:p>
            <a:pPr algn="r" defTabSz="844083" eaLnBrk="0" fontAlgn="base" hangingPunct="0">
              <a:spcBef>
                <a:spcPct val="0"/>
              </a:spcBef>
              <a:spcAft>
                <a:spcPct val="0"/>
              </a:spcAft>
              <a:defRPr/>
            </a:pPr>
            <a:fld id="{9D53E389-1311-4796-9190-1F74A8EADEA2}" type="slidenum">
              <a:rPr lang="de-DE" sz="923" b="1">
                <a:solidFill>
                  <a:srgbClr val="000000"/>
                </a:solidFill>
                <a:latin typeface="Calibri"/>
                <a:ea typeface="ＭＳ Ｐゴシック" panose="020B0600070205080204" pitchFamily="34" charset="-128"/>
                <a:cs typeface="Calibri"/>
              </a:rPr>
              <a:pPr algn="r" defTabSz="844083" eaLnBrk="0" fontAlgn="base" hangingPunct="0">
                <a:spcBef>
                  <a:spcPct val="0"/>
                </a:spcBef>
                <a:spcAft>
                  <a:spcPct val="0"/>
                </a:spcAft>
                <a:defRPr/>
              </a:pPr>
              <a:t>‹#›</a:t>
            </a:fld>
            <a:endParaRPr lang="de-DE" sz="923" b="1" dirty="0">
              <a:solidFill>
                <a:srgbClr val="000000"/>
              </a:solidFill>
              <a:latin typeface="Calibri"/>
              <a:ea typeface="ＭＳ Ｐゴシック" panose="020B0600070205080204" pitchFamily="34" charset="-128"/>
              <a:cs typeface="Calibri"/>
            </a:endParaRPr>
          </a:p>
          <a:p>
            <a:pPr defTabSz="844083" eaLnBrk="0" fontAlgn="base" hangingPunct="0">
              <a:spcBef>
                <a:spcPct val="0"/>
              </a:spcBef>
              <a:spcAft>
                <a:spcPct val="0"/>
              </a:spcAft>
            </a:pPr>
            <a:endParaRPr lang="de-DE" sz="831" b="1" dirty="0">
              <a:solidFill>
                <a:srgbClr val="000000"/>
              </a:solidFill>
              <a:ea typeface="ＭＳ Ｐゴシック" panose="020B0600070205080204" pitchFamily="34" charset="-128"/>
            </a:endParaRPr>
          </a:p>
        </p:txBody>
      </p:sp>
      <p:pic>
        <p:nvPicPr>
          <p:cNvPr id="7" name="Picture 6" descr="REACH LogoNEW2.jpg"/>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0364919" y="6644333"/>
            <a:ext cx="793733" cy="180000"/>
          </a:xfrm>
          <a:prstGeom prst="rect">
            <a:avLst/>
          </a:prstGeom>
        </p:spPr>
      </p:pic>
      <p:pic>
        <p:nvPicPr>
          <p:cNvPr id="8" name="Picture 4"/>
          <p:cNvPicPr/>
          <p:nvPr userDrawn="1"/>
        </p:nvPicPr>
        <p:blipFill rotWithShape="1">
          <a:blip r:embed="rId2" cstate="email">
            <a:extLst>
              <a:ext uri="{28A0092B-C50C-407E-A947-70E740481C1C}">
                <a14:useLocalDpi xmlns:a14="http://schemas.microsoft.com/office/drawing/2010/main"/>
              </a:ext>
            </a:extLst>
          </a:blip>
          <a:srcRect l="2828" r="3774" b="75431"/>
          <a:stretch/>
        </p:blipFill>
        <p:spPr bwMode="auto">
          <a:xfrm>
            <a:off x="0" y="979230"/>
            <a:ext cx="12192000" cy="72000"/>
          </a:xfrm>
          <a:prstGeom prst="rect">
            <a:avLst/>
          </a:prstGeom>
          <a:ln>
            <a:noFill/>
          </a:ln>
          <a:extLst>
            <a:ext uri="{53640926-AAD7-44d8-BBD7-CCE9431645EC}">
              <a14:shadowObscured xmlns:a14="http://schemas.microsoft.com/office/drawing/2010/main" xmlns=""/>
            </a:ext>
          </a:extLst>
        </p:spPr>
      </p:pic>
    </p:spTree>
    <p:extLst>
      <p:ext uri="{BB962C8B-B14F-4D97-AF65-F5344CB8AC3E}">
        <p14:creationId xmlns:p14="http://schemas.microsoft.com/office/powerpoint/2010/main" val="307120590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cSld name="Custom Layout">
    <p:spTree>
      <p:nvGrpSpPr>
        <p:cNvPr id="1" name=""/>
        <p:cNvGrpSpPr/>
        <p:nvPr/>
      </p:nvGrpSpPr>
      <p:grpSpPr>
        <a:xfrm>
          <a:off x="0" y="0"/>
          <a:ext cx="0" cy="0"/>
          <a:chOff x="0" y="0"/>
          <a:chExt cx="0" cy="0"/>
        </a:xfrm>
      </p:grpSpPr>
      <p:sp>
        <p:nvSpPr>
          <p:cNvPr id="3" name="Rectangle 2"/>
          <p:cNvSpPr/>
          <p:nvPr/>
        </p:nvSpPr>
        <p:spPr>
          <a:xfrm>
            <a:off x="0" y="2807970"/>
            <a:ext cx="12192000" cy="1242060"/>
          </a:xfrm>
          <a:prstGeom prst="rect">
            <a:avLst/>
          </a:prstGeom>
          <a:solidFill>
            <a:srgbClr val="0070C0"/>
          </a:solidFill>
          <a:ln w="952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tIns="108000" bIns="108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80" b="0" i="0" u="none" strike="noStrike" kern="1200" cap="none" spc="0" normalizeH="0" baseline="0" noProof="0">
              <a:ln>
                <a:noFill/>
              </a:ln>
              <a:solidFill>
                <a:srgbClr val="000000"/>
              </a:solidFill>
              <a:effectLst/>
              <a:uLnTx/>
              <a:uFillTx/>
              <a:latin typeface="Arial"/>
              <a:ea typeface="ＭＳ Ｐゴシック" panose="020B0600070205080204" pitchFamily="34" charset="-128"/>
              <a:cs typeface="Arial" panose="020B0604020202020204" pitchFamily="34" charset="0"/>
            </a:endParaRPr>
          </a:p>
        </p:txBody>
      </p:sp>
      <p:sp>
        <p:nvSpPr>
          <p:cNvPr id="2" name="Title 1"/>
          <p:cNvSpPr>
            <a:spLocks noGrp="1"/>
          </p:cNvSpPr>
          <p:nvPr>
            <p:ph type="title"/>
          </p:nvPr>
        </p:nvSpPr>
        <p:spPr>
          <a:xfrm>
            <a:off x="562155" y="3013200"/>
            <a:ext cx="11067693" cy="831600"/>
          </a:xfrm>
        </p:spPr>
        <p:txBody>
          <a:bodyPr anchor="ctr"/>
          <a:lstStyle>
            <a:lvl1pPr algn="ctr">
              <a:defRPr sz="2880">
                <a:solidFill>
                  <a:schemeClr val="bg1"/>
                </a:solidFill>
              </a:defRPr>
            </a:lvl1pPr>
          </a:lstStyle>
          <a:p>
            <a:r>
              <a:rPr lang="en-US"/>
              <a:t>Click to edit Master title style</a:t>
            </a:r>
            <a:endParaRPr lang="en-GB"/>
          </a:p>
        </p:txBody>
      </p:sp>
      <p:sp>
        <p:nvSpPr>
          <p:cNvPr id="4" name="Rectangle 3">
            <a:extLst>
              <a:ext uri="{FF2B5EF4-FFF2-40B4-BE49-F238E27FC236}">
                <a16:creationId xmlns:a16="http://schemas.microsoft.com/office/drawing/2014/main" id="{3EB6F901-8D58-41B4-BC30-3BEFCF40CFCC}"/>
              </a:ext>
            </a:extLst>
          </p:cNvPr>
          <p:cNvSpPr/>
          <p:nvPr userDrawn="1"/>
        </p:nvSpPr>
        <p:spPr>
          <a:xfrm>
            <a:off x="0" y="2807970"/>
            <a:ext cx="12192000" cy="1242060"/>
          </a:xfrm>
          <a:prstGeom prst="rect">
            <a:avLst/>
          </a:prstGeom>
          <a:solidFill>
            <a:srgbClr val="0070C0"/>
          </a:solidFill>
          <a:ln w="952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tIns="108000" bIns="108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80" b="0" i="0" u="none" strike="noStrike" kern="1200" cap="none" spc="0" normalizeH="0" baseline="0" noProof="0">
              <a:ln>
                <a:noFill/>
              </a:ln>
              <a:solidFill>
                <a:srgbClr val="000000"/>
              </a:solidFill>
              <a:effectLst/>
              <a:uLnTx/>
              <a:uFillTx/>
              <a:latin typeface="Aria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83794647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userDrawn="1">
  <p:cSld name="11_Title Slide">
    <p:spTree>
      <p:nvGrpSpPr>
        <p:cNvPr id="1" name=""/>
        <p:cNvGrpSpPr/>
        <p:nvPr/>
      </p:nvGrpSpPr>
      <p:grpSpPr>
        <a:xfrm>
          <a:off x="0" y="0"/>
          <a:ext cx="0" cy="0"/>
          <a:chOff x="0" y="0"/>
          <a:chExt cx="0" cy="0"/>
        </a:xfrm>
      </p:grpSpPr>
      <p:sp>
        <p:nvSpPr>
          <p:cNvPr id="6" name="Rectangle 5"/>
          <p:cNvSpPr/>
          <p:nvPr userDrawn="1"/>
        </p:nvSpPr>
        <p:spPr>
          <a:xfrm>
            <a:off x="0" y="2743204"/>
            <a:ext cx="12192000" cy="953037"/>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2800" b="1" dirty="0">
              <a:solidFill>
                <a:schemeClr val="bg1"/>
              </a:solidFill>
              <a:latin typeface="Arial" pitchFamily="34" charset="0"/>
              <a:cs typeface="Arial" pitchFamily="34" charset="0"/>
            </a:endParaRPr>
          </a:p>
        </p:txBody>
      </p:sp>
      <p:sp>
        <p:nvSpPr>
          <p:cNvPr id="2" name="Title 1"/>
          <p:cNvSpPr>
            <a:spLocks noGrp="1"/>
          </p:cNvSpPr>
          <p:nvPr>
            <p:ph type="title"/>
          </p:nvPr>
        </p:nvSpPr>
        <p:spPr>
          <a:xfrm>
            <a:off x="562154" y="2803922"/>
            <a:ext cx="11067692" cy="831600"/>
          </a:xfrm>
        </p:spPr>
        <p:txBody>
          <a:bodyPr anchor="ctr"/>
          <a:lstStyle>
            <a:lvl1pPr algn="ctr">
              <a:defRPr sz="2400">
                <a:solidFill>
                  <a:schemeClr val="bg1"/>
                </a:solidFill>
              </a:defRPr>
            </a:lvl1pPr>
          </a:lstStyle>
          <a:p>
            <a:r>
              <a:rPr lang="en-US"/>
              <a:t>Click to edit Master title style</a:t>
            </a:r>
            <a:endParaRPr lang="en-GB"/>
          </a:p>
        </p:txBody>
      </p:sp>
    </p:spTree>
    <p:extLst>
      <p:ext uri="{BB962C8B-B14F-4D97-AF65-F5344CB8AC3E}">
        <p14:creationId xmlns:p14="http://schemas.microsoft.com/office/powerpoint/2010/main" val="25612296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FR"/>
          </a:p>
        </p:txBody>
      </p:sp>
      <p:sp>
        <p:nvSpPr>
          <p:cNvPr id="3" name="Espace réservé du contenu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r-FR"/>
          </a:p>
        </p:txBody>
      </p:sp>
      <p:sp>
        <p:nvSpPr>
          <p:cNvPr id="4" name="Espace réservé du contenu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r-FR"/>
          </a:p>
        </p:txBody>
      </p:sp>
      <p:sp>
        <p:nvSpPr>
          <p:cNvPr id="5" name="Espace réservé de la date 4"/>
          <p:cNvSpPr>
            <a:spLocks noGrp="1"/>
          </p:cNvSpPr>
          <p:nvPr>
            <p:ph type="dt" sz="half" idx="10"/>
          </p:nvPr>
        </p:nvSpPr>
        <p:spPr/>
        <p:txBody>
          <a:bodyPr/>
          <a:lstStyle/>
          <a:p>
            <a:fld id="{A05BABB9-A909-47C0-A137-4AC85EBCECF9}" type="datetimeFigureOut">
              <a:rPr lang="fr-FR" smtClean="0"/>
              <a:t>23/11/2020</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BCE7B6A7-E0AE-4CE4-A713-D08993F6991C}" type="slidenum">
              <a:rPr lang="fr-FR" smtClean="0"/>
              <a:t>‹#›</a:t>
            </a:fld>
            <a:endParaRPr lang="fr-FR"/>
          </a:p>
        </p:txBody>
      </p:sp>
    </p:spTree>
    <p:extLst>
      <p:ext uri="{BB962C8B-B14F-4D97-AF65-F5344CB8AC3E}">
        <p14:creationId xmlns:p14="http://schemas.microsoft.com/office/powerpoint/2010/main" val="186925752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p:cSld name="2_Title Slide">
    <p:spTree>
      <p:nvGrpSpPr>
        <p:cNvPr id="1" name=""/>
        <p:cNvGrpSpPr/>
        <p:nvPr/>
      </p:nvGrpSpPr>
      <p:grpSpPr>
        <a:xfrm>
          <a:off x="0" y="0"/>
          <a:ext cx="0" cy="0"/>
          <a:chOff x="0" y="0"/>
          <a:chExt cx="0" cy="0"/>
        </a:xfrm>
      </p:grpSpPr>
      <p:sp>
        <p:nvSpPr>
          <p:cNvPr id="4" name="Title 1"/>
          <p:cNvSpPr>
            <a:spLocks noGrp="1"/>
          </p:cNvSpPr>
          <p:nvPr>
            <p:ph type="ctrTitle" hasCustomPrompt="1"/>
          </p:nvPr>
        </p:nvSpPr>
        <p:spPr>
          <a:xfrm>
            <a:off x="562710" y="2130430"/>
            <a:ext cx="10909889" cy="1470025"/>
          </a:xfrm>
        </p:spPr>
        <p:txBody>
          <a:bodyPr/>
          <a:lstStyle>
            <a:lvl1pPr algn="ctr">
              <a:defRPr sz="3200" b="1">
                <a:solidFill>
                  <a:schemeClr val="tx1"/>
                </a:solidFill>
                <a:latin typeface="Arial" panose="020B0604020202020204" pitchFamily="34" charset="0"/>
                <a:cs typeface="Arial" panose="020B0604020202020204" pitchFamily="34" charset="0"/>
              </a:defRPr>
            </a:lvl1pPr>
          </a:lstStyle>
          <a:p>
            <a:r>
              <a:rPr lang="en-US" dirty="0"/>
              <a:t>CLICK TO EDIT MASTER TITLE STYLE</a:t>
            </a:r>
            <a:endParaRPr lang="en-GB" dirty="0"/>
          </a:p>
        </p:txBody>
      </p:sp>
      <p:sp>
        <p:nvSpPr>
          <p:cNvPr id="5" name="Subtitle 2"/>
          <p:cNvSpPr>
            <a:spLocks noGrp="1"/>
          </p:cNvSpPr>
          <p:nvPr>
            <p:ph type="subTitle" idx="1" hasCustomPrompt="1"/>
          </p:nvPr>
        </p:nvSpPr>
        <p:spPr>
          <a:xfrm>
            <a:off x="562708" y="3886200"/>
            <a:ext cx="6321869" cy="1752600"/>
          </a:xfrm>
        </p:spPr>
        <p:txBody>
          <a:bodyPr>
            <a:normAutofit/>
          </a:bodyPr>
          <a:lstStyle>
            <a:lvl1pPr marL="0" indent="0" algn="l">
              <a:buNone/>
              <a:defRPr sz="1800" baseline="0">
                <a:solidFill>
                  <a:schemeClr val="tx1">
                    <a:tint val="75000"/>
                  </a:schemeClr>
                </a:solidFill>
                <a:latin typeface="Arial" panose="020B0604020202020204" pitchFamily="34" charset="0"/>
                <a:cs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Location, Date 2013</a:t>
            </a:r>
            <a:endParaRPr lang="en-GB" dirty="0"/>
          </a:p>
        </p:txBody>
      </p:sp>
    </p:spTree>
    <p:extLst>
      <p:ext uri="{BB962C8B-B14F-4D97-AF65-F5344CB8AC3E}">
        <p14:creationId xmlns:p14="http://schemas.microsoft.com/office/powerpoint/2010/main" val="757039024"/>
      </p:ext>
    </p:extLst>
  </p:cSld>
  <p:clrMapOvr>
    <a:masterClrMapping/>
  </p:clrMapOvr>
  <p:hf hdr="0" ftr="0" dt="0"/>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p:cSld name="2_Title Only">
    <p:bg>
      <p:bgPr>
        <a:solidFill>
          <a:schemeClr val="bg1"/>
        </a:solidFill>
        <a:effectLst/>
      </p:bgPr>
    </p:bg>
    <p:spTree>
      <p:nvGrpSpPr>
        <p:cNvPr id="1" name=""/>
        <p:cNvGrpSpPr/>
        <p:nvPr/>
      </p:nvGrpSpPr>
      <p:grpSpPr>
        <a:xfrm>
          <a:off x="0" y="0"/>
          <a:ext cx="0" cy="0"/>
          <a:chOff x="0" y="0"/>
          <a:chExt cx="0" cy="0"/>
        </a:xfrm>
      </p:grpSpPr>
      <p:sp>
        <p:nvSpPr>
          <p:cNvPr id="3" name="TextBox 2"/>
          <p:cNvSpPr txBox="1"/>
          <p:nvPr/>
        </p:nvSpPr>
        <p:spPr>
          <a:xfrm>
            <a:off x="11395939" y="6645853"/>
            <a:ext cx="234461" cy="127000"/>
          </a:xfrm>
          <a:prstGeom prst="rect">
            <a:avLst/>
          </a:prstGeom>
          <a:noFill/>
          <a:ln/>
          <a:effectLst/>
        </p:spPr>
        <p:txBody>
          <a:bodyPr wrap="none" lIns="0" tIns="0" rIns="0" bIns="0" rtlCol="0">
            <a:noAutofit/>
          </a:bodyPr>
          <a:lstStyle/>
          <a:p>
            <a:pPr algn="r" defTabSz="914400">
              <a:defRPr/>
            </a:pPr>
            <a:fld id="{9D53E389-1311-4796-9190-1F74A8EADEA2}" type="slidenum">
              <a:rPr lang="de-DE" sz="1000">
                <a:solidFill>
                  <a:srgbClr val="000000"/>
                </a:solidFill>
                <a:latin typeface="Calibri"/>
                <a:cs typeface="Calibri"/>
              </a:rPr>
              <a:pPr algn="r" defTabSz="914400">
                <a:defRPr/>
              </a:pPr>
              <a:t>‹#›</a:t>
            </a:fld>
            <a:endParaRPr lang="de-DE" sz="1000" dirty="0">
              <a:solidFill>
                <a:srgbClr val="000000"/>
              </a:solidFill>
              <a:latin typeface="Calibri"/>
              <a:cs typeface="Calibri"/>
            </a:endParaRPr>
          </a:p>
          <a:p>
            <a:pPr defTabSz="914400"/>
            <a:endParaRPr lang="de-DE" sz="900" dirty="0">
              <a:solidFill>
                <a:srgbClr val="000000"/>
              </a:solidFill>
              <a:latin typeface="Arial"/>
            </a:endParaRPr>
          </a:p>
        </p:txBody>
      </p:sp>
      <p:pic>
        <p:nvPicPr>
          <p:cNvPr id="4" name="Picture 3" descr="REACH LogoNEW2.jpg"/>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0364919" y="6644333"/>
            <a:ext cx="793733" cy="180000"/>
          </a:xfrm>
          <a:prstGeom prst="rect">
            <a:avLst/>
          </a:prstGeom>
        </p:spPr>
      </p:pic>
      <p:sp>
        <p:nvSpPr>
          <p:cNvPr id="5" name="Title 1"/>
          <p:cNvSpPr>
            <a:spLocks noGrp="1"/>
          </p:cNvSpPr>
          <p:nvPr>
            <p:ph type="title" hasCustomPrompt="1"/>
          </p:nvPr>
        </p:nvSpPr>
        <p:spPr>
          <a:xfrm>
            <a:off x="562711" y="162000"/>
            <a:ext cx="11067692" cy="831600"/>
          </a:xfrm>
        </p:spPr>
        <p:txBody>
          <a:bodyPr>
            <a:normAutofit/>
          </a:bodyPr>
          <a:lstStyle>
            <a:lvl1pPr>
              <a:defRPr sz="2400">
                <a:latin typeface="Arial" panose="020B0604020202020204" pitchFamily="34" charset="0"/>
                <a:cs typeface="Arial" panose="020B0604020202020204" pitchFamily="34" charset="0"/>
              </a:defRPr>
            </a:lvl1pPr>
          </a:lstStyle>
          <a:p>
            <a:r>
              <a:rPr lang="en-US" dirty="0"/>
              <a:t>CLICK TO EDIT MASTER TITLE STYLE</a:t>
            </a:r>
            <a:endParaRPr lang="de-DE" dirty="0"/>
          </a:p>
        </p:txBody>
      </p:sp>
      <p:sp>
        <p:nvSpPr>
          <p:cNvPr id="6" name="TextBox 5"/>
          <p:cNvSpPr txBox="1"/>
          <p:nvPr userDrawn="1"/>
        </p:nvSpPr>
        <p:spPr>
          <a:xfrm>
            <a:off x="11395939" y="6645853"/>
            <a:ext cx="234461" cy="127000"/>
          </a:xfrm>
          <a:prstGeom prst="rect">
            <a:avLst/>
          </a:prstGeom>
          <a:noFill/>
          <a:ln/>
          <a:effectLst/>
        </p:spPr>
        <p:txBody>
          <a:bodyPr wrap="none" lIns="0" tIns="0" rIns="0" bIns="0" rtlCol="0">
            <a:noAutofit/>
          </a:bodyPr>
          <a:lstStyle/>
          <a:p>
            <a:pPr algn="r" defTabSz="914400">
              <a:defRPr/>
            </a:pPr>
            <a:fld id="{9D53E389-1311-4796-9190-1F74A8EADEA2}" type="slidenum">
              <a:rPr lang="de-DE" sz="1000">
                <a:solidFill>
                  <a:srgbClr val="000000"/>
                </a:solidFill>
                <a:latin typeface="Calibri"/>
                <a:cs typeface="Calibri"/>
              </a:rPr>
              <a:pPr algn="r" defTabSz="914400">
                <a:defRPr/>
              </a:pPr>
              <a:t>‹#›</a:t>
            </a:fld>
            <a:endParaRPr lang="de-DE" sz="1000" dirty="0">
              <a:solidFill>
                <a:srgbClr val="000000"/>
              </a:solidFill>
              <a:latin typeface="Calibri"/>
              <a:cs typeface="Calibri"/>
            </a:endParaRPr>
          </a:p>
          <a:p>
            <a:pPr defTabSz="914400"/>
            <a:endParaRPr lang="de-DE" sz="900" dirty="0">
              <a:solidFill>
                <a:srgbClr val="000000"/>
              </a:solidFill>
              <a:latin typeface="Arial"/>
            </a:endParaRPr>
          </a:p>
        </p:txBody>
      </p:sp>
      <p:pic>
        <p:nvPicPr>
          <p:cNvPr id="7" name="Picture 6" descr="REACH LogoNEW2.jpg"/>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0364919" y="6644333"/>
            <a:ext cx="793733" cy="180000"/>
          </a:xfrm>
          <a:prstGeom prst="rect">
            <a:avLst/>
          </a:prstGeom>
        </p:spPr>
      </p:pic>
    </p:spTree>
    <p:extLst>
      <p:ext uri="{BB962C8B-B14F-4D97-AF65-F5344CB8AC3E}">
        <p14:creationId xmlns:p14="http://schemas.microsoft.com/office/powerpoint/2010/main" val="292219605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p:cSld name="6_Title Only">
    <p:bg>
      <p:bgPr>
        <a:solidFill>
          <a:schemeClr val="bg1"/>
        </a:solidFill>
        <a:effectLst/>
      </p:bgPr>
    </p:bg>
    <p:spTree>
      <p:nvGrpSpPr>
        <p:cNvPr id="1" name=""/>
        <p:cNvGrpSpPr/>
        <p:nvPr/>
      </p:nvGrpSpPr>
      <p:grpSpPr>
        <a:xfrm>
          <a:off x="0" y="0"/>
          <a:ext cx="0" cy="0"/>
          <a:chOff x="0" y="0"/>
          <a:chExt cx="0" cy="0"/>
        </a:xfrm>
      </p:grpSpPr>
      <p:sp>
        <p:nvSpPr>
          <p:cNvPr id="3" name="TextBox 2"/>
          <p:cNvSpPr txBox="1"/>
          <p:nvPr/>
        </p:nvSpPr>
        <p:spPr>
          <a:xfrm>
            <a:off x="11395939" y="6645853"/>
            <a:ext cx="234461" cy="127000"/>
          </a:xfrm>
          <a:prstGeom prst="rect">
            <a:avLst/>
          </a:prstGeom>
          <a:noFill/>
          <a:ln/>
          <a:effectLst/>
        </p:spPr>
        <p:txBody>
          <a:bodyPr wrap="none" lIns="0" tIns="0" rIns="0" bIns="0" rtlCol="0">
            <a:noAutofit/>
          </a:bodyPr>
          <a:lstStyle/>
          <a:p>
            <a:pPr algn="r" defTabSz="914400">
              <a:defRPr/>
            </a:pPr>
            <a:fld id="{9D53E389-1311-4796-9190-1F74A8EADEA2}" type="slidenum">
              <a:rPr lang="de-DE" sz="1000">
                <a:solidFill>
                  <a:srgbClr val="000000"/>
                </a:solidFill>
                <a:latin typeface="Calibri"/>
                <a:cs typeface="Calibri"/>
              </a:rPr>
              <a:pPr algn="r" defTabSz="914400">
                <a:defRPr/>
              </a:pPr>
              <a:t>‹#›</a:t>
            </a:fld>
            <a:endParaRPr lang="de-DE" sz="1000" dirty="0">
              <a:solidFill>
                <a:srgbClr val="000000"/>
              </a:solidFill>
              <a:latin typeface="Calibri"/>
              <a:cs typeface="Calibri"/>
            </a:endParaRPr>
          </a:p>
          <a:p>
            <a:pPr defTabSz="914400"/>
            <a:endParaRPr lang="de-DE" sz="900" dirty="0">
              <a:solidFill>
                <a:srgbClr val="000000"/>
              </a:solidFill>
              <a:latin typeface="Arial"/>
            </a:endParaRPr>
          </a:p>
        </p:txBody>
      </p:sp>
      <p:pic>
        <p:nvPicPr>
          <p:cNvPr id="4" name="Picture 3" descr="REACH LogoNEW2.jpg"/>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0364919" y="6644333"/>
            <a:ext cx="793733" cy="180000"/>
          </a:xfrm>
          <a:prstGeom prst="rect">
            <a:avLst/>
          </a:prstGeom>
        </p:spPr>
      </p:pic>
      <p:sp>
        <p:nvSpPr>
          <p:cNvPr id="5" name="Title 1"/>
          <p:cNvSpPr>
            <a:spLocks noGrp="1"/>
          </p:cNvSpPr>
          <p:nvPr>
            <p:ph type="title" hasCustomPrompt="1"/>
          </p:nvPr>
        </p:nvSpPr>
        <p:spPr>
          <a:xfrm>
            <a:off x="562711" y="162000"/>
            <a:ext cx="11067692" cy="817230"/>
          </a:xfrm>
        </p:spPr>
        <p:txBody>
          <a:bodyPr anchor="b">
            <a:normAutofit/>
          </a:bodyPr>
          <a:lstStyle>
            <a:lvl1pPr algn="l">
              <a:defRPr sz="2400" b="1">
                <a:latin typeface="Arial" panose="020B0604020202020204" pitchFamily="34" charset="0"/>
                <a:cs typeface="Arial" panose="020B0604020202020204" pitchFamily="34" charset="0"/>
              </a:defRPr>
            </a:lvl1pPr>
          </a:lstStyle>
          <a:p>
            <a:r>
              <a:rPr lang="en-US" dirty="0"/>
              <a:t>CLICK TO EDIT MASTER TITLE STYLE</a:t>
            </a:r>
            <a:endParaRPr lang="de-DE" dirty="0"/>
          </a:p>
        </p:txBody>
      </p:sp>
      <p:sp>
        <p:nvSpPr>
          <p:cNvPr id="6" name="TextBox 5"/>
          <p:cNvSpPr txBox="1"/>
          <p:nvPr userDrawn="1"/>
        </p:nvSpPr>
        <p:spPr>
          <a:xfrm>
            <a:off x="11395939" y="6645853"/>
            <a:ext cx="234461" cy="127000"/>
          </a:xfrm>
          <a:prstGeom prst="rect">
            <a:avLst/>
          </a:prstGeom>
          <a:noFill/>
          <a:ln/>
          <a:effectLst/>
        </p:spPr>
        <p:txBody>
          <a:bodyPr wrap="none" lIns="0" tIns="0" rIns="0" bIns="0" rtlCol="0">
            <a:noAutofit/>
          </a:bodyPr>
          <a:lstStyle/>
          <a:p>
            <a:pPr algn="r" defTabSz="914400">
              <a:defRPr/>
            </a:pPr>
            <a:fld id="{9D53E389-1311-4796-9190-1F74A8EADEA2}" type="slidenum">
              <a:rPr lang="de-DE" sz="1000">
                <a:solidFill>
                  <a:srgbClr val="000000"/>
                </a:solidFill>
                <a:latin typeface="Calibri"/>
                <a:cs typeface="Calibri"/>
              </a:rPr>
              <a:pPr algn="r" defTabSz="914400">
                <a:defRPr/>
              </a:pPr>
              <a:t>‹#›</a:t>
            </a:fld>
            <a:endParaRPr lang="de-DE" sz="1000" dirty="0">
              <a:solidFill>
                <a:srgbClr val="000000"/>
              </a:solidFill>
              <a:latin typeface="Calibri"/>
              <a:cs typeface="Calibri"/>
            </a:endParaRPr>
          </a:p>
          <a:p>
            <a:pPr defTabSz="914400"/>
            <a:endParaRPr lang="de-DE" sz="900" dirty="0">
              <a:solidFill>
                <a:srgbClr val="000000"/>
              </a:solidFill>
              <a:latin typeface="Arial"/>
            </a:endParaRPr>
          </a:p>
        </p:txBody>
      </p:sp>
      <p:pic>
        <p:nvPicPr>
          <p:cNvPr id="7" name="Picture 6" descr="REACH LogoNEW2.jpg"/>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0364919" y="6644333"/>
            <a:ext cx="793733" cy="180000"/>
          </a:xfrm>
          <a:prstGeom prst="rect">
            <a:avLst/>
          </a:prstGeom>
        </p:spPr>
      </p:pic>
      <p:pic>
        <p:nvPicPr>
          <p:cNvPr id="8" name="Picture 4"/>
          <p:cNvPicPr/>
          <p:nvPr userDrawn="1"/>
        </p:nvPicPr>
        <p:blipFill rotWithShape="1">
          <a:blip r:embed="rId2" cstate="email">
            <a:extLst>
              <a:ext uri="{28A0092B-C50C-407E-A947-70E740481C1C}">
                <a14:useLocalDpi xmlns:a14="http://schemas.microsoft.com/office/drawing/2010/main"/>
              </a:ext>
            </a:extLst>
          </a:blip>
          <a:srcRect l="2828" r="3774" b="75431"/>
          <a:stretch/>
        </p:blipFill>
        <p:spPr bwMode="auto">
          <a:xfrm>
            <a:off x="0" y="979230"/>
            <a:ext cx="12192000" cy="72000"/>
          </a:xfrm>
          <a:prstGeom prst="rect">
            <a:avLst/>
          </a:prstGeom>
          <a:ln>
            <a:noFill/>
          </a:ln>
          <a:extLst>
            <a:ext uri="{53640926-AAD7-44d8-BBD7-CCE9431645EC}">
              <a14:shadowObscured xmlns:a14="http://schemas.microsoft.com/office/drawing/2010/main" xmlns=""/>
            </a:ext>
          </a:extLst>
        </p:spPr>
      </p:pic>
    </p:spTree>
    <p:extLst>
      <p:ext uri="{BB962C8B-B14F-4D97-AF65-F5344CB8AC3E}">
        <p14:creationId xmlns:p14="http://schemas.microsoft.com/office/powerpoint/2010/main" val="198611386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p:cSld name="7_Title Only">
    <p:bg>
      <p:bgPr>
        <a:solidFill>
          <a:schemeClr val="bg1"/>
        </a:solidFill>
        <a:effectLst/>
      </p:bgPr>
    </p:bg>
    <p:spTree>
      <p:nvGrpSpPr>
        <p:cNvPr id="1" name=""/>
        <p:cNvGrpSpPr/>
        <p:nvPr/>
      </p:nvGrpSpPr>
      <p:grpSpPr>
        <a:xfrm>
          <a:off x="0" y="0"/>
          <a:ext cx="0" cy="0"/>
          <a:chOff x="0" y="0"/>
          <a:chExt cx="0" cy="0"/>
        </a:xfrm>
      </p:grpSpPr>
      <p:sp>
        <p:nvSpPr>
          <p:cNvPr id="3" name="TextBox 2"/>
          <p:cNvSpPr txBox="1"/>
          <p:nvPr/>
        </p:nvSpPr>
        <p:spPr>
          <a:xfrm>
            <a:off x="11395939" y="6645853"/>
            <a:ext cx="234461" cy="127000"/>
          </a:xfrm>
          <a:prstGeom prst="rect">
            <a:avLst/>
          </a:prstGeom>
          <a:noFill/>
          <a:ln/>
          <a:effectLst/>
        </p:spPr>
        <p:txBody>
          <a:bodyPr wrap="none" lIns="0" tIns="0" rIns="0" bIns="0" rtlCol="0">
            <a:noAutofit/>
          </a:bodyPr>
          <a:lstStyle/>
          <a:p>
            <a:pPr algn="r" defTabSz="914400">
              <a:defRPr/>
            </a:pPr>
            <a:fld id="{9D53E389-1311-4796-9190-1F74A8EADEA2}" type="slidenum">
              <a:rPr lang="de-DE" sz="1000">
                <a:solidFill>
                  <a:srgbClr val="000000"/>
                </a:solidFill>
                <a:latin typeface="Calibri"/>
                <a:cs typeface="Calibri"/>
              </a:rPr>
              <a:pPr algn="r" defTabSz="914400">
                <a:defRPr/>
              </a:pPr>
              <a:t>‹#›</a:t>
            </a:fld>
            <a:endParaRPr lang="de-DE" sz="1000" dirty="0">
              <a:solidFill>
                <a:srgbClr val="000000"/>
              </a:solidFill>
              <a:latin typeface="Calibri"/>
              <a:cs typeface="Calibri"/>
            </a:endParaRPr>
          </a:p>
          <a:p>
            <a:pPr defTabSz="914400"/>
            <a:endParaRPr lang="de-DE" sz="900" dirty="0">
              <a:solidFill>
                <a:srgbClr val="000000"/>
              </a:solidFill>
              <a:latin typeface="Arial"/>
            </a:endParaRPr>
          </a:p>
        </p:txBody>
      </p:sp>
      <p:sp>
        <p:nvSpPr>
          <p:cNvPr id="5" name="Title 1"/>
          <p:cNvSpPr>
            <a:spLocks noGrp="1"/>
          </p:cNvSpPr>
          <p:nvPr>
            <p:ph type="title" hasCustomPrompt="1"/>
          </p:nvPr>
        </p:nvSpPr>
        <p:spPr>
          <a:xfrm>
            <a:off x="562711" y="162000"/>
            <a:ext cx="11067692" cy="817230"/>
          </a:xfrm>
        </p:spPr>
        <p:txBody>
          <a:bodyPr anchor="b">
            <a:normAutofit/>
          </a:bodyPr>
          <a:lstStyle>
            <a:lvl1pPr algn="l">
              <a:defRPr sz="2400" b="1">
                <a:latin typeface="Arial" panose="020B0604020202020204" pitchFamily="34" charset="0"/>
                <a:cs typeface="Arial" panose="020B0604020202020204" pitchFamily="34" charset="0"/>
              </a:defRPr>
            </a:lvl1pPr>
          </a:lstStyle>
          <a:p>
            <a:r>
              <a:rPr lang="en-US" dirty="0"/>
              <a:t>CLICK TO EDIT MASTER TITLE STYLE</a:t>
            </a:r>
            <a:endParaRPr lang="de-DE" dirty="0"/>
          </a:p>
        </p:txBody>
      </p:sp>
      <p:sp>
        <p:nvSpPr>
          <p:cNvPr id="6" name="TextBox 5"/>
          <p:cNvSpPr txBox="1"/>
          <p:nvPr userDrawn="1"/>
        </p:nvSpPr>
        <p:spPr>
          <a:xfrm>
            <a:off x="11395939" y="6645853"/>
            <a:ext cx="234461" cy="127000"/>
          </a:xfrm>
          <a:prstGeom prst="rect">
            <a:avLst/>
          </a:prstGeom>
          <a:noFill/>
          <a:ln/>
          <a:effectLst/>
        </p:spPr>
        <p:txBody>
          <a:bodyPr wrap="none" lIns="0" tIns="0" rIns="0" bIns="0" rtlCol="0">
            <a:noAutofit/>
          </a:bodyPr>
          <a:lstStyle/>
          <a:p>
            <a:pPr algn="r" defTabSz="914400">
              <a:defRPr/>
            </a:pPr>
            <a:fld id="{9D53E389-1311-4796-9190-1F74A8EADEA2}" type="slidenum">
              <a:rPr lang="de-DE" sz="1000">
                <a:solidFill>
                  <a:srgbClr val="000000"/>
                </a:solidFill>
                <a:latin typeface="Calibri"/>
                <a:cs typeface="Calibri"/>
              </a:rPr>
              <a:pPr algn="r" defTabSz="914400">
                <a:defRPr/>
              </a:pPr>
              <a:t>‹#›</a:t>
            </a:fld>
            <a:endParaRPr lang="de-DE" sz="1000" dirty="0">
              <a:solidFill>
                <a:srgbClr val="000000"/>
              </a:solidFill>
              <a:latin typeface="Calibri"/>
              <a:cs typeface="Calibri"/>
            </a:endParaRPr>
          </a:p>
          <a:p>
            <a:pPr defTabSz="914400"/>
            <a:endParaRPr lang="de-DE" sz="900" dirty="0">
              <a:solidFill>
                <a:srgbClr val="000000"/>
              </a:solidFill>
              <a:latin typeface="Arial"/>
            </a:endParaRPr>
          </a:p>
        </p:txBody>
      </p:sp>
      <p:pic>
        <p:nvPicPr>
          <p:cNvPr id="8" name="Picture 4"/>
          <p:cNvPicPr/>
          <p:nvPr userDrawn="1"/>
        </p:nvPicPr>
        <p:blipFill rotWithShape="1">
          <a:blip r:embed="rId2" cstate="email">
            <a:extLst>
              <a:ext uri="{28A0092B-C50C-407E-A947-70E740481C1C}">
                <a14:useLocalDpi xmlns:a14="http://schemas.microsoft.com/office/drawing/2010/main"/>
              </a:ext>
            </a:extLst>
          </a:blip>
          <a:srcRect l="2828" r="3774" b="75431"/>
          <a:stretch/>
        </p:blipFill>
        <p:spPr bwMode="auto">
          <a:xfrm>
            <a:off x="0" y="979230"/>
            <a:ext cx="12192000" cy="72000"/>
          </a:xfrm>
          <a:prstGeom prst="rect">
            <a:avLst/>
          </a:prstGeom>
          <a:ln>
            <a:noFill/>
          </a:ln>
          <a:extLst>
            <a:ext uri="{53640926-AAD7-44d8-BBD7-CCE9431645EC}">
              <a14:shadowObscured xmlns:a14="http://schemas.microsoft.com/office/drawing/2010/main" xmlns=""/>
            </a:ext>
          </a:extLst>
        </p:spPr>
      </p:pic>
    </p:spTree>
    <p:extLst>
      <p:ext uri="{BB962C8B-B14F-4D97-AF65-F5344CB8AC3E}">
        <p14:creationId xmlns:p14="http://schemas.microsoft.com/office/powerpoint/2010/main" val="68985364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p:cSld name="8_Title Only">
    <p:bg>
      <p:bgPr>
        <a:solidFill>
          <a:schemeClr val="bg1"/>
        </a:solidFill>
        <a:effectLst/>
      </p:bgPr>
    </p:bg>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562711" y="162000"/>
            <a:ext cx="11067692" cy="817230"/>
          </a:xfrm>
        </p:spPr>
        <p:txBody>
          <a:bodyPr anchor="b">
            <a:normAutofit/>
          </a:bodyPr>
          <a:lstStyle>
            <a:lvl1pPr algn="l">
              <a:defRPr sz="2400" b="1">
                <a:latin typeface="Arial" panose="020B0604020202020204" pitchFamily="34" charset="0"/>
                <a:cs typeface="Arial" panose="020B0604020202020204" pitchFamily="34" charset="0"/>
              </a:defRPr>
            </a:lvl1pPr>
          </a:lstStyle>
          <a:p>
            <a:r>
              <a:rPr lang="en-US" dirty="0"/>
              <a:t>CLICK TO EDIT MASTER TITLE STYLE</a:t>
            </a:r>
            <a:endParaRPr lang="de-DE" dirty="0"/>
          </a:p>
        </p:txBody>
      </p:sp>
      <p:pic>
        <p:nvPicPr>
          <p:cNvPr id="8" name="Picture 4"/>
          <p:cNvPicPr/>
          <p:nvPr userDrawn="1"/>
        </p:nvPicPr>
        <p:blipFill rotWithShape="1">
          <a:blip r:embed="rId2" cstate="email">
            <a:extLst>
              <a:ext uri="{28A0092B-C50C-407E-A947-70E740481C1C}">
                <a14:useLocalDpi xmlns:a14="http://schemas.microsoft.com/office/drawing/2010/main"/>
              </a:ext>
            </a:extLst>
          </a:blip>
          <a:srcRect l="2828" r="3774" b="75431"/>
          <a:stretch/>
        </p:blipFill>
        <p:spPr bwMode="auto">
          <a:xfrm>
            <a:off x="0" y="979230"/>
            <a:ext cx="12192000" cy="72000"/>
          </a:xfrm>
          <a:prstGeom prst="rect">
            <a:avLst/>
          </a:prstGeom>
          <a:ln>
            <a:noFill/>
          </a:ln>
          <a:extLst>
            <a:ext uri="{53640926-AAD7-44d8-BBD7-CCE9431645EC}">
              <a14:shadowObscured xmlns:a14="http://schemas.microsoft.com/office/drawing/2010/main" xmlns=""/>
            </a:ext>
          </a:extLst>
        </p:spPr>
      </p:pic>
    </p:spTree>
    <p:extLst>
      <p:ext uri="{BB962C8B-B14F-4D97-AF65-F5344CB8AC3E}">
        <p14:creationId xmlns:p14="http://schemas.microsoft.com/office/powerpoint/2010/main" val="198695305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p:cSld name="3_Title Only">
    <p:bg>
      <p:bgPr>
        <a:solidFill>
          <a:schemeClr val="bg1"/>
        </a:solidFill>
        <a:effectLst/>
      </p:bgPr>
    </p:bg>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562711" y="162000"/>
            <a:ext cx="11067692" cy="831600"/>
          </a:xfrm>
        </p:spPr>
        <p:txBody>
          <a:bodyPr>
            <a:normAutofit/>
          </a:bodyPr>
          <a:lstStyle>
            <a:lvl1pPr>
              <a:defRPr sz="2400">
                <a:latin typeface="Arial" panose="020B0604020202020204" pitchFamily="34" charset="0"/>
                <a:cs typeface="Arial" panose="020B0604020202020204" pitchFamily="34" charset="0"/>
              </a:defRPr>
            </a:lvl1pPr>
          </a:lstStyle>
          <a:p>
            <a:r>
              <a:rPr lang="en-US" dirty="0"/>
              <a:t>CLICK TO EDIT MASTER TITLE STYLE</a:t>
            </a:r>
            <a:endParaRPr lang="de-DE" dirty="0"/>
          </a:p>
        </p:txBody>
      </p:sp>
      <p:sp>
        <p:nvSpPr>
          <p:cNvPr id="6" name="TextBox 5"/>
          <p:cNvSpPr txBox="1"/>
          <p:nvPr/>
        </p:nvSpPr>
        <p:spPr>
          <a:xfrm>
            <a:off x="11395939" y="6645853"/>
            <a:ext cx="234461" cy="127000"/>
          </a:xfrm>
          <a:prstGeom prst="rect">
            <a:avLst/>
          </a:prstGeom>
          <a:noFill/>
          <a:ln/>
          <a:effectLst/>
        </p:spPr>
        <p:txBody>
          <a:bodyPr wrap="none" lIns="0" tIns="0" rIns="0" bIns="0" rtlCol="0">
            <a:noAutofit/>
          </a:bodyPr>
          <a:lstStyle/>
          <a:p>
            <a:pPr algn="r" defTabSz="914400">
              <a:defRPr/>
            </a:pPr>
            <a:fld id="{9D53E389-1311-4796-9190-1F74A8EADEA2}" type="slidenum">
              <a:rPr lang="de-DE" sz="1000">
                <a:solidFill>
                  <a:srgbClr val="000000"/>
                </a:solidFill>
                <a:latin typeface="Calibri"/>
                <a:cs typeface="Calibri"/>
              </a:rPr>
              <a:pPr algn="r" defTabSz="914400">
                <a:defRPr/>
              </a:pPr>
              <a:t>‹#›</a:t>
            </a:fld>
            <a:endParaRPr lang="de-DE" sz="1000" dirty="0">
              <a:solidFill>
                <a:srgbClr val="000000"/>
              </a:solidFill>
              <a:latin typeface="Calibri"/>
              <a:cs typeface="Calibri"/>
            </a:endParaRPr>
          </a:p>
          <a:p>
            <a:pPr defTabSz="914400"/>
            <a:endParaRPr lang="de-DE" sz="900" dirty="0">
              <a:solidFill>
                <a:srgbClr val="000000"/>
              </a:solidFill>
              <a:latin typeface="Arial"/>
            </a:endParaRPr>
          </a:p>
        </p:txBody>
      </p:sp>
    </p:spTree>
    <p:extLst>
      <p:ext uri="{BB962C8B-B14F-4D97-AF65-F5344CB8AC3E}">
        <p14:creationId xmlns:p14="http://schemas.microsoft.com/office/powerpoint/2010/main" val="1610160802"/>
      </p:ext>
    </p:extLst>
  </p:cSld>
  <p:clrMapOvr>
    <a:masterClrMapping/>
  </p:clrMapOvr>
  <p:hf hdr="0" ftr="0" dt="0"/>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14400" y="2130426"/>
            <a:ext cx="10363200" cy="1470025"/>
          </a:xfrm>
        </p:spPr>
        <p:txBody>
          <a:bodyPr anchor="b">
            <a:normAutofit/>
          </a:bodyPr>
          <a:lstStyle>
            <a:lvl1pPr algn="l">
              <a:defRPr sz="2400" b="1">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hasCustomPrompt="1"/>
          </p:nvPr>
        </p:nvSpPr>
        <p:spPr>
          <a:xfrm>
            <a:off x="1828800" y="3630208"/>
            <a:ext cx="8534400" cy="1752600"/>
          </a:xfrm>
        </p:spPr>
        <p:txBody>
          <a:bodyPr>
            <a:normAutofit/>
          </a:bodyPr>
          <a:lstStyle>
            <a:lvl1pPr marL="0" indent="0" algn="l">
              <a:buNone/>
              <a:defRPr sz="2000">
                <a:solidFill>
                  <a:schemeClr val="tx1">
                    <a:tint val="75000"/>
                  </a:schemeClr>
                </a:solidFill>
                <a:latin typeface="Arial" panose="020B0604020202020204" pitchFamily="34" charset="0"/>
                <a:cs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3584325908"/>
      </p:ext>
    </p:extLst>
  </p:cSld>
  <p:clrMapOvr>
    <a:masterClrMapping/>
  </p:clrMapOvr>
  <p:hf hdr="0" ftr="0" dt="0"/>
</p:sldLayout>
</file>

<file path=ppt/slideLayouts/slideLayout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4E9ADE-5A66-43DF-B188-8CFF4E44609E}" type="datetime1">
              <a:rPr lang="en-US" smtClean="0"/>
              <a:pPr/>
              <a:t>11/23/2020</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DC6C73A0-A14D-414A-9654-BB8FC9B080A3}" type="slidenum">
              <a:rPr lang="en-US" smtClean="0"/>
              <a:pPr/>
              <a:t>‹#›</a:t>
            </a:fld>
            <a:endParaRPr lang="en-US"/>
          </a:p>
        </p:txBody>
      </p:sp>
    </p:spTree>
    <p:extLst>
      <p:ext uri="{BB962C8B-B14F-4D97-AF65-F5344CB8AC3E}">
        <p14:creationId xmlns:p14="http://schemas.microsoft.com/office/powerpoint/2010/main" val="211490757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cSld name="1_Title Only">
    <p:bg>
      <p:bgPr>
        <a:solidFill>
          <a:schemeClr val="bg1"/>
        </a:solidFill>
        <a:effectLst/>
      </p:bgPr>
    </p:bg>
    <p:spTree>
      <p:nvGrpSpPr>
        <p:cNvPr id="1" name=""/>
        <p:cNvGrpSpPr/>
        <p:nvPr/>
      </p:nvGrpSpPr>
      <p:grpSpPr>
        <a:xfrm>
          <a:off x="0" y="0"/>
          <a:ext cx="0" cy="0"/>
          <a:chOff x="0" y="0"/>
          <a:chExt cx="0" cy="0"/>
        </a:xfrm>
      </p:grpSpPr>
      <p:sp>
        <p:nvSpPr>
          <p:cNvPr id="3" name="TextBox 2"/>
          <p:cNvSpPr txBox="1"/>
          <p:nvPr/>
        </p:nvSpPr>
        <p:spPr>
          <a:xfrm>
            <a:off x="11395939" y="6674400"/>
            <a:ext cx="234461" cy="127000"/>
          </a:xfrm>
          <a:prstGeom prst="rect">
            <a:avLst/>
          </a:prstGeom>
          <a:noFill/>
          <a:ln/>
          <a:effectLst/>
        </p:spPr>
        <p:txBody>
          <a:bodyPr wrap="none" lIns="0" tIns="0" rIns="0" bIns="0" rtlCol="0">
            <a:noAutofit/>
          </a:bodyPr>
          <a:lstStyle/>
          <a:p>
            <a:pPr algn="r" defTabSz="914400">
              <a:defRPr/>
            </a:pPr>
            <a:fld id="{9D53E389-1311-4796-9190-1F74A8EADEA2}" type="slidenum">
              <a:rPr lang="de-DE" sz="900">
                <a:solidFill>
                  <a:srgbClr val="000000"/>
                </a:solidFill>
                <a:latin typeface="Arial"/>
              </a:rPr>
              <a:pPr algn="r" defTabSz="914400">
                <a:defRPr/>
              </a:pPr>
              <a:t>‹#›</a:t>
            </a:fld>
            <a:endParaRPr lang="de-DE" sz="900">
              <a:solidFill>
                <a:srgbClr val="000000"/>
              </a:solidFill>
              <a:latin typeface="Arial"/>
            </a:endParaRPr>
          </a:p>
          <a:p>
            <a:pPr defTabSz="914400"/>
            <a:endParaRPr lang="de-DE" sz="900" dirty="0">
              <a:solidFill>
                <a:srgbClr val="000000"/>
              </a:solidFill>
              <a:latin typeface="Arial"/>
            </a:endParaRPr>
          </a:p>
        </p:txBody>
      </p:sp>
      <p:pic>
        <p:nvPicPr>
          <p:cNvPr id="4" name="Picture 3" descr="REACH LogoNEW2.jpg"/>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0364919" y="6644333"/>
            <a:ext cx="793733" cy="180000"/>
          </a:xfrm>
          <a:prstGeom prst="rect">
            <a:avLst/>
          </a:prstGeom>
        </p:spPr>
      </p:pic>
      <p:sp>
        <p:nvSpPr>
          <p:cNvPr id="5" name="TextBox 4"/>
          <p:cNvSpPr txBox="1"/>
          <p:nvPr userDrawn="1"/>
        </p:nvSpPr>
        <p:spPr>
          <a:xfrm>
            <a:off x="11395939" y="6674400"/>
            <a:ext cx="234461" cy="127000"/>
          </a:xfrm>
          <a:prstGeom prst="rect">
            <a:avLst/>
          </a:prstGeom>
          <a:noFill/>
          <a:ln/>
          <a:effectLst/>
        </p:spPr>
        <p:txBody>
          <a:bodyPr wrap="none" lIns="0" tIns="0" rIns="0" bIns="0" rtlCol="0">
            <a:noAutofit/>
          </a:bodyPr>
          <a:lstStyle/>
          <a:p>
            <a:pPr algn="r" defTabSz="914400">
              <a:defRPr/>
            </a:pPr>
            <a:fld id="{9D53E389-1311-4796-9190-1F74A8EADEA2}" type="slidenum">
              <a:rPr lang="de-DE" sz="900">
                <a:solidFill>
                  <a:srgbClr val="000000"/>
                </a:solidFill>
              </a:rPr>
              <a:pPr algn="r" defTabSz="914400">
                <a:defRPr/>
              </a:pPr>
              <a:t>‹#›</a:t>
            </a:fld>
            <a:endParaRPr lang="de-DE" sz="900">
              <a:solidFill>
                <a:srgbClr val="000000"/>
              </a:solidFill>
            </a:endParaRPr>
          </a:p>
          <a:p>
            <a:pPr defTabSz="914400"/>
            <a:endParaRPr lang="de-DE" sz="900" dirty="0">
              <a:solidFill>
                <a:srgbClr val="000000"/>
              </a:solidFill>
            </a:endParaRPr>
          </a:p>
        </p:txBody>
      </p:sp>
      <p:pic>
        <p:nvPicPr>
          <p:cNvPr id="6" name="Picture 5" descr="REACH LogoNEW2.jpg"/>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0364919" y="6644333"/>
            <a:ext cx="793733" cy="180000"/>
          </a:xfrm>
          <a:prstGeom prst="rect">
            <a:avLst/>
          </a:prstGeom>
        </p:spPr>
      </p:pic>
    </p:spTree>
    <p:extLst>
      <p:ext uri="{BB962C8B-B14F-4D97-AF65-F5344CB8AC3E}">
        <p14:creationId xmlns:p14="http://schemas.microsoft.com/office/powerpoint/2010/main" val="245869772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userDrawn="1">
  <p:cSld name="5_Title Only">
    <p:bg>
      <p:bgPr>
        <a:solidFill>
          <a:schemeClr val="bg1"/>
        </a:solidFill>
        <a:effectLst/>
      </p:bgPr>
    </p:bg>
    <p:spTree>
      <p:nvGrpSpPr>
        <p:cNvPr id="1" name=""/>
        <p:cNvGrpSpPr/>
        <p:nvPr/>
      </p:nvGrpSpPr>
      <p:grpSpPr>
        <a:xfrm>
          <a:off x="0" y="0"/>
          <a:ext cx="0" cy="0"/>
          <a:chOff x="0" y="0"/>
          <a:chExt cx="0" cy="0"/>
        </a:xfrm>
      </p:grpSpPr>
      <p:sp>
        <p:nvSpPr>
          <p:cNvPr id="3" name="TextBox 2"/>
          <p:cNvSpPr txBox="1"/>
          <p:nvPr userDrawn="1"/>
        </p:nvSpPr>
        <p:spPr>
          <a:xfrm>
            <a:off x="11395939" y="6645853"/>
            <a:ext cx="234461" cy="127000"/>
          </a:xfrm>
          <a:prstGeom prst="rect">
            <a:avLst/>
          </a:prstGeom>
          <a:noFill/>
          <a:ln/>
          <a:effectLst/>
        </p:spPr>
        <p:txBody>
          <a:bodyPr wrap="none" lIns="0" tIns="0" rIns="0" bIns="0" rtlCol="0">
            <a:noAutofit/>
          </a:bodyPr>
          <a:lstStyle/>
          <a:p>
            <a:pPr algn="r" defTabSz="914400">
              <a:defRPr/>
            </a:pPr>
            <a:fld id="{9D53E389-1311-4796-9190-1F74A8EADEA2}" type="slidenum">
              <a:rPr lang="de-DE" sz="1000">
                <a:solidFill>
                  <a:srgbClr val="000000"/>
                </a:solidFill>
                <a:latin typeface="Calibri"/>
                <a:cs typeface="Calibri"/>
              </a:rPr>
              <a:pPr algn="r" defTabSz="914400">
                <a:defRPr/>
              </a:pPr>
              <a:t>‹#›</a:t>
            </a:fld>
            <a:endParaRPr lang="de-DE" sz="1000" dirty="0">
              <a:solidFill>
                <a:srgbClr val="000000"/>
              </a:solidFill>
              <a:latin typeface="Calibri"/>
              <a:cs typeface="Calibri"/>
            </a:endParaRPr>
          </a:p>
          <a:p>
            <a:pPr defTabSz="914400"/>
            <a:endParaRPr lang="de-DE" sz="900" dirty="0">
              <a:solidFill>
                <a:srgbClr val="000000"/>
              </a:solidFill>
              <a:latin typeface="Arial"/>
            </a:endParaRPr>
          </a:p>
        </p:txBody>
      </p:sp>
      <p:pic>
        <p:nvPicPr>
          <p:cNvPr id="4" name="Picture 3" descr="REACH LogoNEW2.jpg"/>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0364919" y="6644333"/>
            <a:ext cx="793733" cy="180000"/>
          </a:xfrm>
          <a:prstGeom prst="rect">
            <a:avLst/>
          </a:prstGeom>
        </p:spPr>
      </p:pic>
      <p:sp>
        <p:nvSpPr>
          <p:cNvPr id="5" name="Title 1"/>
          <p:cNvSpPr>
            <a:spLocks noGrp="1"/>
          </p:cNvSpPr>
          <p:nvPr>
            <p:ph type="title" hasCustomPrompt="1"/>
          </p:nvPr>
        </p:nvSpPr>
        <p:spPr>
          <a:xfrm>
            <a:off x="562711" y="162000"/>
            <a:ext cx="11067692" cy="831600"/>
          </a:xfrm>
        </p:spPr>
        <p:txBody>
          <a:bodyPr/>
          <a:lstStyle>
            <a:lvl1pPr>
              <a:defRPr sz="2800">
                <a:latin typeface="Calibri"/>
                <a:cs typeface="Calibri"/>
              </a:defRPr>
            </a:lvl1pPr>
          </a:lstStyle>
          <a:p>
            <a:r>
              <a:rPr lang="en-US" dirty="0"/>
              <a:t>CLICK TO EDIT MASTER TITLE STYLE</a:t>
            </a:r>
            <a:endParaRPr lang="de-DE" dirty="0"/>
          </a:p>
        </p:txBody>
      </p:sp>
    </p:spTree>
    <p:extLst>
      <p:ext uri="{BB962C8B-B14F-4D97-AF65-F5344CB8AC3E}">
        <p14:creationId xmlns:p14="http://schemas.microsoft.com/office/powerpoint/2010/main" val="427648319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839788" y="365125"/>
            <a:ext cx="10515600" cy="1325563"/>
          </a:xfrm>
        </p:spPr>
        <p:txBody>
          <a:bodyPr/>
          <a:lstStyle/>
          <a:p>
            <a:r>
              <a:rPr lang="en-US"/>
              <a:t>Click to edit Master title style</a:t>
            </a:r>
            <a:endParaRPr lang="fr-FR"/>
          </a:p>
        </p:txBody>
      </p:sp>
      <p:sp>
        <p:nvSpPr>
          <p:cNvPr id="3" name="Espace réservé du texte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Espace réservé du contenu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r-FR"/>
          </a:p>
        </p:txBody>
      </p:sp>
      <p:sp>
        <p:nvSpPr>
          <p:cNvPr id="5" name="Espace réservé du texte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Espace réservé du contenu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r-FR"/>
          </a:p>
        </p:txBody>
      </p:sp>
      <p:sp>
        <p:nvSpPr>
          <p:cNvPr id="7" name="Espace réservé de la date 6"/>
          <p:cNvSpPr>
            <a:spLocks noGrp="1"/>
          </p:cNvSpPr>
          <p:nvPr>
            <p:ph type="dt" sz="half" idx="10"/>
          </p:nvPr>
        </p:nvSpPr>
        <p:spPr/>
        <p:txBody>
          <a:bodyPr/>
          <a:lstStyle/>
          <a:p>
            <a:fld id="{A05BABB9-A909-47C0-A137-4AC85EBCECF9}" type="datetimeFigureOut">
              <a:rPr lang="fr-FR" smtClean="0"/>
              <a:t>23/11/2020</a:t>
            </a:fld>
            <a:endParaRPr lang="fr-FR"/>
          </a:p>
        </p:txBody>
      </p:sp>
      <p:sp>
        <p:nvSpPr>
          <p:cNvPr id="8" name="Espace réservé du pied de page 7"/>
          <p:cNvSpPr>
            <a:spLocks noGrp="1"/>
          </p:cNvSpPr>
          <p:nvPr>
            <p:ph type="ftr" sz="quarter" idx="11"/>
          </p:nvPr>
        </p:nvSpPr>
        <p:spPr/>
        <p:txBody>
          <a:bodyPr/>
          <a:lstStyle/>
          <a:p>
            <a:endParaRPr lang="fr-FR"/>
          </a:p>
        </p:txBody>
      </p:sp>
      <p:sp>
        <p:nvSpPr>
          <p:cNvPr id="9" name="Espace réservé du numéro de diapositive 8"/>
          <p:cNvSpPr>
            <a:spLocks noGrp="1"/>
          </p:cNvSpPr>
          <p:nvPr>
            <p:ph type="sldNum" sz="quarter" idx="12"/>
          </p:nvPr>
        </p:nvSpPr>
        <p:spPr/>
        <p:txBody>
          <a:bodyPr/>
          <a:lstStyle/>
          <a:p>
            <a:fld id="{BCE7B6A7-E0AE-4CE4-A713-D08993F6991C}" type="slidenum">
              <a:rPr lang="fr-FR" smtClean="0"/>
              <a:t>‹#›</a:t>
            </a:fld>
            <a:endParaRPr lang="fr-FR"/>
          </a:p>
        </p:txBody>
      </p:sp>
    </p:spTree>
    <p:extLst>
      <p:ext uri="{BB962C8B-B14F-4D97-AF65-F5344CB8AC3E}">
        <p14:creationId xmlns:p14="http://schemas.microsoft.com/office/powerpoint/2010/main" val="40251854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General text slide">
    <p:spTree>
      <p:nvGrpSpPr>
        <p:cNvPr id="1" name=""/>
        <p:cNvGrpSpPr/>
        <p:nvPr/>
      </p:nvGrpSpPr>
      <p:grpSpPr>
        <a:xfrm>
          <a:off x="0" y="0"/>
          <a:ext cx="0" cy="0"/>
          <a:chOff x="0" y="0"/>
          <a:chExt cx="0" cy="0"/>
        </a:xfrm>
      </p:grpSpPr>
      <p:sp>
        <p:nvSpPr>
          <p:cNvPr id="3" name="Espace réservé du contenu 2"/>
          <p:cNvSpPr>
            <a:spLocks noGrp="1"/>
          </p:cNvSpPr>
          <p:nvPr>
            <p:ph idx="1"/>
          </p:nvPr>
        </p:nvSpPr>
        <p:spPr/>
        <p:txBody>
          <a:bodyPr/>
          <a:lstStyle/>
          <a:p>
            <a:pPr lvl="0"/>
            <a:r>
              <a:rPr lang="fr-FR" dirty="0"/>
              <a:t>Cliquez pour modifier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endParaRPr lang="en-US" dirty="0"/>
          </a:p>
        </p:txBody>
      </p:sp>
    </p:spTree>
    <p:extLst>
      <p:ext uri="{BB962C8B-B14F-4D97-AF65-F5344CB8AC3E}">
        <p14:creationId xmlns:p14="http://schemas.microsoft.com/office/powerpoint/2010/main" val="155896668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cSld name="3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02903101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36314AA-90E5-4544-AED1-13899391A8CC}" type="datetime1">
              <a:rPr lang="en-US" smtClean="0">
                <a:solidFill>
                  <a:prstClr val="black">
                    <a:tint val="75000"/>
                  </a:prstClr>
                </a:solidFill>
              </a:rPr>
              <a:pPr/>
              <a:t>11/23/2020</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C6C73A0-A14D-414A-9654-BB8FC9B080A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9490607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cSld name="Text with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de-DE"/>
          </a:p>
        </p:txBody>
      </p:sp>
      <p:sp>
        <p:nvSpPr>
          <p:cNvPr id="3" name="Text Placeholder 7"/>
          <p:cNvSpPr>
            <a:spLocks noGrp="1"/>
          </p:cNvSpPr>
          <p:nvPr>
            <p:ph type="body" sz="quarter" idx="13"/>
          </p:nvPr>
        </p:nvSpPr>
        <p:spPr>
          <a:xfrm>
            <a:off x="562708" y="1508400"/>
            <a:ext cx="11068061" cy="4590000"/>
          </a:xfrm>
          <a:prstGeom prst="rect">
            <a:avLst/>
          </a:prstGeom>
        </p:spPr>
        <p:txBody>
          <a:bodyPr/>
          <a:lstStyle>
            <a:lvl1pPr marL="0" indent="-159512">
              <a:spcBef>
                <a:spcPts val="354"/>
              </a:spcBef>
              <a:buClr>
                <a:srgbClr val="0070C0"/>
              </a:buClr>
              <a:buFont typeface="Arial" pitchFamily="34" charset="0"/>
              <a:buChar char="•"/>
              <a:tabLst/>
              <a:defRPr b="0"/>
            </a:lvl1pPr>
            <a:lvl2pPr marL="581553" indent="-212682">
              <a:spcBef>
                <a:spcPts val="354"/>
              </a:spcBef>
              <a:buFont typeface="Arial" pitchFamily="34" charset="0"/>
              <a:buChar char="–"/>
              <a:defRPr/>
            </a:lvl2pPr>
            <a:lvl3pPr marL="993625" indent="-212682">
              <a:spcBef>
                <a:spcPts val="354"/>
              </a:spcBef>
              <a:defRPr/>
            </a:lvl3pPr>
            <a:lvl4pPr marL="1425636" indent="-212682">
              <a:spcBef>
                <a:spcPts val="354"/>
              </a:spcBef>
              <a:defRPr/>
            </a:lvl4pPr>
            <a:lvl5pPr marL="1900848" indent="-212682">
              <a:spcBef>
                <a:spcPts val="354"/>
              </a:spcBef>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DE" dirty="0"/>
          </a:p>
        </p:txBody>
      </p:sp>
    </p:spTree>
    <p:extLst>
      <p:ext uri="{BB962C8B-B14F-4D97-AF65-F5344CB8AC3E}">
        <p14:creationId xmlns:p14="http://schemas.microsoft.com/office/powerpoint/2010/main" val="20226038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cSld name="Title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de-DE" dirty="0"/>
          </a:p>
        </p:txBody>
      </p:sp>
      <p:sp>
        <p:nvSpPr>
          <p:cNvPr id="4" name="Text Placeholder 3"/>
          <p:cNvSpPr>
            <a:spLocks noGrp="1"/>
          </p:cNvSpPr>
          <p:nvPr>
            <p:ph type="body" sz="quarter" idx="10"/>
          </p:nvPr>
        </p:nvSpPr>
        <p:spPr>
          <a:xfrm>
            <a:off x="562708" y="1508760"/>
            <a:ext cx="11074088" cy="4590288"/>
          </a:xfrm>
        </p:spPr>
        <p:txBody>
          <a:bodyPr/>
          <a:lstStyle>
            <a:lvl1pPr>
              <a:spcBef>
                <a:spcPts val="354"/>
              </a:spcBef>
              <a:defRPr/>
            </a:lvl1pPr>
            <a:lvl2pPr marL="422041" indent="-212682">
              <a:spcBef>
                <a:spcPts val="354"/>
              </a:spcBef>
              <a:defRPr/>
            </a:lvl2pPr>
            <a:lvl3pPr marL="844083" indent="-212682">
              <a:spcBef>
                <a:spcPts val="354"/>
              </a:spcBef>
              <a:defRPr/>
            </a:lvl3pPr>
            <a:lvl4pPr marL="1269447" indent="-216005">
              <a:spcBef>
                <a:spcPts val="354"/>
              </a:spcBef>
              <a:defRPr/>
            </a:lvl4pPr>
            <a:lvl5pPr marL="1900848" indent="-212682">
              <a:spcBef>
                <a:spcPts val="354"/>
              </a:spcBef>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DE" dirty="0"/>
          </a:p>
        </p:txBody>
      </p:sp>
    </p:spTree>
    <p:extLst>
      <p:ext uri="{BB962C8B-B14F-4D97-AF65-F5344CB8AC3E}">
        <p14:creationId xmlns:p14="http://schemas.microsoft.com/office/powerpoint/2010/main" val="134026628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p:cSld name="1_Title Slide">
    <p:spTree>
      <p:nvGrpSpPr>
        <p:cNvPr id="1" name=""/>
        <p:cNvGrpSpPr/>
        <p:nvPr/>
      </p:nvGrpSpPr>
      <p:grpSpPr>
        <a:xfrm>
          <a:off x="0" y="0"/>
          <a:ext cx="0" cy="0"/>
          <a:chOff x="0" y="0"/>
          <a:chExt cx="0" cy="0"/>
        </a:xfrm>
      </p:grpSpPr>
      <p:pic>
        <p:nvPicPr>
          <p:cNvPr id="6" name="Picture 7" descr="REACH LogoNEW2.jp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11734" y="4936283"/>
            <a:ext cx="2544567" cy="1472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Rectangle 7"/>
          <p:cNvSpPr/>
          <p:nvPr/>
        </p:nvSpPr>
        <p:spPr bwMode="auto">
          <a:xfrm>
            <a:off x="-7814" y="2"/>
            <a:ext cx="12229124" cy="792163"/>
          </a:xfrm>
          <a:prstGeom prst="rect">
            <a:avLst/>
          </a:prstGeom>
          <a:solidFill>
            <a:schemeClr val="tx2">
              <a:lumMod val="50000"/>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83077" bIns="83077" anchor="ctr"/>
          <a:lstStyle/>
          <a:p>
            <a:pPr defTabSz="844083" fontAlgn="base">
              <a:spcBef>
                <a:spcPct val="0"/>
              </a:spcBef>
              <a:spcAft>
                <a:spcPct val="0"/>
              </a:spcAft>
              <a:defRPr/>
            </a:pPr>
            <a:r>
              <a:rPr lang="en-GB" sz="3692" b="1">
                <a:solidFill>
                  <a:srgbClr val="FFFFFF"/>
                </a:solidFill>
                <a:ea typeface="ＭＳ Ｐゴシック" pitchFamily="34" charset="-128"/>
                <a:cs typeface="Arial" pitchFamily="34" charset="0"/>
              </a:rPr>
              <a:t>SÉNÉGAL</a:t>
            </a:r>
          </a:p>
        </p:txBody>
      </p:sp>
      <p:sp>
        <p:nvSpPr>
          <p:cNvPr id="9" name="Rectangle 8"/>
          <p:cNvSpPr/>
          <p:nvPr/>
        </p:nvSpPr>
        <p:spPr bwMode="auto">
          <a:xfrm>
            <a:off x="-7814" y="769592"/>
            <a:ext cx="12229124" cy="36000"/>
          </a:xfrm>
          <a:prstGeom prst="rect">
            <a:avLst/>
          </a:prstGeom>
          <a:solidFill>
            <a:schemeClr val="accent3"/>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83077" bIns="83077" anchor="ctr"/>
          <a:lstStyle/>
          <a:p>
            <a:pPr defTabSz="844083" fontAlgn="base">
              <a:spcBef>
                <a:spcPct val="0"/>
              </a:spcBef>
              <a:spcAft>
                <a:spcPct val="0"/>
              </a:spcAft>
              <a:defRPr/>
            </a:pPr>
            <a:endParaRPr lang="en-GB" sz="3692" b="1" dirty="0">
              <a:solidFill>
                <a:srgbClr val="FFFFFF"/>
              </a:solidFill>
              <a:cs typeface="Arial" pitchFamily="34" charset="0"/>
            </a:endParaRPr>
          </a:p>
        </p:txBody>
      </p:sp>
      <p:sp>
        <p:nvSpPr>
          <p:cNvPr id="10" name="Rectangle 9"/>
          <p:cNvSpPr/>
          <p:nvPr/>
        </p:nvSpPr>
        <p:spPr bwMode="auto">
          <a:xfrm>
            <a:off x="-7814" y="798353"/>
            <a:ext cx="12229124" cy="36000"/>
          </a:xfrm>
          <a:prstGeom prst="rect">
            <a:avLst/>
          </a:prstGeom>
          <a:solidFill>
            <a:schemeClr val="accent4"/>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83077" bIns="83077" anchor="ctr"/>
          <a:lstStyle/>
          <a:p>
            <a:pPr defTabSz="844083" fontAlgn="base">
              <a:spcBef>
                <a:spcPct val="0"/>
              </a:spcBef>
              <a:spcAft>
                <a:spcPct val="0"/>
              </a:spcAft>
              <a:defRPr/>
            </a:pPr>
            <a:endParaRPr lang="en-GB" sz="3692" b="1" dirty="0">
              <a:solidFill>
                <a:srgbClr val="FFFFFF"/>
              </a:solidFill>
              <a:cs typeface="Arial" pitchFamily="34" charset="0"/>
            </a:endParaRPr>
          </a:p>
        </p:txBody>
      </p:sp>
      <p:sp>
        <p:nvSpPr>
          <p:cNvPr id="11" name="Rectangle 10"/>
          <p:cNvSpPr/>
          <p:nvPr/>
        </p:nvSpPr>
        <p:spPr bwMode="auto">
          <a:xfrm>
            <a:off x="-7814" y="827115"/>
            <a:ext cx="12229124" cy="36000"/>
          </a:xfrm>
          <a:prstGeom prst="rect">
            <a:avLst/>
          </a:prstGeom>
          <a:solidFill>
            <a:schemeClr val="accent5"/>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83077" bIns="83077" anchor="ctr"/>
          <a:lstStyle/>
          <a:p>
            <a:pPr defTabSz="844083" fontAlgn="base">
              <a:spcBef>
                <a:spcPct val="0"/>
              </a:spcBef>
              <a:spcAft>
                <a:spcPct val="0"/>
              </a:spcAft>
              <a:defRPr/>
            </a:pPr>
            <a:endParaRPr lang="en-GB" sz="3692" b="1" dirty="0">
              <a:solidFill>
                <a:srgbClr val="FFFFFF"/>
              </a:solidFill>
              <a:cs typeface="Arial" pitchFamily="34" charset="0"/>
            </a:endParaRPr>
          </a:p>
        </p:txBody>
      </p:sp>
      <p:sp>
        <p:nvSpPr>
          <p:cNvPr id="12" name="Rectangle 11"/>
          <p:cNvSpPr/>
          <p:nvPr/>
        </p:nvSpPr>
        <p:spPr bwMode="auto">
          <a:xfrm>
            <a:off x="-7814" y="856530"/>
            <a:ext cx="12229124" cy="36000"/>
          </a:xfrm>
          <a:prstGeom prst="rect">
            <a:avLst/>
          </a:prstGeom>
          <a:solidFill>
            <a:schemeClr val="accent6"/>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83077" bIns="83077" anchor="ctr"/>
          <a:lstStyle/>
          <a:p>
            <a:pPr defTabSz="844083" fontAlgn="base">
              <a:spcBef>
                <a:spcPct val="0"/>
              </a:spcBef>
              <a:spcAft>
                <a:spcPct val="0"/>
              </a:spcAft>
              <a:defRPr/>
            </a:pPr>
            <a:endParaRPr lang="en-GB" sz="3692" b="1" dirty="0">
              <a:solidFill>
                <a:srgbClr val="FFFFFF"/>
              </a:solidFill>
              <a:cs typeface="Arial" pitchFamily="34" charset="0"/>
            </a:endParaRPr>
          </a:p>
        </p:txBody>
      </p:sp>
      <p:sp>
        <p:nvSpPr>
          <p:cNvPr id="4" name="Title 1"/>
          <p:cNvSpPr>
            <a:spLocks noGrp="1"/>
          </p:cNvSpPr>
          <p:nvPr>
            <p:ph type="ctrTitle"/>
          </p:nvPr>
        </p:nvSpPr>
        <p:spPr>
          <a:xfrm>
            <a:off x="562712" y="2130432"/>
            <a:ext cx="10909889" cy="1470025"/>
          </a:xfrm>
        </p:spPr>
        <p:txBody>
          <a:bodyPr/>
          <a:lstStyle>
            <a:lvl1pPr>
              <a:defRPr>
                <a:solidFill>
                  <a:schemeClr val="tx1"/>
                </a:solidFill>
              </a:defRPr>
            </a:lvl1pPr>
          </a:lstStyle>
          <a:p>
            <a:r>
              <a:rPr lang="en-US"/>
              <a:t>Click to edit Master title style</a:t>
            </a:r>
            <a:endParaRPr lang="en-GB"/>
          </a:p>
        </p:txBody>
      </p:sp>
      <p:sp>
        <p:nvSpPr>
          <p:cNvPr id="5" name="Subtitle 2"/>
          <p:cNvSpPr>
            <a:spLocks noGrp="1"/>
          </p:cNvSpPr>
          <p:nvPr>
            <p:ph type="subTitle" idx="1"/>
          </p:nvPr>
        </p:nvSpPr>
        <p:spPr>
          <a:xfrm>
            <a:off x="562708" y="3886200"/>
            <a:ext cx="6321869" cy="1752600"/>
          </a:xfrm>
        </p:spPr>
        <p:txBody>
          <a:bodyPr/>
          <a:lstStyle>
            <a:lvl1pPr marL="0" indent="0" algn="l">
              <a:buNone/>
              <a:defRPr baseline="0">
                <a:solidFill>
                  <a:schemeClr val="tx1">
                    <a:tint val="75000"/>
                  </a:schemeClr>
                </a:solidFill>
              </a:defRPr>
            </a:lvl1pPr>
            <a:lvl2pPr marL="422041" indent="0" algn="ctr">
              <a:buNone/>
              <a:defRPr>
                <a:solidFill>
                  <a:schemeClr val="tx1">
                    <a:tint val="75000"/>
                  </a:schemeClr>
                </a:solidFill>
              </a:defRPr>
            </a:lvl2pPr>
            <a:lvl3pPr marL="844083" indent="0" algn="ctr">
              <a:buNone/>
              <a:defRPr>
                <a:solidFill>
                  <a:schemeClr val="tx1">
                    <a:tint val="75000"/>
                  </a:schemeClr>
                </a:solidFill>
              </a:defRPr>
            </a:lvl3pPr>
            <a:lvl4pPr marL="1266124" indent="0" algn="ctr">
              <a:buNone/>
              <a:defRPr>
                <a:solidFill>
                  <a:schemeClr val="tx1">
                    <a:tint val="75000"/>
                  </a:schemeClr>
                </a:solidFill>
              </a:defRPr>
            </a:lvl4pPr>
            <a:lvl5pPr marL="1688165" indent="0" algn="ctr">
              <a:buNone/>
              <a:defRPr>
                <a:solidFill>
                  <a:schemeClr val="tx1">
                    <a:tint val="75000"/>
                  </a:schemeClr>
                </a:solidFill>
              </a:defRPr>
            </a:lvl5pPr>
            <a:lvl6pPr marL="2110207" indent="0" algn="ctr">
              <a:buNone/>
              <a:defRPr>
                <a:solidFill>
                  <a:schemeClr val="tx1">
                    <a:tint val="75000"/>
                  </a:schemeClr>
                </a:solidFill>
              </a:defRPr>
            </a:lvl6pPr>
            <a:lvl7pPr marL="2532248" indent="0" algn="ctr">
              <a:buNone/>
              <a:defRPr>
                <a:solidFill>
                  <a:schemeClr val="tx1">
                    <a:tint val="75000"/>
                  </a:schemeClr>
                </a:solidFill>
              </a:defRPr>
            </a:lvl7pPr>
            <a:lvl8pPr marL="2954289" indent="0" algn="ctr">
              <a:buNone/>
              <a:defRPr>
                <a:solidFill>
                  <a:schemeClr val="tx1">
                    <a:tint val="75000"/>
                  </a:schemeClr>
                </a:solidFill>
              </a:defRPr>
            </a:lvl8pPr>
            <a:lvl9pPr marL="3376331" indent="0" algn="ctr">
              <a:buNone/>
              <a:defRPr>
                <a:solidFill>
                  <a:schemeClr val="tx1">
                    <a:tint val="75000"/>
                  </a:schemeClr>
                </a:solidFill>
              </a:defRPr>
            </a:lvl9pPr>
          </a:lstStyle>
          <a:p>
            <a:r>
              <a:rPr lang="en-US"/>
              <a:t>Click to edit Master subtitle style</a:t>
            </a:r>
            <a:endParaRPr lang="en-GB" dirty="0"/>
          </a:p>
        </p:txBody>
      </p:sp>
      <p:pic>
        <p:nvPicPr>
          <p:cNvPr id="13" name="Picture 12"/>
          <p:cNvPicPr>
            <a:picLocks noChangeAspect="1"/>
          </p:cNvPicPr>
          <p:nvPr/>
        </p:nvPicPr>
        <p:blipFill>
          <a:blip r:embed="rId3" cstate="print"/>
          <a:stretch>
            <a:fillRect/>
          </a:stretch>
        </p:blipFill>
        <p:spPr>
          <a:xfrm>
            <a:off x="5459396" y="4936282"/>
            <a:ext cx="3647097" cy="1372980"/>
          </a:xfrm>
          <a:prstGeom prst="rect">
            <a:avLst/>
          </a:prstGeom>
        </p:spPr>
      </p:pic>
    </p:spTree>
    <p:extLst>
      <p:ext uri="{BB962C8B-B14F-4D97-AF65-F5344CB8AC3E}">
        <p14:creationId xmlns:p14="http://schemas.microsoft.com/office/powerpoint/2010/main" val="76503522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p:cSld name="8_Title Slide">
    <p:spTree>
      <p:nvGrpSpPr>
        <p:cNvPr id="1" name=""/>
        <p:cNvGrpSpPr/>
        <p:nvPr/>
      </p:nvGrpSpPr>
      <p:grpSpPr>
        <a:xfrm>
          <a:off x="0" y="0"/>
          <a:ext cx="0" cy="0"/>
          <a:chOff x="0" y="0"/>
          <a:chExt cx="0" cy="0"/>
        </a:xfrm>
      </p:grpSpPr>
      <p:pic>
        <p:nvPicPr>
          <p:cNvPr id="6" name="Picture 7" descr="REACH LogoNEW2.jp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7194064" y="3886202"/>
            <a:ext cx="4437185" cy="2568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a:spLocks noGrp="1"/>
          </p:cNvSpPr>
          <p:nvPr>
            <p:ph type="ctrTitle"/>
          </p:nvPr>
        </p:nvSpPr>
        <p:spPr>
          <a:xfrm>
            <a:off x="562712" y="2130432"/>
            <a:ext cx="10909889" cy="1470025"/>
          </a:xfrm>
        </p:spPr>
        <p:txBody>
          <a:bodyPr/>
          <a:lstStyle>
            <a:lvl1pPr>
              <a:defRPr>
                <a:solidFill>
                  <a:schemeClr val="tx1"/>
                </a:solidFill>
              </a:defRPr>
            </a:lvl1pPr>
          </a:lstStyle>
          <a:p>
            <a:r>
              <a:rPr lang="en-US"/>
              <a:t>Click to edit Master title style</a:t>
            </a:r>
            <a:endParaRPr lang="en-GB"/>
          </a:p>
        </p:txBody>
      </p:sp>
      <p:sp>
        <p:nvSpPr>
          <p:cNvPr id="5" name="Subtitle 2"/>
          <p:cNvSpPr>
            <a:spLocks noGrp="1"/>
          </p:cNvSpPr>
          <p:nvPr>
            <p:ph type="subTitle" idx="1"/>
          </p:nvPr>
        </p:nvSpPr>
        <p:spPr>
          <a:xfrm>
            <a:off x="562708" y="3886200"/>
            <a:ext cx="6321869" cy="1752600"/>
          </a:xfrm>
        </p:spPr>
        <p:txBody>
          <a:bodyPr/>
          <a:lstStyle>
            <a:lvl1pPr marL="0" indent="0" algn="l">
              <a:buNone/>
              <a:defRPr baseline="0">
                <a:solidFill>
                  <a:schemeClr val="tx1">
                    <a:tint val="75000"/>
                  </a:schemeClr>
                </a:solidFill>
              </a:defRPr>
            </a:lvl1pPr>
            <a:lvl2pPr marL="422041" indent="0" algn="ctr">
              <a:buNone/>
              <a:defRPr>
                <a:solidFill>
                  <a:schemeClr val="tx1">
                    <a:tint val="75000"/>
                  </a:schemeClr>
                </a:solidFill>
              </a:defRPr>
            </a:lvl2pPr>
            <a:lvl3pPr marL="844083" indent="0" algn="ctr">
              <a:buNone/>
              <a:defRPr>
                <a:solidFill>
                  <a:schemeClr val="tx1">
                    <a:tint val="75000"/>
                  </a:schemeClr>
                </a:solidFill>
              </a:defRPr>
            </a:lvl3pPr>
            <a:lvl4pPr marL="1266124" indent="0" algn="ctr">
              <a:buNone/>
              <a:defRPr>
                <a:solidFill>
                  <a:schemeClr val="tx1">
                    <a:tint val="75000"/>
                  </a:schemeClr>
                </a:solidFill>
              </a:defRPr>
            </a:lvl4pPr>
            <a:lvl5pPr marL="1688165" indent="0" algn="ctr">
              <a:buNone/>
              <a:defRPr>
                <a:solidFill>
                  <a:schemeClr val="tx1">
                    <a:tint val="75000"/>
                  </a:schemeClr>
                </a:solidFill>
              </a:defRPr>
            </a:lvl5pPr>
            <a:lvl6pPr marL="2110207" indent="0" algn="ctr">
              <a:buNone/>
              <a:defRPr>
                <a:solidFill>
                  <a:schemeClr val="tx1">
                    <a:tint val="75000"/>
                  </a:schemeClr>
                </a:solidFill>
              </a:defRPr>
            </a:lvl6pPr>
            <a:lvl7pPr marL="2532248" indent="0" algn="ctr">
              <a:buNone/>
              <a:defRPr>
                <a:solidFill>
                  <a:schemeClr val="tx1">
                    <a:tint val="75000"/>
                  </a:schemeClr>
                </a:solidFill>
              </a:defRPr>
            </a:lvl7pPr>
            <a:lvl8pPr marL="2954289" indent="0" algn="ctr">
              <a:buNone/>
              <a:defRPr>
                <a:solidFill>
                  <a:schemeClr val="tx1">
                    <a:tint val="75000"/>
                  </a:schemeClr>
                </a:solidFill>
              </a:defRPr>
            </a:lvl8pPr>
            <a:lvl9pPr marL="3376331" indent="0" algn="ctr">
              <a:buNone/>
              <a:defRPr>
                <a:solidFill>
                  <a:schemeClr val="tx1">
                    <a:tint val="75000"/>
                  </a:schemeClr>
                </a:solidFill>
              </a:defRPr>
            </a:lvl9pPr>
          </a:lstStyle>
          <a:p>
            <a:r>
              <a:rPr lang="en-US"/>
              <a:t>Click to edit Master subtitle style</a:t>
            </a:r>
            <a:endParaRPr lang="en-GB" dirty="0"/>
          </a:p>
        </p:txBody>
      </p:sp>
    </p:spTree>
    <p:extLst>
      <p:ext uri="{BB962C8B-B14F-4D97-AF65-F5344CB8AC3E}">
        <p14:creationId xmlns:p14="http://schemas.microsoft.com/office/powerpoint/2010/main" val="337346622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p:cSld name="2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57344135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p:cSld name="3_Title Slide">
    <p:spTree>
      <p:nvGrpSpPr>
        <p:cNvPr id="1" name=""/>
        <p:cNvGrpSpPr/>
        <p:nvPr/>
      </p:nvGrpSpPr>
      <p:grpSpPr>
        <a:xfrm>
          <a:off x="0" y="0"/>
          <a:ext cx="0" cy="0"/>
          <a:chOff x="0" y="0"/>
          <a:chExt cx="0" cy="0"/>
        </a:xfrm>
      </p:grpSpPr>
      <p:sp>
        <p:nvSpPr>
          <p:cNvPr id="2" name="TextBox 1"/>
          <p:cNvSpPr txBox="1">
            <a:spLocks noChangeArrowheads="1"/>
          </p:cNvSpPr>
          <p:nvPr/>
        </p:nvSpPr>
        <p:spPr bwMode="auto">
          <a:xfrm>
            <a:off x="11396786" y="6673850"/>
            <a:ext cx="234461" cy="127000"/>
          </a:xfrm>
          <a:prstGeom prst="rect">
            <a:avLst/>
          </a:prstGeom>
          <a:noFill/>
          <a:ln>
            <a:noFill/>
          </a:ln>
          <a:extLst/>
        </p:spPr>
        <p:txBody>
          <a:bodyPr wrap="none" lIns="0" tIns="0" rIns="0" bIns="0"/>
          <a:lstStyle>
            <a:lvl1pPr>
              <a:defRPr sz="1400" b="1">
                <a:solidFill>
                  <a:schemeClr val="tx1"/>
                </a:solidFill>
                <a:latin typeface="Arial" panose="020B0604020202020204" pitchFamily="34" charset="0"/>
                <a:ea typeface="ＭＳ Ｐゴシック" panose="020B0600070205080204" pitchFamily="34" charset="-128"/>
              </a:defRPr>
            </a:lvl1pPr>
            <a:lvl2pPr marL="742950" indent="-285750">
              <a:defRPr sz="1400" b="1">
                <a:solidFill>
                  <a:schemeClr val="tx1"/>
                </a:solidFill>
                <a:latin typeface="Arial" panose="020B0604020202020204" pitchFamily="34" charset="0"/>
                <a:ea typeface="ＭＳ Ｐゴシック" panose="020B0600070205080204" pitchFamily="34" charset="-128"/>
              </a:defRPr>
            </a:lvl2pPr>
            <a:lvl3pPr marL="1143000" indent="-228600">
              <a:defRPr sz="1400" b="1">
                <a:solidFill>
                  <a:schemeClr val="tx1"/>
                </a:solidFill>
                <a:latin typeface="Arial" panose="020B0604020202020204" pitchFamily="34" charset="0"/>
                <a:ea typeface="ＭＳ Ｐゴシック" panose="020B0600070205080204" pitchFamily="34" charset="-128"/>
              </a:defRPr>
            </a:lvl3pPr>
            <a:lvl4pPr marL="1600200" indent="-228600">
              <a:defRPr sz="1400" b="1">
                <a:solidFill>
                  <a:schemeClr val="tx1"/>
                </a:solidFill>
                <a:latin typeface="Arial" panose="020B0604020202020204" pitchFamily="34" charset="0"/>
                <a:ea typeface="ＭＳ Ｐゴシック" panose="020B0600070205080204" pitchFamily="34" charset="-128"/>
              </a:defRPr>
            </a:lvl4pPr>
            <a:lvl5pPr marL="2057400" indent="-228600">
              <a:defRPr sz="1400"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9pPr>
          </a:lstStyle>
          <a:p>
            <a:pPr defTabSz="844083" fontAlgn="base">
              <a:spcBef>
                <a:spcPct val="0"/>
              </a:spcBef>
              <a:spcAft>
                <a:spcPct val="0"/>
              </a:spcAft>
            </a:pPr>
            <a:fld id="{34839C7C-0FDC-4AD6-8045-B5B669C8BECE}" type="slidenum">
              <a:rPr lang="de-DE" altLang="en-US" sz="831" b="0">
                <a:solidFill>
                  <a:srgbClr val="000000"/>
                </a:solidFill>
              </a:rPr>
              <a:pPr defTabSz="844083" fontAlgn="base">
                <a:spcBef>
                  <a:spcPct val="0"/>
                </a:spcBef>
                <a:spcAft>
                  <a:spcPct val="0"/>
                </a:spcAft>
              </a:pPr>
              <a:t>‹#›</a:t>
            </a:fld>
            <a:endParaRPr lang="de-DE" altLang="en-US" sz="831" b="0">
              <a:solidFill>
                <a:srgbClr val="000000"/>
              </a:solidFill>
            </a:endParaRPr>
          </a:p>
          <a:p>
            <a:pPr defTabSz="844083" fontAlgn="base">
              <a:spcBef>
                <a:spcPct val="0"/>
              </a:spcBef>
              <a:spcAft>
                <a:spcPct val="0"/>
              </a:spcAft>
            </a:pPr>
            <a:endParaRPr lang="de-DE" altLang="en-US" sz="831">
              <a:solidFill>
                <a:srgbClr val="000000"/>
              </a:solidFill>
            </a:endParaRPr>
          </a:p>
        </p:txBody>
      </p:sp>
      <p:pic>
        <p:nvPicPr>
          <p:cNvPr id="3" name="Picture 8" descr="REACH LogoNEW2.jp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10365155" y="6643690"/>
            <a:ext cx="793261" cy="180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6515957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p:cSld name="4_Title Slide">
    <p:spTree>
      <p:nvGrpSpPr>
        <p:cNvPr id="1" name=""/>
        <p:cNvGrpSpPr/>
        <p:nvPr/>
      </p:nvGrpSpPr>
      <p:grpSpPr>
        <a:xfrm>
          <a:off x="0" y="0"/>
          <a:ext cx="0" cy="0"/>
          <a:chOff x="0" y="0"/>
          <a:chExt cx="0" cy="0"/>
        </a:xfrm>
      </p:grpSpPr>
      <p:sp>
        <p:nvSpPr>
          <p:cNvPr id="6" name="TextBox 5"/>
          <p:cNvSpPr txBox="1">
            <a:spLocks noChangeArrowheads="1"/>
          </p:cNvSpPr>
          <p:nvPr/>
        </p:nvSpPr>
        <p:spPr bwMode="auto">
          <a:xfrm>
            <a:off x="11396786" y="6673850"/>
            <a:ext cx="234461" cy="127000"/>
          </a:xfrm>
          <a:prstGeom prst="rect">
            <a:avLst/>
          </a:prstGeom>
          <a:noFill/>
          <a:ln>
            <a:noFill/>
          </a:ln>
          <a:extLst/>
        </p:spPr>
        <p:txBody>
          <a:bodyPr wrap="none" lIns="0" tIns="0" rIns="0" bIns="0"/>
          <a:lstStyle>
            <a:lvl1pPr>
              <a:defRPr sz="1400" b="1">
                <a:solidFill>
                  <a:schemeClr val="tx1"/>
                </a:solidFill>
                <a:latin typeface="Arial" panose="020B0604020202020204" pitchFamily="34" charset="0"/>
                <a:ea typeface="ＭＳ Ｐゴシック" panose="020B0600070205080204" pitchFamily="34" charset="-128"/>
              </a:defRPr>
            </a:lvl1pPr>
            <a:lvl2pPr marL="742950" indent="-285750">
              <a:defRPr sz="1400" b="1">
                <a:solidFill>
                  <a:schemeClr val="tx1"/>
                </a:solidFill>
                <a:latin typeface="Arial" panose="020B0604020202020204" pitchFamily="34" charset="0"/>
                <a:ea typeface="ＭＳ Ｐゴシック" panose="020B0600070205080204" pitchFamily="34" charset="-128"/>
              </a:defRPr>
            </a:lvl2pPr>
            <a:lvl3pPr marL="1143000" indent="-228600">
              <a:defRPr sz="1400" b="1">
                <a:solidFill>
                  <a:schemeClr val="tx1"/>
                </a:solidFill>
                <a:latin typeface="Arial" panose="020B0604020202020204" pitchFamily="34" charset="0"/>
                <a:ea typeface="ＭＳ Ｐゴシック" panose="020B0600070205080204" pitchFamily="34" charset="-128"/>
              </a:defRPr>
            </a:lvl3pPr>
            <a:lvl4pPr marL="1600200" indent="-228600">
              <a:defRPr sz="1400" b="1">
                <a:solidFill>
                  <a:schemeClr val="tx1"/>
                </a:solidFill>
                <a:latin typeface="Arial" panose="020B0604020202020204" pitchFamily="34" charset="0"/>
                <a:ea typeface="ＭＳ Ｐゴシック" panose="020B0600070205080204" pitchFamily="34" charset="-128"/>
              </a:defRPr>
            </a:lvl4pPr>
            <a:lvl5pPr marL="2057400" indent="-228600">
              <a:defRPr sz="1400"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9pPr>
          </a:lstStyle>
          <a:p>
            <a:pPr defTabSz="844083" fontAlgn="base">
              <a:spcBef>
                <a:spcPct val="0"/>
              </a:spcBef>
              <a:spcAft>
                <a:spcPct val="0"/>
              </a:spcAft>
            </a:pPr>
            <a:fld id="{E087EF09-E745-4E40-8F23-76BF8701C0B1}" type="slidenum">
              <a:rPr lang="de-DE" altLang="en-US" sz="831" b="0">
                <a:solidFill>
                  <a:srgbClr val="000000"/>
                </a:solidFill>
              </a:rPr>
              <a:pPr defTabSz="844083" fontAlgn="base">
                <a:spcBef>
                  <a:spcPct val="0"/>
                </a:spcBef>
                <a:spcAft>
                  <a:spcPct val="0"/>
                </a:spcAft>
              </a:pPr>
              <a:t>‹#›</a:t>
            </a:fld>
            <a:endParaRPr lang="de-DE" altLang="en-US" sz="831" b="0">
              <a:solidFill>
                <a:srgbClr val="000000"/>
              </a:solidFill>
            </a:endParaRPr>
          </a:p>
          <a:p>
            <a:pPr defTabSz="844083" fontAlgn="base">
              <a:spcBef>
                <a:spcPct val="0"/>
              </a:spcBef>
              <a:spcAft>
                <a:spcPct val="0"/>
              </a:spcAft>
            </a:pPr>
            <a:endParaRPr lang="de-DE" altLang="en-US" sz="831">
              <a:solidFill>
                <a:srgbClr val="000000"/>
              </a:solidFill>
            </a:endParaRPr>
          </a:p>
        </p:txBody>
      </p:sp>
      <p:pic>
        <p:nvPicPr>
          <p:cNvPr id="7" name="Picture 8" descr="REACH LogoNEW2.jp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10365155" y="6643690"/>
            <a:ext cx="793261" cy="180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a:spLocks noGrp="1"/>
          </p:cNvSpPr>
          <p:nvPr>
            <p:ph type="title"/>
          </p:nvPr>
        </p:nvSpPr>
        <p:spPr>
          <a:xfrm>
            <a:off x="562713" y="162000"/>
            <a:ext cx="11067692" cy="831600"/>
          </a:xfrm>
        </p:spPr>
        <p:txBody>
          <a:bodyPr/>
          <a:lstStyle/>
          <a:p>
            <a:r>
              <a:rPr lang="en-US"/>
              <a:t>Click to edit Master title style</a:t>
            </a:r>
            <a:endParaRPr lang="de-DE" dirty="0"/>
          </a:p>
        </p:txBody>
      </p:sp>
      <p:sp>
        <p:nvSpPr>
          <p:cNvPr id="5" name="Text Placeholder 3"/>
          <p:cNvSpPr>
            <a:spLocks noGrp="1"/>
          </p:cNvSpPr>
          <p:nvPr>
            <p:ph type="body" sz="quarter" idx="10"/>
          </p:nvPr>
        </p:nvSpPr>
        <p:spPr>
          <a:xfrm>
            <a:off x="562708" y="1508760"/>
            <a:ext cx="11074088" cy="4590288"/>
          </a:xfrm>
        </p:spPr>
        <p:txBody>
          <a:bodyPr/>
          <a:lstStyle>
            <a:lvl1pPr>
              <a:spcBef>
                <a:spcPts val="354"/>
              </a:spcBef>
              <a:defRPr/>
            </a:lvl1pPr>
            <a:lvl2pPr marL="422041" indent="-212682">
              <a:spcBef>
                <a:spcPts val="354"/>
              </a:spcBef>
              <a:defRPr/>
            </a:lvl2pPr>
            <a:lvl3pPr marL="844083" indent="-212682">
              <a:spcBef>
                <a:spcPts val="354"/>
              </a:spcBef>
              <a:defRPr/>
            </a:lvl3pPr>
            <a:lvl4pPr marL="1269447" indent="-216005">
              <a:spcBef>
                <a:spcPts val="354"/>
              </a:spcBef>
              <a:defRPr/>
            </a:lvl4pPr>
            <a:lvl5pPr marL="1900848" indent="-212682">
              <a:spcBef>
                <a:spcPts val="354"/>
              </a:spcBef>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DE" dirty="0"/>
          </a:p>
        </p:txBody>
      </p:sp>
    </p:spTree>
    <p:extLst>
      <p:ext uri="{BB962C8B-B14F-4D97-AF65-F5344CB8AC3E}">
        <p14:creationId xmlns:p14="http://schemas.microsoft.com/office/powerpoint/2010/main" val="172338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FR"/>
          </a:p>
        </p:txBody>
      </p:sp>
      <p:sp>
        <p:nvSpPr>
          <p:cNvPr id="3" name="Espace réservé de la date 2"/>
          <p:cNvSpPr>
            <a:spLocks noGrp="1"/>
          </p:cNvSpPr>
          <p:nvPr>
            <p:ph type="dt" sz="half" idx="10"/>
          </p:nvPr>
        </p:nvSpPr>
        <p:spPr/>
        <p:txBody>
          <a:bodyPr/>
          <a:lstStyle/>
          <a:p>
            <a:fld id="{A05BABB9-A909-47C0-A137-4AC85EBCECF9}" type="datetimeFigureOut">
              <a:rPr lang="fr-FR" smtClean="0"/>
              <a:t>23/11/2020</a:t>
            </a:fld>
            <a:endParaRPr lang="fr-FR"/>
          </a:p>
        </p:txBody>
      </p:sp>
      <p:sp>
        <p:nvSpPr>
          <p:cNvPr id="4" name="Espace réservé du pied de page 3"/>
          <p:cNvSpPr>
            <a:spLocks noGrp="1"/>
          </p:cNvSpPr>
          <p:nvPr>
            <p:ph type="ftr" sz="quarter" idx="11"/>
          </p:nvPr>
        </p:nvSpPr>
        <p:spPr/>
        <p:txBody>
          <a:bodyPr/>
          <a:lstStyle/>
          <a:p>
            <a:endParaRPr lang="fr-FR"/>
          </a:p>
        </p:txBody>
      </p:sp>
      <p:sp>
        <p:nvSpPr>
          <p:cNvPr id="5" name="Espace réservé du numéro de diapositive 4"/>
          <p:cNvSpPr>
            <a:spLocks noGrp="1"/>
          </p:cNvSpPr>
          <p:nvPr>
            <p:ph type="sldNum" sz="quarter" idx="12"/>
          </p:nvPr>
        </p:nvSpPr>
        <p:spPr/>
        <p:txBody>
          <a:bodyPr/>
          <a:lstStyle/>
          <a:p>
            <a:fld id="{BCE7B6A7-E0AE-4CE4-A713-D08993F6991C}" type="slidenum">
              <a:rPr lang="fr-FR" smtClean="0"/>
              <a:t>‹#›</a:t>
            </a:fld>
            <a:endParaRPr lang="fr-FR"/>
          </a:p>
        </p:txBody>
      </p:sp>
    </p:spTree>
    <p:extLst>
      <p:ext uri="{BB962C8B-B14F-4D97-AF65-F5344CB8AC3E}">
        <p14:creationId xmlns:p14="http://schemas.microsoft.com/office/powerpoint/2010/main" val="351523737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Title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de-DE" dirty="0"/>
          </a:p>
        </p:txBody>
      </p:sp>
      <p:sp>
        <p:nvSpPr>
          <p:cNvPr id="4" name="Text Placeholder 3"/>
          <p:cNvSpPr>
            <a:spLocks noGrp="1"/>
          </p:cNvSpPr>
          <p:nvPr>
            <p:ph type="body" sz="quarter" idx="10"/>
          </p:nvPr>
        </p:nvSpPr>
        <p:spPr>
          <a:xfrm>
            <a:off x="562708" y="1508760"/>
            <a:ext cx="11074088" cy="4590288"/>
          </a:xfrm>
        </p:spPr>
        <p:txBody>
          <a:bodyPr/>
          <a:lstStyle>
            <a:lvl1pPr>
              <a:spcBef>
                <a:spcPts val="354"/>
              </a:spcBef>
              <a:defRPr/>
            </a:lvl1pPr>
            <a:lvl2pPr marL="422041" indent="-212682">
              <a:spcBef>
                <a:spcPts val="354"/>
              </a:spcBef>
              <a:defRPr/>
            </a:lvl2pPr>
            <a:lvl3pPr marL="844083" indent="-212682">
              <a:spcBef>
                <a:spcPts val="354"/>
              </a:spcBef>
              <a:defRPr/>
            </a:lvl3pPr>
            <a:lvl4pPr marL="1269447" indent="-216005">
              <a:spcBef>
                <a:spcPts val="354"/>
              </a:spcBef>
              <a:defRPr/>
            </a:lvl4pPr>
            <a:lvl5pPr marL="1900848" indent="-212682">
              <a:spcBef>
                <a:spcPts val="354"/>
              </a:spcBef>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DE" dirty="0"/>
          </a:p>
        </p:txBody>
      </p:sp>
    </p:spTree>
    <p:extLst>
      <p:ext uri="{BB962C8B-B14F-4D97-AF65-F5344CB8AC3E}">
        <p14:creationId xmlns:p14="http://schemas.microsoft.com/office/powerpoint/2010/main" val="45952013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Text with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de-DE"/>
          </a:p>
        </p:txBody>
      </p:sp>
      <p:sp>
        <p:nvSpPr>
          <p:cNvPr id="3" name="Text Placeholder 7"/>
          <p:cNvSpPr>
            <a:spLocks noGrp="1"/>
          </p:cNvSpPr>
          <p:nvPr>
            <p:ph type="body" sz="quarter" idx="13"/>
          </p:nvPr>
        </p:nvSpPr>
        <p:spPr>
          <a:xfrm>
            <a:off x="562708" y="1508400"/>
            <a:ext cx="11068061" cy="4590000"/>
          </a:xfrm>
          <a:prstGeom prst="rect">
            <a:avLst/>
          </a:prstGeom>
        </p:spPr>
        <p:txBody>
          <a:bodyPr/>
          <a:lstStyle>
            <a:lvl1pPr marL="0" indent="-159512">
              <a:spcBef>
                <a:spcPts val="354"/>
              </a:spcBef>
              <a:buClr>
                <a:srgbClr val="0070C0"/>
              </a:buClr>
              <a:buFont typeface="Arial" pitchFamily="34" charset="0"/>
              <a:buChar char="•"/>
              <a:tabLst/>
              <a:defRPr b="0"/>
            </a:lvl1pPr>
            <a:lvl2pPr marL="581553" indent="-212682">
              <a:spcBef>
                <a:spcPts val="354"/>
              </a:spcBef>
              <a:buFont typeface="Arial" pitchFamily="34" charset="0"/>
              <a:buChar char="–"/>
              <a:defRPr/>
            </a:lvl2pPr>
            <a:lvl3pPr marL="993625" indent="-212682">
              <a:spcBef>
                <a:spcPts val="354"/>
              </a:spcBef>
              <a:defRPr/>
            </a:lvl3pPr>
            <a:lvl4pPr marL="1425636" indent="-212682">
              <a:spcBef>
                <a:spcPts val="354"/>
              </a:spcBef>
              <a:defRPr/>
            </a:lvl4pPr>
            <a:lvl5pPr marL="1900848" indent="-212682">
              <a:spcBef>
                <a:spcPts val="354"/>
              </a:spcBef>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DE" dirty="0"/>
          </a:p>
        </p:txBody>
      </p:sp>
    </p:spTree>
    <p:extLst>
      <p:ext uri="{BB962C8B-B14F-4D97-AF65-F5344CB8AC3E}">
        <p14:creationId xmlns:p14="http://schemas.microsoft.com/office/powerpoint/2010/main" val="394450505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de-DE" dirty="0"/>
          </a:p>
        </p:txBody>
      </p:sp>
    </p:spTree>
    <p:extLst>
      <p:ext uri="{BB962C8B-B14F-4D97-AF65-F5344CB8AC3E}">
        <p14:creationId xmlns:p14="http://schemas.microsoft.com/office/powerpoint/2010/main" val="151081066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40360927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title">
  <p:cSld name="5_Title Slide">
    <p:spTree>
      <p:nvGrpSpPr>
        <p:cNvPr id="1" name=""/>
        <p:cNvGrpSpPr/>
        <p:nvPr/>
      </p:nvGrpSpPr>
      <p:grpSpPr>
        <a:xfrm>
          <a:off x="0" y="0"/>
          <a:ext cx="0" cy="0"/>
          <a:chOff x="0" y="0"/>
          <a:chExt cx="0" cy="0"/>
        </a:xfrm>
      </p:grpSpPr>
      <p:graphicFrame>
        <p:nvGraphicFramePr>
          <p:cNvPr id="4" name="Object 2" hidden="1"/>
          <p:cNvGraphicFramePr>
            <a:graphicFrameLocks noChangeAspect="1"/>
          </p:cNvGraphicFramePr>
          <p:nvPr>
            <p:custDataLst>
              <p:tags r:id="rId2"/>
            </p:custDataLst>
          </p:nvPr>
        </p:nvGraphicFramePr>
        <p:xfrm>
          <a:off x="1956" y="1590"/>
          <a:ext cx="1953" cy="1587"/>
        </p:xfrm>
        <a:graphic>
          <a:graphicData uri="http://schemas.openxmlformats.org/presentationml/2006/ole">
            <mc:AlternateContent xmlns:mc="http://schemas.openxmlformats.org/markup-compatibility/2006">
              <mc:Choice xmlns:v="urn:schemas-microsoft-com:vml" Requires="v">
                <p:oleObj spid="_x0000_s6146" name="think-cell Slide" r:id="rId4" imgW="360" imgH="360" progId="">
                  <p:embed/>
                </p:oleObj>
              </mc:Choice>
              <mc:Fallback>
                <p:oleObj name="think-cell Slide" r:id="rId4" imgW="360" imgH="360" progId="">
                  <p:embed/>
                  <p:pic>
                    <p:nvPicPr>
                      <p:cNvPr id="4"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56" y="1590"/>
                        <a:ext cx="1953" cy="1587"/>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
        <p:nvSpPr>
          <p:cNvPr id="5" name="TextBox 9"/>
          <p:cNvSpPr txBox="1">
            <a:spLocks noChangeArrowheads="1"/>
          </p:cNvSpPr>
          <p:nvPr/>
        </p:nvSpPr>
        <p:spPr bwMode="auto">
          <a:xfrm>
            <a:off x="11396786" y="6673850"/>
            <a:ext cx="234461" cy="127000"/>
          </a:xfrm>
          <a:prstGeom prst="rect">
            <a:avLst/>
          </a:prstGeom>
          <a:noFill/>
          <a:ln>
            <a:noFill/>
          </a:ln>
          <a:extLst/>
        </p:spPr>
        <p:txBody>
          <a:bodyPr wrap="none" lIns="0" tIns="0" rIns="0" bIns="0"/>
          <a:lstStyle>
            <a:lvl1pPr>
              <a:defRPr sz="1400" b="1">
                <a:solidFill>
                  <a:schemeClr val="tx1"/>
                </a:solidFill>
                <a:latin typeface="Arial" panose="020B0604020202020204" pitchFamily="34" charset="0"/>
                <a:ea typeface="ＭＳ Ｐゴシック" panose="020B0600070205080204" pitchFamily="34" charset="-128"/>
              </a:defRPr>
            </a:lvl1pPr>
            <a:lvl2pPr marL="742950" indent="-285750">
              <a:defRPr sz="1400" b="1">
                <a:solidFill>
                  <a:schemeClr val="tx1"/>
                </a:solidFill>
                <a:latin typeface="Arial" panose="020B0604020202020204" pitchFamily="34" charset="0"/>
                <a:ea typeface="ＭＳ Ｐゴシック" panose="020B0600070205080204" pitchFamily="34" charset="-128"/>
              </a:defRPr>
            </a:lvl2pPr>
            <a:lvl3pPr marL="1143000" indent="-228600">
              <a:defRPr sz="1400" b="1">
                <a:solidFill>
                  <a:schemeClr val="tx1"/>
                </a:solidFill>
                <a:latin typeface="Arial" panose="020B0604020202020204" pitchFamily="34" charset="0"/>
                <a:ea typeface="ＭＳ Ｐゴシック" panose="020B0600070205080204" pitchFamily="34" charset="-128"/>
              </a:defRPr>
            </a:lvl3pPr>
            <a:lvl4pPr marL="1600200" indent="-228600">
              <a:defRPr sz="1400" b="1">
                <a:solidFill>
                  <a:schemeClr val="tx1"/>
                </a:solidFill>
                <a:latin typeface="Arial" panose="020B0604020202020204" pitchFamily="34" charset="0"/>
                <a:ea typeface="ＭＳ Ｐゴシック" panose="020B0600070205080204" pitchFamily="34" charset="-128"/>
              </a:defRPr>
            </a:lvl4pPr>
            <a:lvl5pPr marL="2057400" indent="-228600">
              <a:defRPr sz="1400"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9pPr>
          </a:lstStyle>
          <a:p>
            <a:pPr defTabSz="844083" fontAlgn="base">
              <a:spcBef>
                <a:spcPct val="0"/>
              </a:spcBef>
              <a:spcAft>
                <a:spcPct val="0"/>
              </a:spcAft>
            </a:pPr>
            <a:fld id="{A307E658-970D-4328-9D07-CCDB71719FA3}" type="slidenum">
              <a:rPr lang="de-DE" altLang="en-US" sz="831" b="0">
                <a:solidFill>
                  <a:srgbClr val="000000"/>
                </a:solidFill>
              </a:rPr>
              <a:pPr defTabSz="844083" fontAlgn="base">
                <a:spcBef>
                  <a:spcPct val="0"/>
                </a:spcBef>
                <a:spcAft>
                  <a:spcPct val="0"/>
                </a:spcAft>
              </a:pPr>
              <a:t>‹#›</a:t>
            </a:fld>
            <a:endParaRPr lang="de-DE" altLang="en-US" sz="831" b="0">
              <a:solidFill>
                <a:srgbClr val="000000"/>
              </a:solidFill>
            </a:endParaRPr>
          </a:p>
          <a:p>
            <a:pPr defTabSz="844083" fontAlgn="base">
              <a:spcBef>
                <a:spcPct val="0"/>
              </a:spcBef>
              <a:spcAft>
                <a:spcPct val="0"/>
              </a:spcAft>
            </a:pPr>
            <a:endParaRPr lang="de-DE" altLang="en-US" sz="831">
              <a:solidFill>
                <a:srgbClr val="000000"/>
              </a:solidFill>
            </a:endParaRPr>
          </a:p>
        </p:txBody>
      </p:sp>
      <p:pic>
        <p:nvPicPr>
          <p:cNvPr id="6" name="Picture 11"/>
          <p:cNvPicPr>
            <a:picLocks noChangeAspect="1" noChangeArrowheads="1"/>
          </p:cNvPicPr>
          <p:nvPr/>
        </p:nvPicPr>
        <p:blipFill>
          <a:blip r:embed="rId6" cstate="email">
            <a:extLst>
              <a:ext uri="{28A0092B-C50C-407E-A947-70E740481C1C}">
                <a14:useLocalDpi xmlns:a14="http://schemas.microsoft.com/office/drawing/2010/main"/>
              </a:ext>
            </a:extLst>
          </a:blip>
          <a:srcRect l="2831" r="3773" b="75430"/>
          <a:stretch>
            <a:fillRect/>
          </a:stretch>
        </p:blipFill>
        <p:spPr bwMode="auto">
          <a:xfrm>
            <a:off x="0" y="990600"/>
            <a:ext cx="12192000" cy="7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 name="Picture 13" descr="REACH LogoNEW2.jpg"/>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bwMode="auto">
          <a:xfrm>
            <a:off x="10365155" y="6643690"/>
            <a:ext cx="793261" cy="180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914400" y="2130428"/>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22041" indent="0" algn="ctr">
              <a:buNone/>
              <a:defRPr>
                <a:solidFill>
                  <a:schemeClr val="tx1">
                    <a:tint val="75000"/>
                  </a:schemeClr>
                </a:solidFill>
              </a:defRPr>
            </a:lvl2pPr>
            <a:lvl3pPr marL="844083" indent="0" algn="ctr">
              <a:buNone/>
              <a:defRPr>
                <a:solidFill>
                  <a:schemeClr val="tx1">
                    <a:tint val="75000"/>
                  </a:schemeClr>
                </a:solidFill>
              </a:defRPr>
            </a:lvl3pPr>
            <a:lvl4pPr marL="1266124" indent="0" algn="ctr">
              <a:buNone/>
              <a:defRPr>
                <a:solidFill>
                  <a:schemeClr val="tx1">
                    <a:tint val="75000"/>
                  </a:schemeClr>
                </a:solidFill>
              </a:defRPr>
            </a:lvl4pPr>
            <a:lvl5pPr marL="1688165" indent="0" algn="ctr">
              <a:buNone/>
              <a:defRPr>
                <a:solidFill>
                  <a:schemeClr val="tx1">
                    <a:tint val="75000"/>
                  </a:schemeClr>
                </a:solidFill>
              </a:defRPr>
            </a:lvl5pPr>
            <a:lvl6pPr marL="2110207" indent="0" algn="ctr">
              <a:buNone/>
              <a:defRPr>
                <a:solidFill>
                  <a:schemeClr val="tx1">
                    <a:tint val="75000"/>
                  </a:schemeClr>
                </a:solidFill>
              </a:defRPr>
            </a:lvl6pPr>
            <a:lvl7pPr marL="2532248" indent="0" algn="ctr">
              <a:buNone/>
              <a:defRPr>
                <a:solidFill>
                  <a:schemeClr val="tx1">
                    <a:tint val="75000"/>
                  </a:schemeClr>
                </a:solidFill>
              </a:defRPr>
            </a:lvl7pPr>
            <a:lvl8pPr marL="2954289" indent="0" algn="ctr">
              <a:buNone/>
              <a:defRPr>
                <a:solidFill>
                  <a:schemeClr val="tx1">
                    <a:tint val="75000"/>
                  </a:schemeClr>
                </a:solidFill>
              </a:defRPr>
            </a:lvl8pPr>
            <a:lvl9pPr marL="3376331" indent="0" algn="ctr">
              <a:buNone/>
              <a:defRPr>
                <a:solidFill>
                  <a:schemeClr val="tx1">
                    <a:tint val="75000"/>
                  </a:schemeClr>
                </a:solidFill>
              </a:defRPr>
            </a:lvl9pPr>
          </a:lstStyle>
          <a:p>
            <a:r>
              <a:rPr lang="en-US"/>
              <a:t>Click to edit Master subtitle style</a:t>
            </a:r>
          </a:p>
        </p:txBody>
      </p:sp>
      <p:sp>
        <p:nvSpPr>
          <p:cNvPr id="8" name="Date Placeholder 3"/>
          <p:cNvSpPr>
            <a:spLocks noGrp="1"/>
          </p:cNvSpPr>
          <p:nvPr>
            <p:ph type="dt" sz="half" idx="10"/>
          </p:nvPr>
        </p:nvSpPr>
        <p:spPr>
          <a:xfrm>
            <a:off x="609600" y="6356352"/>
            <a:ext cx="28448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defTabSz="844083" fontAlgn="base">
              <a:spcBef>
                <a:spcPct val="0"/>
              </a:spcBef>
              <a:spcAft>
                <a:spcPct val="0"/>
              </a:spcAft>
              <a:defRPr/>
            </a:pPr>
            <a:fld id="{B3436507-3128-4804-A714-5EE118AA63B1}" type="datetimeFigureOut">
              <a:rPr lang="en-US" sz="1292" b="1" smtClean="0">
                <a:solidFill>
                  <a:srgbClr val="000000"/>
                </a:solidFill>
                <a:ea typeface="ＭＳ Ｐゴシック" panose="020B0600070205080204" pitchFamily="34" charset="-128"/>
              </a:rPr>
              <a:pPr defTabSz="844083" fontAlgn="base">
                <a:spcBef>
                  <a:spcPct val="0"/>
                </a:spcBef>
                <a:spcAft>
                  <a:spcPct val="0"/>
                </a:spcAft>
                <a:defRPr/>
              </a:pPr>
              <a:t>11/23/2020</a:t>
            </a:fld>
            <a:endParaRPr lang="en-US" sz="1292" b="1">
              <a:solidFill>
                <a:srgbClr val="000000"/>
              </a:solidFill>
              <a:ea typeface="ＭＳ Ｐゴシック" panose="020B0600070205080204" pitchFamily="34" charset="-128"/>
            </a:endParaRPr>
          </a:p>
        </p:txBody>
      </p:sp>
      <p:sp>
        <p:nvSpPr>
          <p:cNvPr id="9" name="Footer Placeholder 4"/>
          <p:cNvSpPr>
            <a:spLocks noGrp="1"/>
          </p:cNvSpPr>
          <p:nvPr>
            <p:ph type="ftr" sz="quarter" idx="11"/>
          </p:nvPr>
        </p:nvSpPr>
        <p:spPr>
          <a:xfrm>
            <a:off x="4165600" y="6356352"/>
            <a:ext cx="3860800" cy="365125"/>
          </a:xfrm>
          <a:prstGeom prst="rect">
            <a:avLst/>
          </a:prstGeom>
        </p:spPr>
        <p:txBody>
          <a:bodyPr/>
          <a:lstStyle>
            <a:lvl1pPr eaLnBrk="1" hangingPunct="1">
              <a:defRPr>
                <a:latin typeface="Arial" panose="020B0604020202020204" pitchFamily="34" charset="0"/>
                <a:ea typeface="ＭＳ Ｐゴシック" panose="020B0600070205080204" pitchFamily="34" charset="-128"/>
                <a:cs typeface="+mn-cs"/>
              </a:defRPr>
            </a:lvl1pPr>
          </a:lstStyle>
          <a:p>
            <a:pPr defTabSz="844083" fontAlgn="base">
              <a:spcBef>
                <a:spcPct val="0"/>
              </a:spcBef>
              <a:spcAft>
                <a:spcPct val="0"/>
              </a:spcAft>
              <a:defRPr/>
            </a:pPr>
            <a:endParaRPr lang="en-US" sz="1292" b="1">
              <a:solidFill>
                <a:srgbClr val="000000"/>
              </a:solidFill>
            </a:endParaRPr>
          </a:p>
        </p:txBody>
      </p:sp>
      <p:sp>
        <p:nvSpPr>
          <p:cNvPr id="10" name="Slide Number Placeholder 5"/>
          <p:cNvSpPr>
            <a:spLocks noGrp="1"/>
          </p:cNvSpPr>
          <p:nvPr>
            <p:ph type="sldNum" sz="quarter" idx="12"/>
          </p:nvPr>
        </p:nvSpPr>
        <p:spPr>
          <a:xfrm>
            <a:off x="8737600" y="6356352"/>
            <a:ext cx="28448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defTabSz="844083" fontAlgn="base">
              <a:spcBef>
                <a:spcPct val="0"/>
              </a:spcBef>
              <a:spcAft>
                <a:spcPct val="0"/>
              </a:spcAft>
            </a:pPr>
            <a:fld id="{4DFABC64-207C-4D72-9A8D-3BA7CB388EE0}" type="slidenum">
              <a:rPr lang="en-US" altLang="en-US" sz="1292" b="1" smtClean="0">
                <a:solidFill>
                  <a:srgbClr val="000000"/>
                </a:solidFill>
                <a:ea typeface="ＭＳ Ｐゴシック" panose="020B0600070205080204" pitchFamily="34" charset="-128"/>
              </a:rPr>
              <a:pPr defTabSz="844083" fontAlgn="base">
                <a:spcBef>
                  <a:spcPct val="0"/>
                </a:spcBef>
                <a:spcAft>
                  <a:spcPct val="0"/>
                </a:spcAft>
              </a:pPr>
              <a:t>‹#›</a:t>
            </a:fld>
            <a:endParaRPr lang="en-US" altLang="en-US" sz="1292" b="1">
              <a:solidFill>
                <a:srgbClr val="000000"/>
              </a:solidFill>
              <a:ea typeface="ＭＳ Ｐゴシック" panose="020B0600070205080204" pitchFamily="34" charset="-128"/>
            </a:endParaRPr>
          </a:p>
        </p:txBody>
      </p:sp>
    </p:spTree>
    <p:extLst>
      <p:ext uri="{BB962C8B-B14F-4D97-AF65-F5344CB8AC3E}">
        <p14:creationId xmlns:p14="http://schemas.microsoft.com/office/powerpoint/2010/main" val="255441328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cSld name="6_Title Slide">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9574892" y="692251"/>
            <a:ext cx="2055877" cy="663993"/>
          </a:xfrm>
          <a:prstGeom prst="rect">
            <a:avLst/>
          </a:prstGeom>
        </p:spPr>
        <p:txBody>
          <a:bodyPr lIns="90000" tIns="90000" rIns="90000" bIns="90000" anchor="ctr"/>
          <a:lstStyle>
            <a:lvl1pPr algn="ctr">
              <a:defRPr sz="1292" b="0" baseline="0">
                <a:solidFill>
                  <a:srgbClr val="808080"/>
                </a:solidFill>
                <a:latin typeface="Arial" pitchFamily="34" charset="0"/>
                <a:cs typeface="Arial" pitchFamily="34" charset="0"/>
              </a:defRPr>
            </a:lvl1pPr>
          </a:lstStyle>
          <a:p>
            <a:pPr lvl="0"/>
            <a:r>
              <a:rPr lang="en-US"/>
              <a:t>Click to edit Master text styles</a:t>
            </a:r>
          </a:p>
        </p:txBody>
      </p:sp>
      <p:sp>
        <p:nvSpPr>
          <p:cNvPr id="4" name="Title 1"/>
          <p:cNvSpPr>
            <a:spLocks noGrp="1"/>
          </p:cNvSpPr>
          <p:nvPr>
            <p:ph type="ctrTitle"/>
          </p:nvPr>
        </p:nvSpPr>
        <p:spPr>
          <a:xfrm>
            <a:off x="562710" y="2130430"/>
            <a:ext cx="10909889" cy="1470025"/>
          </a:xfrm>
        </p:spPr>
        <p:txBody>
          <a:bodyPr/>
          <a:lstStyle>
            <a:lvl1pPr>
              <a:defRPr>
                <a:solidFill>
                  <a:schemeClr val="tx1"/>
                </a:solidFill>
              </a:defRPr>
            </a:lvl1pPr>
          </a:lstStyle>
          <a:p>
            <a:r>
              <a:rPr lang="en-US"/>
              <a:t>Click to edit Master title style</a:t>
            </a:r>
            <a:endParaRPr lang="en-GB"/>
          </a:p>
        </p:txBody>
      </p:sp>
      <p:sp>
        <p:nvSpPr>
          <p:cNvPr id="5" name="Subtitle 2"/>
          <p:cNvSpPr>
            <a:spLocks noGrp="1"/>
          </p:cNvSpPr>
          <p:nvPr>
            <p:ph type="subTitle" idx="1"/>
          </p:nvPr>
        </p:nvSpPr>
        <p:spPr>
          <a:xfrm>
            <a:off x="562708" y="3886200"/>
            <a:ext cx="6321869" cy="1752600"/>
          </a:xfrm>
        </p:spPr>
        <p:txBody>
          <a:bodyPr/>
          <a:lstStyle>
            <a:lvl1pPr marL="0" indent="0" algn="l">
              <a:buNone/>
              <a:defRPr baseline="0">
                <a:solidFill>
                  <a:schemeClr val="tx1">
                    <a:tint val="75000"/>
                  </a:schemeClr>
                </a:solidFill>
              </a:defRPr>
            </a:lvl1pPr>
            <a:lvl2pPr marL="422041" indent="0" algn="ctr">
              <a:buNone/>
              <a:defRPr>
                <a:solidFill>
                  <a:schemeClr val="tx1">
                    <a:tint val="75000"/>
                  </a:schemeClr>
                </a:solidFill>
              </a:defRPr>
            </a:lvl2pPr>
            <a:lvl3pPr marL="844083" indent="0" algn="ctr">
              <a:buNone/>
              <a:defRPr>
                <a:solidFill>
                  <a:schemeClr val="tx1">
                    <a:tint val="75000"/>
                  </a:schemeClr>
                </a:solidFill>
              </a:defRPr>
            </a:lvl3pPr>
            <a:lvl4pPr marL="1266124" indent="0" algn="ctr">
              <a:buNone/>
              <a:defRPr>
                <a:solidFill>
                  <a:schemeClr val="tx1">
                    <a:tint val="75000"/>
                  </a:schemeClr>
                </a:solidFill>
              </a:defRPr>
            </a:lvl4pPr>
            <a:lvl5pPr marL="1688165" indent="0" algn="ctr">
              <a:buNone/>
              <a:defRPr>
                <a:solidFill>
                  <a:schemeClr val="tx1">
                    <a:tint val="75000"/>
                  </a:schemeClr>
                </a:solidFill>
              </a:defRPr>
            </a:lvl5pPr>
            <a:lvl6pPr marL="2110207" indent="0" algn="ctr">
              <a:buNone/>
              <a:defRPr>
                <a:solidFill>
                  <a:schemeClr val="tx1">
                    <a:tint val="75000"/>
                  </a:schemeClr>
                </a:solidFill>
              </a:defRPr>
            </a:lvl6pPr>
            <a:lvl7pPr marL="2532248" indent="0" algn="ctr">
              <a:buNone/>
              <a:defRPr>
                <a:solidFill>
                  <a:schemeClr val="tx1">
                    <a:tint val="75000"/>
                  </a:schemeClr>
                </a:solidFill>
              </a:defRPr>
            </a:lvl7pPr>
            <a:lvl8pPr marL="2954289" indent="0" algn="ctr">
              <a:buNone/>
              <a:defRPr>
                <a:solidFill>
                  <a:schemeClr val="tx1">
                    <a:tint val="75000"/>
                  </a:schemeClr>
                </a:solidFill>
              </a:defRPr>
            </a:lvl8pPr>
            <a:lvl9pPr marL="3376331" indent="0" algn="ctr">
              <a:buNone/>
              <a:defRPr>
                <a:solidFill>
                  <a:schemeClr val="tx1">
                    <a:tint val="75000"/>
                  </a:schemeClr>
                </a:solidFill>
              </a:defRPr>
            </a:lvl9pPr>
          </a:lstStyle>
          <a:p>
            <a:r>
              <a:rPr lang="en-US"/>
              <a:t>Click to edit Master subtitle style</a:t>
            </a:r>
            <a:endParaRPr lang="en-GB" dirty="0"/>
          </a:p>
        </p:txBody>
      </p:sp>
    </p:spTree>
    <p:extLst>
      <p:ext uri="{BB962C8B-B14F-4D97-AF65-F5344CB8AC3E}">
        <p14:creationId xmlns:p14="http://schemas.microsoft.com/office/powerpoint/2010/main" val="384401971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
  <p:cSld name="General text sli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en-US" dirty="0"/>
          </a:p>
        </p:txBody>
      </p:sp>
      <p:sp>
        <p:nvSpPr>
          <p:cNvPr id="3" name="Espace réservé du contenu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227857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p:cSld name="7_Title Slide">
    <p:spTree>
      <p:nvGrpSpPr>
        <p:cNvPr id="1" name=""/>
        <p:cNvGrpSpPr/>
        <p:nvPr/>
      </p:nvGrpSpPr>
      <p:grpSpPr>
        <a:xfrm>
          <a:off x="0" y="0"/>
          <a:ext cx="0" cy="0"/>
          <a:chOff x="0" y="0"/>
          <a:chExt cx="0" cy="0"/>
        </a:xfrm>
      </p:grpSpPr>
      <p:graphicFrame>
        <p:nvGraphicFramePr>
          <p:cNvPr id="5" name="Rectangle 162" hidden="1"/>
          <p:cNvGraphicFramePr>
            <a:graphicFrameLocks/>
          </p:cNvGraphicFramePr>
          <p:nvPr>
            <p:custDataLst>
              <p:tags r:id="rId2"/>
            </p:custDataLst>
          </p:nvPr>
        </p:nvGraphicFramePr>
        <p:xfrm>
          <a:off x="0" y="0"/>
          <a:ext cx="195384" cy="158750"/>
        </p:xfrm>
        <a:graphic>
          <a:graphicData uri="http://schemas.openxmlformats.org/presentationml/2006/ole">
            <mc:AlternateContent xmlns:mc="http://schemas.openxmlformats.org/markup-compatibility/2006">
              <mc:Choice xmlns:v="urn:schemas-microsoft-com:vml" Requires="v">
                <p:oleObj spid="_x0000_s7170" name="think-cell Slide" r:id="rId6" imgW="0" imgH="0" progId="">
                  <p:embed/>
                </p:oleObj>
              </mc:Choice>
              <mc:Fallback>
                <p:oleObj name="think-cell Slide" r:id="rId6" imgW="0" imgH="0" progId="">
                  <p:embed/>
                  <p:pic>
                    <p:nvPicPr>
                      <p:cNvPr id="5" name="Rectangle 16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0" y="0"/>
                        <a:ext cx="195384" cy="158750"/>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
        <p:nvSpPr>
          <p:cNvPr id="6" name="FooterSimple"/>
          <p:cNvSpPr txBox="1">
            <a:spLocks noChangeArrowheads="1"/>
          </p:cNvSpPr>
          <p:nvPr>
            <p:custDataLst>
              <p:tags r:id="rId3"/>
            </p:custDataLst>
          </p:nvPr>
        </p:nvSpPr>
        <p:spPr bwMode="auto">
          <a:xfrm>
            <a:off x="562709" y="6656983"/>
            <a:ext cx="65" cy="198837"/>
          </a:xfrm>
          <a:prstGeom prst="rect">
            <a:avLst/>
          </a:prstGeom>
          <a:noFill/>
          <a:ln>
            <a:noFill/>
          </a:ln>
          <a:extLst/>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eaLnBrk="0" fontAlgn="base" hangingPunct="0">
              <a:spcBef>
                <a:spcPct val="0"/>
              </a:spcBef>
              <a:spcAft>
                <a:spcPct val="0"/>
              </a:spcAft>
              <a:defRPr sz="1400" b="1">
                <a:solidFill>
                  <a:schemeClr val="tx1"/>
                </a:solidFill>
                <a:latin typeface="Arial" charset="0"/>
                <a:cs typeface="Arial" charset="0"/>
              </a:defRPr>
            </a:lvl6pPr>
            <a:lvl7pPr marL="2971800" indent="-228600" eaLnBrk="0" fontAlgn="base" hangingPunct="0">
              <a:spcBef>
                <a:spcPct val="0"/>
              </a:spcBef>
              <a:spcAft>
                <a:spcPct val="0"/>
              </a:spcAft>
              <a:defRPr sz="1400" b="1">
                <a:solidFill>
                  <a:schemeClr val="tx1"/>
                </a:solidFill>
                <a:latin typeface="Arial" charset="0"/>
                <a:cs typeface="Arial" charset="0"/>
              </a:defRPr>
            </a:lvl7pPr>
            <a:lvl8pPr marL="3429000" indent="-228600" eaLnBrk="0" fontAlgn="base" hangingPunct="0">
              <a:spcBef>
                <a:spcPct val="0"/>
              </a:spcBef>
              <a:spcAft>
                <a:spcPct val="0"/>
              </a:spcAft>
              <a:defRPr sz="1400" b="1">
                <a:solidFill>
                  <a:schemeClr val="tx1"/>
                </a:solidFill>
                <a:latin typeface="Arial" charset="0"/>
                <a:cs typeface="Arial" charset="0"/>
              </a:defRPr>
            </a:lvl8pPr>
            <a:lvl9pPr marL="3886200" indent="-228600" eaLnBrk="0" fontAlgn="base" hangingPunct="0">
              <a:spcBef>
                <a:spcPct val="0"/>
              </a:spcBef>
              <a:spcAft>
                <a:spcPct val="0"/>
              </a:spcAft>
              <a:defRPr sz="1400" b="1">
                <a:solidFill>
                  <a:schemeClr val="tx1"/>
                </a:solidFill>
                <a:latin typeface="Arial" charset="0"/>
                <a:cs typeface="Arial" charset="0"/>
              </a:defRPr>
            </a:lvl9pPr>
          </a:lstStyle>
          <a:p>
            <a:pPr defTabSz="844083" eaLnBrk="1" fontAlgn="base" hangingPunct="1">
              <a:spcBef>
                <a:spcPct val="0"/>
              </a:spcBef>
              <a:spcAft>
                <a:spcPct val="0"/>
              </a:spcAft>
              <a:defRPr/>
            </a:pPr>
            <a:endParaRPr lang="en-US" sz="1292">
              <a:solidFill>
                <a:srgbClr val="000000"/>
              </a:solidFill>
              <a:ea typeface="ＭＳ Ｐゴシック" panose="020B0600070205080204" pitchFamily="34" charset="-128"/>
            </a:endParaRPr>
          </a:p>
        </p:txBody>
      </p:sp>
      <p:sp>
        <p:nvSpPr>
          <p:cNvPr id="7" name="Text Box 6"/>
          <p:cNvSpPr txBox="1">
            <a:spLocks noChangeArrowheads="1"/>
          </p:cNvSpPr>
          <p:nvPr>
            <p:custDataLst>
              <p:tags r:id="rId4"/>
            </p:custDataLst>
          </p:nvPr>
        </p:nvSpPr>
        <p:spPr bwMode="auto">
          <a:xfrm>
            <a:off x="562708" y="1212852"/>
            <a:ext cx="3882293" cy="1122167"/>
          </a:xfrm>
          <a:prstGeom prst="rect">
            <a:avLst/>
          </a:prstGeom>
          <a:noFill/>
          <a:ln>
            <a:noFill/>
          </a:ln>
          <a:extLst/>
        </p:spPr>
        <p:txBody>
          <a:bodyPr tIns="84406" bIns="84406">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eaLnBrk="0" fontAlgn="base" hangingPunct="0">
              <a:spcBef>
                <a:spcPct val="0"/>
              </a:spcBef>
              <a:spcAft>
                <a:spcPct val="0"/>
              </a:spcAft>
              <a:defRPr sz="1400" b="1">
                <a:solidFill>
                  <a:schemeClr val="tx1"/>
                </a:solidFill>
                <a:latin typeface="Arial" charset="0"/>
                <a:cs typeface="Arial" charset="0"/>
              </a:defRPr>
            </a:lvl6pPr>
            <a:lvl7pPr marL="2971800" indent="-228600" eaLnBrk="0" fontAlgn="base" hangingPunct="0">
              <a:spcBef>
                <a:spcPct val="0"/>
              </a:spcBef>
              <a:spcAft>
                <a:spcPct val="0"/>
              </a:spcAft>
              <a:defRPr sz="1400" b="1">
                <a:solidFill>
                  <a:schemeClr val="tx1"/>
                </a:solidFill>
                <a:latin typeface="Arial" charset="0"/>
                <a:cs typeface="Arial" charset="0"/>
              </a:defRPr>
            </a:lvl7pPr>
            <a:lvl8pPr marL="3429000" indent="-228600" eaLnBrk="0" fontAlgn="base" hangingPunct="0">
              <a:spcBef>
                <a:spcPct val="0"/>
              </a:spcBef>
              <a:spcAft>
                <a:spcPct val="0"/>
              </a:spcAft>
              <a:defRPr sz="1400" b="1">
                <a:solidFill>
                  <a:schemeClr val="tx1"/>
                </a:solidFill>
                <a:latin typeface="Arial" charset="0"/>
                <a:cs typeface="Arial" charset="0"/>
              </a:defRPr>
            </a:lvl8pPr>
            <a:lvl9pPr marL="3886200" indent="-228600" eaLnBrk="0" fontAlgn="base" hangingPunct="0">
              <a:spcBef>
                <a:spcPct val="0"/>
              </a:spcBef>
              <a:spcAft>
                <a:spcPct val="0"/>
              </a:spcAft>
              <a:defRPr sz="1400" b="1">
                <a:solidFill>
                  <a:schemeClr val="tx1"/>
                </a:solidFill>
                <a:latin typeface="Arial" charset="0"/>
                <a:cs typeface="Arial" charset="0"/>
              </a:defRPr>
            </a:lvl9pPr>
          </a:lstStyle>
          <a:p>
            <a:pPr defTabSz="844083" eaLnBrk="1" fontAlgn="base" hangingPunct="1">
              <a:spcBef>
                <a:spcPct val="0"/>
              </a:spcBef>
              <a:spcAft>
                <a:spcPct val="0"/>
              </a:spcAft>
              <a:defRPr/>
            </a:pPr>
            <a:r>
              <a:rPr lang="en-US" sz="6092" b="0">
                <a:solidFill>
                  <a:srgbClr val="FFFFFF"/>
                </a:solidFill>
                <a:latin typeface="Gill Sans MT" pitchFamily="34" charset="0"/>
                <a:ea typeface="ＭＳ Ｐゴシック" panose="020B0600070205080204" pitchFamily="34" charset="-128"/>
              </a:rPr>
              <a:t>REACH</a:t>
            </a:r>
          </a:p>
        </p:txBody>
      </p:sp>
      <p:pic>
        <p:nvPicPr>
          <p:cNvPr id="8" name="Picture 11"/>
          <p:cNvPicPr>
            <a:picLocks noChangeAspect="1" noChangeArrowheads="1"/>
          </p:cNvPicPr>
          <p:nvPr/>
        </p:nvPicPr>
        <p:blipFill>
          <a:blip r:embed="rId7" cstate="print">
            <a:extLst>
              <a:ext uri="{28A0092B-C50C-407E-A947-70E740481C1C}">
                <a14:useLocalDpi xmlns:a14="http://schemas.microsoft.com/office/drawing/2010/main"/>
              </a:ext>
            </a:extLst>
          </a:blip>
          <a:srcRect/>
          <a:stretch>
            <a:fillRect/>
          </a:stretch>
        </p:blipFill>
        <p:spPr bwMode="auto">
          <a:xfrm>
            <a:off x="2170725" y="260352"/>
            <a:ext cx="7444153" cy="4295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itre 1"/>
          <p:cNvSpPr>
            <a:spLocks noGrp="1"/>
          </p:cNvSpPr>
          <p:nvPr>
            <p:ph type="title"/>
          </p:nvPr>
        </p:nvSpPr>
        <p:spPr>
          <a:xfrm>
            <a:off x="669891" y="4449545"/>
            <a:ext cx="11066584" cy="831850"/>
          </a:xfrm>
        </p:spPr>
        <p:txBody>
          <a:bodyPr anchor="ctr"/>
          <a:lstStyle>
            <a:lvl1pPr>
              <a:defRPr sz="2954" baseline="0">
                <a:solidFill>
                  <a:srgbClr val="4D4D4D"/>
                </a:solidFill>
              </a:defRPr>
            </a:lvl1pPr>
          </a:lstStyle>
          <a:p>
            <a:r>
              <a:rPr lang="en-US"/>
              <a:t>Click to edit Master title style</a:t>
            </a:r>
            <a:endParaRPr lang="en-US" dirty="0"/>
          </a:p>
        </p:txBody>
      </p:sp>
      <p:sp>
        <p:nvSpPr>
          <p:cNvPr id="24" name="Text Placeholder 23"/>
          <p:cNvSpPr>
            <a:spLocks noGrp="1"/>
          </p:cNvSpPr>
          <p:nvPr>
            <p:ph type="body" sz="quarter" idx="10"/>
          </p:nvPr>
        </p:nvSpPr>
        <p:spPr>
          <a:xfrm>
            <a:off x="679385" y="4992457"/>
            <a:ext cx="11091985" cy="740686"/>
          </a:xfrm>
        </p:spPr>
        <p:txBody>
          <a:bodyPr/>
          <a:lstStyle>
            <a:lvl1pPr>
              <a:defRPr b="0">
                <a:solidFill>
                  <a:schemeClr val="tx1">
                    <a:lumMod val="50000"/>
                    <a:lumOff val="50000"/>
                  </a:schemeClr>
                </a:solidFill>
              </a:defRPr>
            </a:lvl1pPr>
          </a:lstStyle>
          <a:p>
            <a:pPr lvl="0"/>
            <a:r>
              <a:rPr lang="en-US"/>
              <a:t>Click to edit Master text styles</a:t>
            </a:r>
          </a:p>
        </p:txBody>
      </p:sp>
      <p:sp>
        <p:nvSpPr>
          <p:cNvPr id="26" name="Text Placeholder 25"/>
          <p:cNvSpPr>
            <a:spLocks noGrp="1"/>
          </p:cNvSpPr>
          <p:nvPr>
            <p:ph type="body" sz="quarter" idx="11"/>
          </p:nvPr>
        </p:nvSpPr>
        <p:spPr>
          <a:xfrm>
            <a:off x="677985" y="5922510"/>
            <a:ext cx="11093939" cy="492125"/>
          </a:xfrm>
        </p:spPr>
        <p:txBody>
          <a:bodyPr/>
          <a:lstStyle>
            <a:lvl1pPr>
              <a:defRPr b="0">
                <a:solidFill>
                  <a:schemeClr val="tx1">
                    <a:lumMod val="50000"/>
                    <a:lumOff val="50000"/>
                  </a:schemeClr>
                </a:solidFill>
              </a:defRPr>
            </a:lvl1pPr>
          </a:lstStyle>
          <a:p>
            <a:pPr lvl="0"/>
            <a:r>
              <a:rPr lang="en-US"/>
              <a:t>Click to edit Master text styles</a:t>
            </a:r>
          </a:p>
        </p:txBody>
      </p:sp>
    </p:spTree>
    <p:extLst>
      <p:ext uri="{BB962C8B-B14F-4D97-AF65-F5344CB8AC3E}">
        <p14:creationId xmlns:p14="http://schemas.microsoft.com/office/powerpoint/2010/main" val="158301550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Blank slide with heade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38262541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cSld name="9_Title Slide">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9574892" y="692251"/>
            <a:ext cx="2055877" cy="663993"/>
          </a:xfrm>
          <a:prstGeom prst="rect">
            <a:avLst/>
          </a:prstGeom>
        </p:spPr>
        <p:txBody>
          <a:bodyPr lIns="90000" tIns="90000" rIns="90000" bIns="90000" anchor="ctr"/>
          <a:lstStyle>
            <a:lvl1pPr algn="ctr">
              <a:defRPr sz="1292" b="0" baseline="0">
                <a:solidFill>
                  <a:srgbClr val="808080"/>
                </a:solidFill>
                <a:latin typeface="Arial" pitchFamily="34" charset="0"/>
                <a:cs typeface="Arial" pitchFamily="34" charset="0"/>
              </a:defRPr>
            </a:lvl1pPr>
          </a:lstStyle>
          <a:p>
            <a:pPr lvl="0"/>
            <a:r>
              <a:rPr lang="en-US"/>
              <a:t>Click to edit Master text styles</a:t>
            </a:r>
          </a:p>
        </p:txBody>
      </p:sp>
      <p:sp>
        <p:nvSpPr>
          <p:cNvPr id="4" name="Title 1"/>
          <p:cNvSpPr>
            <a:spLocks noGrp="1"/>
          </p:cNvSpPr>
          <p:nvPr>
            <p:ph type="ctrTitle"/>
          </p:nvPr>
        </p:nvSpPr>
        <p:spPr>
          <a:xfrm>
            <a:off x="562710" y="2130430"/>
            <a:ext cx="10909889" cy="1470025"/>
          </a:xfrm>
        </p:spPr>
        <p:txBody>
          <a:bodyPr/>
          <a:lstStyle>
            <a:lvl1pPr>
              <a:defRPr>
                <a:solidFill>
                  <a:schemeClr val="tx1"/>
                </a:solidFill>
              </a:defRPr>
            </a:lvl1pPr>
          </a:lstStyle>
          <a:p>
            <a:r>
              <a:rPr lang="en-US"/>
              <a:t>Click to edit Master title style</a:t>
            </a:r>
            <a:endParaRPr lang="en-GB"/>
          </a:p>
        </p:txBody>
      </p:sp>
      <p:sp>
        <p:nvSpPr>
          <p:cNvPr id="5" name="Subtitle 2"/>
          <p:cNvSpPr>
            <a:spLocks noGrp="1"/>
          </p:cNvSpPr>
          <p:nvPr>
            <p:ph type="subTitle" idx="1"/>
          </p:nvPr>
        </p:nvSpPr>
        <p:spPr>
          <a:xfrm>
            <a:off x="562708" y="3886200"/>
            <a:ext cx="6321869" cy="1752600"/>
          </a:xfrm>
        </p:spPr>
        <p:txBody>
          <a:bodyPr/>
          <a:lstStyle>
            <a:lvl1pPr marL="0" indent="0" algn="l">
              <a:buNone/>
              <a:defRPr baseline="0">
                <a:solidFill>
                  <a:schemeClr val="tx1">
                    <a:tint val="75000"/>
                  </a:schemeClr>
                </a:solidFill>
              </a:defRPr>
            </a:lvl1pPr>
            <a:lvl2pPr marL="422041" indent="0" algn="ctr">
              <a:buNone/>
              <a:defRPr>
                <a:solidFill>
                  <a:schemeClr val="tx1">
                    <a:tint val="75000"/>
                  </a:schemeClr>
                </a:solidFill>
              </a:defRPr>
            </a:lvl2pPr>
            <a:lvl3pPr marL="844083" indent="0" algn="ctr">
              <a:buNone/>
              <a:defRPr>
                <a:solidFill>
                  <a:schemeClr val="tx1">
                    <a:tint val="75000"/>
                  </a:schemeClr>
                </a:solidFill>
              </a:defRPr>
            </a:lvl3pPr>
            <a:lvl4pPr marL="1266124" indent="0" algn="ctr">
              <a:buNone/>
              <a:defRPr>
                <a:solidFill>
                  <a:schemeClr val="tx1">
                    <a:tint val="75000"/>
                  </a:schemeClr>
                </a:solidFill>
              </a:defRPr>
            </a:lvl4pPr>
            <a:lvl5pPr marL="1688165" indent="0" algn="ctr">
              <a:buNone/>
              <a:defRPr>
                <a:solidFill>
                  <a:schemeClr val="tx1">
                    <a:tint val="75000"/>
                  </a:schemeClr>
                </a:solidFill>
              </a:defRPr>
            </a:lvl5pPr>
            <a:lvl6pPr marL="2110207" indent="0" algn="ctr">
              <a:buNone/>
              <a:defRPr>
                <a:solidFill>
                  <a:schemeClr val="tx1">
                    <a:tint val="75000"/>
                  </a:schemeClr>
                </a:solidFill>
              </a:defRPr>
            </a:lvl6pPr>
            <a:lvl7pPr marL="2532248" indent="0" algn="ctr">
              <a:buNone/>
              <a:defRPr>
                <a:solidFill>
                  <a:schemeClr val="tx1">
                    <a:tint val="75000"/>
                  </a:schemeClr>
                </a:solidFill>
              </a:defRPr>
            </a:lvl7pPr>
            <a:lvl8pPr marL="2954289" indent="0" algn="ctr">
              <a:buNone/>
              <a:defRPr>
                <a:solidFill>
                  <a:schemeClr val="tx1">
                    <a:tint val="75000"/>
                  </a:schemeClr>
                </a:solidFill>
              </a:defRPr>
            </a:lvl8pPr>
            <a:lvl9pPr marL="3376331" indent="0" algn="ctr">
              <a:buNone/>
              <a:defRPr>
                <a:solidFill>
                  <a:schemeClr val="tx1">
                    <a:tint val="75000"/>
                  </a:schemeClr>
                </a:solidFill>
              </a:defRPr>
            </a:lvl9pPr>
          </a:lstStyle>
          <a:p>
            <a:r>
              <a:rPr lang="en-US"/>
              <a:t>Click to edit Master subtitle style</a:t>
            </a:r>
            <a:endParaRPr lang="en-GB" dirty="0"/>
          </a:p>
        </p:txBody>
      </p:sp>
    </p:spTree>
    <p:extLst>
      <p:ext uri="{BB962C8B-B14F-4D97-AF65-F5344CB8AC3E}">
        <p14:creationId xmlns:p14="http://schemas.microsoft.com/office/powerpoint/2010/main" val="140373542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A05BABB9-A909-47C0-A137-4AC85EBCECF9}" type="datetimeFigureOut">
              <a:rPr lang="fr-FR" smtClean="0"/>
              <a:t>23/11/2020</a:t>
            </a:fld>
            <a:endParaRPr lang="fr-FR"/>
          </a:p>
        </p:txBody>
      </p:sp>
      <p:sp>
        <p:nvSpPr>
          <p:cNvPr id="3" name="Espace réservé du pied de page 2"/>
          <p:cNvSpPr>
            <a:spLocks noGrp="1"/>
          </p:cNvSpPr>
          <p:nvPr>
            <p:ph type="ftr" sz="quarter" idx="11"/>
          </p:nvPr>
        </p:nvSpPr>
        <p:spPr/>
        <p:txBody>
          <a:bodyPr/>
          <a:lstStyle/>
          <a:p>
            <a:endParaRPr lang="fr-FR"/>
          </a:p>
        </p:txBody>
      </p:sp>
      <p:sp>
        <p:nvSpPr>
          <p:cNvPr id="4" name="Espace réservé du numéro de diapositive 3"/>
          <p:cNvSpPr>
            <a:spLocks noGrp="1"/>
          </p:cNvSpPr>
          <p:nvPr>
            <p:ph type="sldNum" sz="quarter" idx="12"/>
          </p:nvPr>
        </p:nvSpPr>
        <p:spPr/>
        <p:txBody>
          <a:bodyPr/>
          <a:lstStyle/>
          <a:p>
            <a:fld id="{BCE7B6A7-E0AE-4CE4-A713-D08993F6991C}" type="slidenum">
              <a:rPr lang="fr-FR" smtClean="0"/>
              <a:t>‹#›</a:t>
            </a:fld>
            <a:endParaRPr lang="fr-FR"/>
          </a:p>
        </p:txBody>
      </p:sp>
    </p:spTree>
    <p:extLst>
      <p:ext uri="{BB962C8B-B14F-4D97-AF65-F5344CB8AC3E}">
        <p14:creationId xmlns:p14="http://schemas.microsoft.com/office/powerpoint/2010/main" val="115596053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preserve="1" userDrawn="1">
  <p:cSld name="10_Title Slide">
    <p:spTree>
      <p:nvGrpSpPr>
        <p:cNvPr id="1" name=""/>
        <p:cNvGrpSpPr/>
        <p:nvPr/>
      </p:nvGrpSpPr>
      <p:grpSpPr>
        <a:xfrm>
          <a:off x="0" y="0"/>
          <a:ext cx="0" cy="0"/>
          <a:chOff x="0" y="0"/>
          <a:chExt cx="0" cy="0"/>
        </a:xfrm>
      </p:grpSpPr>
      <p:graphicFrame>
        <p:nvGraphicFramePr>
          <p:cNvPr id="5" name="Rectangle 162" hidden="1"/>
          <p:cNvGraphicFramePr>
            <a:graphicFrameLocks/>
          </p:cNvGraphicFramePr>
          <p:nvPr userDrawn="1">
            <p:custDataLst>
              <p:tags r:id="rId2"/>
            </p:custDataLst>
          </p:nvPr>
        </p:nvGraphicFramePr>
        <p:xfrm>
          <a:off x="0" y="0"/>
          <a:ext cx="195384" cy="158750"/>
        </p:xfrm>
        <a:graphic>
          <a:graphicData uri="http://schemas.openxmlformats.org/presentationml/2006/ole">
            <mc:AlternateContent xmlns:mc="http://schemas.openxmlformats.org/markup-compatibility/2006">
              <mc:Choice xmlns:v="urn:schemas-microsoft-com:vml" Requires="v">
                <p:oleObj spid="_x0000_s8194" name="think-cell Slide" r:id="rId6" imgW="0" imgH="0" progId="">
                  <p:embed/>
                </p:oleObj>
              </mc:Choice>
              <mc:Fallback>
                <p:oleObj name="think-cell Slide" r:id="rId6" imgW="0" imgH="0" progId="">
                  <p:embed/>
                  <p:pic>
                    <p:nvPicPr>
                      <p:cNvPr id="5" name="Rectangle 16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0" y="0"/>
                        <a:ext cx="195384" cy="158750"/>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
        <p:nvSpPr>
          <p:cNvPr id="6" name="FooterSimple"/>
          <p:cNvSpPr txBox="1">
            <a:spLocks noChangeArrowheads="1"/>
          </p:cNvSpPr>
          <p:nvPr>
            <p:custDataLst>
              <p:tags r:id="rId3"/>
            </p:custDataLst>
          </p:nvPr>
        </p:nvSpPr>
        <p:spPr bwMode="auto">
          <a:xfrm>
            <a:off x="562709" y="6656983"/>
            <a:ext cx="65" cy="198837"/>
          </a:xfrm>
          <a:prstGeom prst="rect">
            <a:avLst/>
          </a:prstGeom>
          <a:noFill/>
          <a:ln>
            <a:noFill/>
          </a:ln>
          <a:extLst/>
        </p:spPr>
        <p:txBody>
          <a:bodyPr wrap="none" lIns="0" tIns="0" rIns="0" bIns="0" anchor="ctr">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eaLnBrk="0" fontAlgn="base" hangingPunct="0">
              <a:spcBef>
                <a:spcPct val="0"/>
              </a:spcBef>
              <a:spcAft>
                <a:spcPct val="0"/>
              </a:spcAft>
              <a:defRPr sz="1400" b="1">
                <a:solidFill>
                  <a:schemeClr val="tx1"/>
                </a:solidFill>
                <a:latin typeface="Arial" charset="0"/>
                <a:cs typeface="Arial" charset="0"/>
              </a:defRPr>
            </a:lvl6pPr>
            <a:lvl7pPr marL="2971800" indent="-228600" eaLnBrk="0" fontAlgn="base" hangingPunct="0">
              <a:spcBef>
                <a:spcPct val="0"/>
              </a:spcBef>
              <a:spcAft>
                <a:spcPct val="0"/>
              </a:spcAft>
              <a:defRPr sz="1400" b="1">
                <a:solidFill>
                  <a:schemeClr val="tx1"/>
                </a:solidFill>
                <a:latin typeface="Arial" charset="0"/>
                <a:cs typeface="Arial" charset="0"/>
              </a:defRPr>
            </a:lvl7pPr>
            <a:lvl8pPr marL="3429000" indent="-228600" eaLnBrk="0" fontAlgn="base" hangingPunct="0">
              <a:spcBef>
                <a:spcPct val="0"/>
              </a:spcBef>
              <a:spcAft>
                <a:spcPct val="0"/>
              </a:spcAft>
              <a:defRPr sz="1400" b="1">
                <a:solidFill>
                  <a:schemeClr val="tx1"/>
                </a:solidFill>
                <a:latin typeface="Arial" charset="0"/>
                <a:cs typeface="Arial" charset="0"/>
              </a:defRPr>
            </a:lvl8pPr>
            <a:lvl9pPr marL="3886200" indent="-228600" eaLnBrk="0" fontAlgn="base" hangingPunct="0">
              <a:spcBef>
                <a:spcPct val="0"/>
              </a:spcBef>
              <a:spcAft>
                <a:spcPct val="0"/>
              </a:spcAft>
              <a:defRPr sz="1400" b="1">
                <a:solidFill>
                  <a:schemeClr val="tx1"/>
                </a:solidFill>
                <a:latin typeface="Arial" charset="0"/>
                <a:cs typeface="Arial" charset="0"/>
              </a:defRPr>
            </a:lvl9pPr>
          </a:lstStyle>
          <a:p>
            <a:pPr defTabSz="844083" eaLnBrk="1" fontAlgn="base" hangingPunct="1">
              <a:spcBef>
                <a:spcPct val="0"/>
              </a:spcBef>
              <a:spcAft>
                <a:spcPct val="0"/>
              </a:spcAft>
              <a:defRPr/>
            </a:pPr>
            <a:endParaRPr lang="en-US" sz="1292">
              <a:solidFill>
                <a:srgbClr val="000000"/>
              </a:solidFill>
              <a:ea typeface="ＭＳ Ｐゴシック" panose="020B0600070205080204" pitchFamily="34" charset="-128"/>
            </a:endParaRPr>
          </a:p>
        </p:txBody>
      </p:sp>
      <p:sp>
        <p:nvSpPr>
          <p:cNvPr id="7" name="Text Box 6"/>
          <p:cNvSpPr txBox="1">
            <a:spLocks noChangeArrowheads="1"/>
          </p:cNvSpPr>
          <p:nvPr userDrawn="1">
            <p:custDataLst>
              <p:tags r:id="rId4"/>
            </p:custDataLst>
          </p:nvPr>
        </p:nvSpPr>
        <p:spPr bwMode="auto">
          <a:xfrm>
            <a:off x="562708" y="1212852"/>
            <a:ext cx="3882293" cy="1122167"/>
          </a:xfrm>
          <a:prstGeom prst="rect">
            <a:avLst/>
          </a:prstGeom>
          <a:noFill/>
          <a:ln>
            <a:noFill/>
          </a:ln>
          <a:extLst/>
        </p:spPr>
        <p:txBody>
          <a:bodyPr tIns="84406" bIns="84406">
            <a:spAutoFit/>
          </a:bodyPr>
          <a:lstStyle>
            <a:lvl1pPr eaLnBrk="0" hangingPunct="0">
              <a:defRPr sz="1400" b="1">
                <a:solidFill>
                  <a:schemeClr val="tx1"/>
                </a:solidFill>
                <a:latin typeface="Arial" charset="0"/>
                <a:cs typeface="Arial" charset="0"/>
              </a:defRPr>
            </a:lvl1pPr>
            <a:lvl2pPr marL="742950" indent="-285750" eaLnBrk="0" hangingPunct="0">
              <a:defRPr sz="1400" b="1">
                <a:solidFill>
                  <a:schemeClr val="tx1"/>
                </a:solidFill>
                <a:latin typeface="Arial" charset="0"/>
                <a:cs typeface="Arial" charset="0"/>
              </a:defRPr>
            </a:lvl2pPr>
            <a:lvl3pPr marL="1143000" indent="-228600" eaLnBrk="0" hangingPunct="0">
              <a:defRPr sz="1400" b="1">
                <a:solidFill>
                  <a:schemeClr val="tx1"/>
                </a:solidFill>
                <a:latin typeface="Arial" charset="0"/>
                <a:cs typeface="Arial" charset="0"/>
              </a:defRPr>
            </a:lvl3pPr>
            <a:lvl4pPr marL="1600200" indent="-228600" eaLnBrk="0" hangingPunct="0">
              <a:defRPr sz="1400" b="1">
                <a:solidFill>
                  <a:schemeClr val="tx1"/>
                </a:solidFill>
                <a:latin typeface="Arial" charset="0"/>
                <a:cs typeface="Arial" charset="0"/>
              </a:defRPr>
            </a:lvl4pPr>
            <a:lvl5pPr marL="2057400" indent="-228600" eaLnBrk="0" hangingPunct="0">
              <a:defRPr sz="1400" b="1">
                <a:solidFill>
                  <a:schemeClr val="tx1"/>
                </a:solidFill>
                <a:latin typeface="Arial" charset="0"/>
                <a:cs typeface="Arial" charset="0"/>
              </a:defRPr>
            </a:lvl5pPr>
            <a:lvl6pPr marL="2514600" indent="-228600" eaLnBrk="0" fontAlgn="base" hangingPunct="0">
              <a:spcBef>
                <a:spcPct val="0"/>
              </a:spcBef>
              <a:spcAft>
                <a:spcPct val="0"/>
              </a:spcAft>
              <a:defRPr sz="1400" b="1">
                <a:solidFill>
                  <a:schemeClr val="tx1"/>
                </a:solidFill>
                <a:latin typeface="Arial" charset="0"/>
                <a:cs typeface="Arial" charset="0"/>
              </a:defRPr>
            </a:lvl6pPr>
            <a:lvl7pPr marL="2971800" indent="-228600" eaLnBrk="0" fontAlgn="base" hangingPunct="0">
              <a:spcBef>
                <a:spcPct val="0"/>
              </a:spcBef>
              <a:spcAft>
                <a:spcPct val="0"/>
              </a:spcAft>
              <a:defRPr sz="1400" b="1">
                <a:solidFill>
                  <a:schemeClr val="tx1"/>
                </a:solidFill>
                <a:latin typeface="Arial" charset="0"/>
                <a:cs typeface="Arial" charset="0"/>
              </a:defRPr>
            </a:lvl7pPr>
            <a:lvl8pPr marL="3429000" indent="-228600" eaLnBrk="0" fontAlgn="base" hangingPunct="0">
              <a:spcBef>
                <a:spcPct val="0"/>
              </a:spcBef>
              <a:spcAft>
                <a:spcPct val="0"/>
              </a:spcAft>
              <a:defRPr sz="1400" b="1">
                <a:solidFill>
                  <a:schemeClr val="tx1"/>
                </a:solidFill>
                <a:latin typeface="Arial" charset="0"/>
                <a:cs typeface="Arial" charset="0"/>
              </a:defRPr>
            </a:lvl8pPr>
            <a:lvl9pPr marL="3886200" indent="-228600" eaLnBrk="0" fontAlgn="base" hangingPunct="0">
              <a:spcBef>
                <a:spcPct val="0"/>
              </a:spcBef>
              <a:spcAft>
                <a:spcPct val="0"/>
              </a:spcAft>
              <a:defRPr sz="1400" b="1">
                <a:solidFill>
                  <a:schemeClr val="tx1"/>
                </a:solidFill>
                <a:latin typeface="Arial" charset="0"/>
                <a:cs typeface="Arial" charset="0"/>
              </a:defRPr>
            </a:lvl9pPr>
          </a:lstStyle>
          <a:p>
            <a:pPr defTabSz="844083" eaLnBrk="1" fontAlgn="base" hangingPunct="1">
              <a:spcBef>
                <a:spcPct val="0"/>
              </a:spcBef>
              <a:spcAft>
                <a:spcPct val="0"/>
              </a:spcAft>
              <a:defRPr/>
            </a:pPr>
            <a:r>
              <a:rPr lang="en-US" sz="6092" b="0">
                <a:solidFill>
                  <a:srgbClr val="FFFFFF"/>
                </a:solidFill>
                <a:latin typeface="Gill Sans MT" pitchFamily="34" charset="0"/>
                <a:ea typeface="ＭＳ Ｐゴシック" panose="020B0600070205080204" pitchFamily="34" charset="-128"/>
              </a:rPr>
              <a:t>REACH</a:t>
            </a:r>
          </a:p>
        </p:txBody>
      </p:sp>
      <p:pic>
        <p:nvPicPr>
          <p:cNvPr id="8" name="Picture 11"/>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2170725" y="260352"/>
            <a:ext cx="7444153" cy="4295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itre 1"/>
          <p:cNvSpPr>
            <a:spLocks noGrp="1"/>
          </p:cNvSpPr>
          <p:nvPr>
            <p:ph type="title"/>
          </p:nvPr>
        </p:nvSpPr>
        <p:spPr>
          <a:xfrm>
            <a:off x="669891" y="4449545"/>
            <a:ext cx="11066584" cy="831850"/>
          </a:xfrm>
        </p:spPr>
        <p:txBody>
          <a:bodyPr anchor="ctr"/>
          <a:lstStyle>
            <a:lvl1pPr>
              <a:defRPr sz="2954" baseline="0">
                <a:solidFill>
                  <a:srgbClr val="4D4D4D"/>
                </a:solidFill>
              </a:defRPr>
            </a:lvl1pPr>
          </a:lstStyle>
          <a:p>
            <a:r>
              <a:rPr lang="en-US"/>
              <a:t>Click to edit Master title style</a:t>
            </a:r>
            <a:endParaRPr lang="en-US" dirty="0"/>
          </a:p>
        </p:txBody>
      </p:sp>
      <p:sp>
        <p:nvSpPr>
          <p:cNvPr id="24" name="Text Placeholder 23"/>
          <p:cNvSpPr>
            <a:spLocks noGrp="1"/>
          </p:cNvSpPr>
          <p:nvPr>
            <p:ph type="body" sz="quarter" idx="10"/>
          </p:nvPr>
        </p:nvSpPr>
        <p:spPr>
          <a:xfrm>
            <a:off x="679385" y="4992457"/>
            <a:ext cx="11091985" cy="740686"/>
          </a:xfrm>
        </p:spPr>
        <p:txBody>
          <a:bodyPr/>
          <a:lstStyle>
            <a:lvl1pPr>
              <a:defRPr b="0">
                <a:solidFill>
                  <a:schemeClr val="tx1">
                    <a:lumMod val="50000"/>
                    <a:lumOff val="50000"/>
                  </a:schemeClr>
                </a:solidFill>
              </a:defRPr>
            </a:lvl1pPr>
          </a:lstStyle>
          <a:p>
            <a:pPr lvl="0"/>
            <a:r>
              <a:rPr lang="en-US"/>
              <a:t>Click to edit Master text styles</a:t>
            </a:r>
          </a:p>
        </p:txBody>
      </p:sp>
      <p:sp>
        <p:nvSpPr>
          <p:cNvPr id="26" name="Text Placeholder 25"/>
          <p:cNvSpPr>
            <a:spLocks noGrp="1"/>
          </p:cNvSpPr>
          <p:nvPr>
            <p:ph type="body" sz="quarter" idx="11"/>
          </p:nvPr>
        </p:nvSpPr>
        <p:spPr>
          <a:xfrm>
            <a:off x="677985" y="5922510"/>
            <a:ext cx="11093939" cy="492125"/>
          </a:xfrm>
        </p:spPr>
        <p:txBody>
          <a:bodyPr/>
          <a:lstStyle>
            <a:lvl1pPr>
              <a:defRPr b="0">
                <a:solidFill>
                  <a:schemeClr val="tx1">
                    <a:lumMod val="50000"/>
                    <a:lumOff val="50000"/>
                  </a:schemeClr>
                </a:solidFill>
              </a:defRPr>
            </a:lvl1pPr>
          </a:lstStyle>
          <a:p>
            <a:pPr lvl="0"/>
            <a:r>
              <a:rPr lang="en-US"/>
              <a:t>Click to edit Master text styles</a:t>
            </a:r>
          </a:p>
        </p:txBody>
      </p:sp>
    </p:spTree>
    <p:extLst>
      <p:ext uri="{BB962C8B-B14F-4D97-AF65-F5344CB8AC3E}">
        <p14:creationId xmlns:p14="http://schemas.microsoft.com/office/powerpoint/2010/main" val="247023475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_Blank slide with heade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Tree>
    <p:extLst>
      <p:ext uri="{BB962C8B-B14F-4D97-AF65-F5344CB8AC3E}">
        <p14:creationId xmlns:p14="http://schemas.microsoft.com/office/powerpoint/2010/main" val="179455694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userDrawn="1">
  <p:cSld name="3_Title Only">
    <p:spTree>
      <p:nvGrpSpPr>
        <p:cNvPr id="1" name=""/>
        <p:cNvGrpSpPr/>
        <p:nvPr/>
      </p:nvGrpSpPr>
      <p:grpSpPr>
        <a:xfrm>
          <a:off x="0" y="0"/>
          <a:ext cx="0" cy="0"/>
          <a:chOff x="0" y="0"/>
          <a:chExt cx="0" cy="0"/>
        </a:xfrm>
      </p:grpSpPr>
      <p:sp>
        <p:nvSpPr>
          <p:cNvPr id="3" name="TextBox 2"/>
          <p:cNvSpPr txBox="1">
            <a:spLocks noChangeArrowheads="1"/>
          </p:cNvSpPr>
          <p:nvPr userDrawn="1"/>
        </p:nvSpPr>
        <p:spPr bwMode="auto">
          <a:xfrm>
            <a:off x="11396786" y="6645275"/>
            <a:ext cx="234461" cy="127000"/>
          </a:xfrm>
          <a:prstGeom prst="rect">
            <a:avLst/>
          </a:prstGeom>
          <a:noFill/>
          <a:ln>
            <a:noFill/>
          </a:ln>
          <a:extLst/>
        </p:spPr>
        <p:txBody>
          <a:bodyPr wrap="none" lIns="0" tIns="0" rIns="0" bIns="0"/>
          <a:lstStyle>
            <a:lvl1pPr>
              <a:defRPr sz="1400" b="1">
                <a:solidFill>
                  <a:schemeClr val="tx1"/>
                </a:solidFill>
                <a:latin typeface="Arial" panose="020B0604020202020204" pitchFamily="34" charset="0"/>
                <a:ea typeface="ＭＳ Ｐゴシック" panose="020B0600070205080204" pitchFamily="34" charset="-128"/>
              </a:defRPr>
            </a:lvl1pPr>
            <a:lvl2pPr marL="742950" indent="-285750">
              <a:defRPr sz="1400" b="1">
                <a:solidFill>
                  <a:schemeClr val="tx1"/>
                </a:solidFill>
                <a:latin typeface="Arial" panose="020B0604020202020204" pitchFamily="34" charset="0"/>
                <a:ea typeface="ＭＳ Ｐゴシック" panose="020B0600070205080204" pitchFamily="34" charset="-128"/>
              </a:defRPr>
            </a:lvl2pPr>
            <a:lvl3pPr marL="1143000" indent="-228600">
              <a:defRPr sz="1400" b="1">
                <a:solidFill>
                  <a:schemeClr val="tx1"/>
                </a:solidFill>
                <a:latin typeface="Arial" panose="020B0604020202020204" pitchFamily="34" charset="0"/>
                <a:ea typeface="ＭＳ Ｐゴシック" panose="020B0600070205080204" pitchFamily="34" charset="-128"/>
              </a:defRPr>
            </a:lvl3pPr>
            <a:lvl4pPr marL="1600200" indent="-228600">
              <a:defRPr sz="1400" b="1">
                <a:solidFill>
                  <a:schemeClr val="tx1"/>
                </a:solidFill>
                <a:latin typeface="Arial" panose="020B0604020202020204" pitchFamily="34" charset="0"/>
                <a:ea typeface="ＭＳ Ｐゴシック" panose="020B0600070205080204" pitchFamily="34" charset="-128"/>
              </a:defRPr>
            </a:lvl4pPr>
            <a:lvl5pPr marL="2057400" indent="-228600">
              <a:defRPr sz="1400"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9pPr>
          </a:lstStyle>
          <a:p>
            <a:pPr defTabSz="844083" fontAlgn="base">
              <a:spcBef>
                <a:spcPct val="0"/>
              </a:spcBef>
              <a:spcAft>
                <a:spcPct val="0"/>
              </a:spcAft>
            </a:pPr>
            <a:fld id="{55921885-B889-4E5D-BE7A-29B97F4AACD4}" type="slidenum">
              <a:rPr lang="de-DE" altLang="en-US" sz="923">
                <a:solidFill>
                  <a:srgbClr val="000000"/>
                </a:solidFill>
              </a:rPr>
              <a:pPr defTabSz="844083" fontAlgn="base">
                <a:spcBef>
                  <a:spcPct val="0"/>
                </a:spcBef>
                <a:spcAft>
                  <a:spcPct val="0"/>
                </a:spcAft>
              </a:pPr>
              <a:t>‹#›</a:t>
            </a:fld>
            <a:endParaRPr lang="de-DE" altLang="en-US" sz="923">
              <a:solidFill>
                <a:srgbClr val="000000"/>
              </a:solidFill>
            </a:endParaRPr>
          </a:p>
          <a:p>
            <a:pPr defTabSz="844083" fontAlgn="base">
              <a:spcBef>
                <a:spcPct val="0"/>
              </a:spcBef>
              <a:spcAft>
                <a:spcPct val="0"/>
              </a:spcAft>
            </a:pPr>
            <a:endParaRPr lang="de-DE" altLang="en-US" sz="831">
              <a:solidFill>
                <a:srgbClr val="000000"/>
              </a:solidFill>
            </a:endParaRPr>
          </a:p>
        </p:txBody>
      </p:sp>
      <p:pic>
        <p:nvPicPr>
          <p:cNvPr id="4" name="Picture 7" descr="REACH LogoNEW2.jp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0365155" y="6643690"/>
            <a:ext cx="793261" cy="180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a:spLocks noGrp="1"/>
          </p:cNvSpPr>
          <p:nvPr>
            <p:ph type="title"/>
          </p:nvPr>
        </p:nvSpPr>
        <p:spPr>
          <a:xfrm>
            <a:off x="562713" y="162000"/>
            <a:ext cx="11067692" cy="831600"/>
          </a:xfrm>
        </p:spPr>
        <p:txBody>
          <a:bodyPr/>
          <a:lstStyle>
            <a:lvl1pPr>
              <a:defRPr sz="2585">
                <a:latin typeface="Calibri"/>
                <a:cs typeface="Calibri"/>
              </a:defRPr>
            </a:lvl1pPr>
          </a:lstStyle>
          <a:p>
            <a:r>
              <a:rPr lang="fr-FR"/>
              <a:t>Cliquez et modifiez le titre</a:t>
            </a:r>
            <a:endParaRPr lang="de-DE" dirty="0"/>
          </a:p>
        </p:txBody>
      </p:sp>
    </p:spTree>
    <p:extLst>
      <p:ext uri="{BB962C8B-B14F-4D97-AF65-F5344CB8AC3E}">
        <p14:creationId xmlns:p14="http://schemas.microsoft.com/office/powerpoint/2010/main" val="140079206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cSld name="6_Title Only">
    <p:bg>
      <p:bgPr>
        <a:solidFill>
          <a:schemeClr val="bg1"/>
        </a:solidFill>
        <a:effectLst/>
      </p:bgPr>
    </p:bg>
    <p:spTree>
      <p:nvGrpSpPr>
        <p:cNvPr id="1" name=""/>
        <p:cNvGrpSpPr/>
        <p:nvPr/>
      </p:nvGrpSpPr>
      <p:grpSpPr>
        <a:xfrm>
          <a:off x="0" y="0"/>
          <a:ext cx="0" cy="0"/>
          <a:chOff x="0" y="0"/>
          <a:chExt cx="0" cy="0"/>
        </a:xfrm>
      </p:grpSpPr>
      <p:sp>
        <p:nvSpPr>
          <p:cNvPr id="3" name="TextBox 2"/>
          <p:cNvSpPr txBox="1"/>
          <p:nvPr/>
        </p:nvSpPr>
        <p:spPr>
          <a:xfrm>
            <a:off x="11395939" y="6645853"/>
            <a:ext cx="234461" cy="127000"/>
          </a:xfrm>
          <a:prstGeom prst="rect">
            <a:avLst/>
          </a:prstGeom>
          <a:noFill/>
          <a:ln/>
          <a:effectLst/>
        </p:spPr>
        <p:txBody>
          <a:bodyPr wrap="none" lIns="0" tIns="0" rIns="0" bIns="0" rtlCol="0">
            <a:noAutofit/>
          </a:bodyPr>
          <a:lstStyle/>
          <a:p>
            <a:pPr algn="r" defTabSz="844083" eaLnBrk="0" fontAlgn="base" hangingPunct="0">
              <a:spcBef>
                <a:spcPct val="0"/>
              </a:spcBef>
              <a:spcAft>
                <a:spcPct val="0"/>
              </a:spcAft>
              <a:defRPr/>
            </a:pPr>
            <a:fld id="{9D53E389-1311-4796-9190-1F74A8EADEA2}" type="slidenum">
              <a:rPr lang="de-DE" sz="923" b="1">
                <a:solidFill>
                  <a:srgbClr val="000000"/>
                </a:solidFill>
                <a:latin typeface="Calibri"/>
                <a:ea typeface="ＭＳ Ｐゴシック" panose="020B0600070205080204" pitchFamily="34" charset="-128"/>
                <a:cs typeface="Calibri"/>
              </a:rPr>
              <a:pPr algn="r" defTabSz="844083" eaLnBrk="0" fontAlgn="base" hangingPunct="0">
                <a:spcBef>
                  <a:spcPct val="0"/>
                </a:spcBef>
                <a:spcAft>
                  <a:spcPct val="0"/>
                </a:spcAft>
                <a:defRPr/>
              </a:pPr>
              <a:t>‹#›</a:t>
            </a:fld>
            <a:endParaRPr lang="de-DE" sz="923" b="1" dirty="0">
              <a:solidFill>
                <a:srgbClr val="000000"/>
              </a:solidFill>
              <a:latin typeface="Calibri"/>
              <a:ea typeface="ＭＳ Ｐゴシック" panose="020B0600070205080204" pitchFamily="34" charset="-128"/>
              <a:cs typeface="Calibri"/>
            </a:endParaRPr>
          </a:p>
          <a:p>
            <a:pPr defTabSz="844083" eaLnBrk="0" fontAlgn="base" hangingPunct="0">
              <a:spcBef>
                <a:spcPct val="0"/>
              </a:spcBef>
              <a:spcAft>
                <a:spcPct val="0"/>
              </a:spcAft>
            </a:pPr>
            <a:endParaRPr lang="de-DE" sz="831" b="1" dirty="0">
              <a:solidFill>
                <a:srgbClr val="000000"/>
              </a:solidFill>
              <a:ea typeface="ＭＳ Ｐゴシック" panose="020B0600070205080204" pitchFamily="34" charset="-128"/>
            </a:endParaRPr>
          </a:p>
        </p:txBody>
      </p:sp>
      <p:pic>
        <p:nvPicPr>
          <p:cNvPr id="4" name="Picture 3" descr="REACH LogoNEW2.jpg"/>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0364919" y="6644333"/>
            <a:ext cx="793733" cy="180000"/>
          </a:xfrm>
          <a:prstGeom prst="rect">
            <a:avLst/>
          </a:prstGeom>
        </p:spPr>
      </p:pic>
      <p:sp>
        <p:nvSpPr>
          <p:cNvPr id="5" name="Title 1"/>
          <p:cNvSpPr>
            <a:spLocks noGrp="1"/>
          </p:cNvSpPr>
          <p:nvPr>
            <p:ph type="title" hasCustomPrompt="1"/>
          </p:nvPr>
        </p:nvSpPr>
        <p:spPr>
          <a:xfrm>
            <a:off x="562713" y="162000"/>
            <a:ext cx="11067692" cy="817230"/>
          </a:xfrm>
        </p:spPr>
        <p:txBody>
          <a:bodyPr anchor="b">
            <a:normAutofit/>
          </a:bodyPr>
          <a:lstStyle>
            <a:lvl1pPr algn="l">
              <a:defRPr sz="2215" b="1">
                <a:latin typeface="Arial" panose="020B0604020202020204" pitchFamily="34" charset="0"/>
                <a:cs typeface="Arial" panose="020B0604020202020204" pitchFamily="34" charset="0"/>
              </a:defRPr>
            </a:lvl1pPr>
          </a:lstStyle>
          <a:p>
            <a:r>
              <a:rPr lang="en-US" dirty="0"/>
              <a:t>CLICK TO EDIT MASTER TITLE STYLE</a:t>
            </a:r>
            <a:endParaRPr lang="de-DE" dirty="0"/>
          </a:p>
        </p:txBody>
      </p:sp>
      <p:sp>
        <p:nvSpPr>
          <p:cNvPr id="6" name="TextBox 5"/>
          <p:cNvSpPr txBox="1"/>
          <p:nvPr userDrawn="1"/>
        </p:nvSpPr>
        <p:spPr>
          <a:xfrm>
            <a:off x="11395939" y="6645853"/>
            <a:ext cx="234461" cy="127000"/>
          </a:xfrm>
          <a:prstGeom prst="rect">
            <a:avLst/>
          </a:prstGeom>
          <a:noFill/>
          <a:ln/>
          <a:effectLst/>
        </p:spPr>
        <p:txBody>
          <a:bodyPr wrap="none" lIns="0" tIns="0" rIns="0" bIns="0" rtlCol="0">
            <a:noAutofit/>
          </a:bodyPr>
          <a:lstStyle/>
          <a:p>
            <a:pPr algn="r" defTabSz="844083" eaLnBrk="0" fontAlgn="base" hangingPunct="0">
              <a:spcBef>
                <a:spcPct val="0"/>
              </a:spcBef>
              <a:spcAft>
                <a:spcPct val="0"/>
              </a:spcAft>
              <a:defRPr/>
            </a:pPr>
            <a:fld id="{9D53E389-1311-4796-9190-1F74A8EADEA2}" type="slidenum">
              <a:rPr lang="de-DE" sz="923" b="1">
                <a:solidFill>
                  <a:srgbClr val="000000"/>
                </a:solidFill>
                <a:latin typeface="Calibri"/>
                <a:ea typeface="ＭＳ Ｐゴシック" panose="020B0600070205080204" pitchFamily="34" charset="-128"/>
                <a:cs typeface="Calibri"/>
              </a:rPr>
              <a:pPr algn="r" defTabSz="844083" eaLnBrk="0" fontAlgn="base" hangingPunct="0">
                <a:spcBef>
                  <a:spcPct val="0"/>
                </a:spcBef>
                <a:spcAft>
                  <a:spcPct val="0"/>
                </a:spcAft>
                <a:defRPr/>
              </a:pPr>
              <a:t>‹#›</a:t>
            </a:fld>
            <a:endParaRPr lang="de-DE" sz="923" b="1" dirty="0">
              <a:solidFill>
                <a:srgbClr val="000000"/>
              </a:solidFill>
              <a:latin typeface="Calibri"/>
              <a:ea typeface="ＭＳ Ｐゴシック" panose="020B0600070205080204" pitchFamily="34" charset="-128"/>
              <a:cs typeface="Calibri"/>
            </a:endParaRPr>
          </a:p>
          <a:p>
            <a:pPr defTabSz="844083" eaLnBrk="0" fontAlgn="base" hangingPunct="0">
              <a:spcBef>
                <a:spcPct val="0"/>
              </a:spcBef>
              <a:spcAft>
                <a:spcPct val="0"/>
              </a:spcAft>
            </a:pPr>
            <a:endParaRPr lang="de-DE" sz="831" b="1" dirty="0">
              <a:solidFill>
                <a:srgbClr val="000000"/>
              </a:solidFill>
              <a:ea typeface="ＭＳ Ｐゴシック" panose="020B0600070205080204" pitchFamily="34" charset="-128"/>
            </a:endParaRPr>
          </a:p>
        </p:txBody>
      </p:sp>
      <p:pic>
        <p:nvPicPr>
          <p:cNvPr id="7" name="Picture 6" descr="REACH LogoNEW2.jpg"/>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0364919" y="6644333"/>
            <a:ext cx="793733" cy="180000"/>
          </a:xfrm>
          <a:prstGeom prst="rect">
            <a:avLst/>
          </a:prstGeom>
        </p:spPr>
      </p:pic>
      <p:pic>
        <p:nvPicPr>
          <p:cNvPr id="8" name="Picture 4"/>
          <p:cNvPicPr/>
          <p:nvPr userDrawn="1"/>
        </p:nvPicPr>
        <p:blipFill rotWithShape="1">
          <a:blip r:embed="rId3" cstate="email">
            <a:extLst>
              <a:ext uri="{28A0092B-C50C-407E-A947-70E740481C1C}">
                <a14:useLocalDpi xmlns:a14="http://schemas.microsoft.com/office/drawing/2010/main"/>
              </a:ext>
            </a:extLst>
          </a:blip>
          <a:srcRect l="2828" r="3774" b="75431"/>
          <a:stretch/>
        </p:blipFill>
        <p:spPr bwMode="auto">
          <a:xfrm>
            <a:off x="0" y="979230"/>
            <a:ext cx="12192000" cy="72000"/>
          </a:xfrm>
          <a:prstGeom prst="rect">
            <a:avLst/>
          </a:prstGeom>
          <a:ln>
            <a:noFill/>
          </a:ln>
          <a:extLst>
            <a:ext uri="{53640926-AAD7-44d8-BBD7-CCE9431645EC}">
              <a14:shadowObscured xmlns:a14="http://schemas.microsoft.com/office/drawing/2010/main" xmlns=""/>
            </a:ext>
          </a:extLst>
        </p:spPr>
      </p:pic>
    </p:spTree>
    <p:extLst>
      <p:ext uri="{BB962C8B-B14F-4D97-AF65-F5344CB8AC3E}">
        <p14:creationId xmlns:p14="http://schemas.microsoft.com/office/powerpoint/2010/main" val="48994194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cSld name="Custom Layout">
    <p:spTree>
      <p:nvGrpSpPr>
        <p:cNvPr id="1" name=""/>
        <p:cNvGrpSpPr/>
        <p:nvPr/>
      </p:nvGrpSpPr>
      <p:grpSpPr>
        <a:xfrm>
          <a:off x="0" y="0"/>
          <a:ext cx="0" cy="0"/>
          <a:chOff x="0" y="0"/>
          <a:chExt cx="0" cy="0"/>
        </a:xfrm>
      </p:grpSpPr>
      <p:sp>
        <p:nvSpPr>
          <p:cNvPr id="3" name="Rectangle 2"/>
          <p:cNvSpPr/>
          <p:nvPr/>
        </p:nvSpPr>
        <p:spPr>
          <a:xfrm>
            <a:off x="0" y="2807970"/>
            <a:ext cx="12192000" cy="1242060"/>
          </a:xfrm>
          <a:prstGeom prst="rect">
            <a:avLst/>
          </a:prstGeom>
          <a:solidFill>
            <a:srgbClr val="0070C0"/>
          </a:solidFill>
          <a:ln w="952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tIns="108000" bIns="108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80" b="0" i="0" u="none" strike="noStrike" kern="1200" cap="none" spc="0" normalizeH="0" baseline="0" noProof="0">
              <a:ln>
                <a:noFill/>
              </a:ln>
              <a:solidFill>
                <a:srgbClr val="000000"/>
              </a:solidFill>
              <a:effectLst/>
              <a:uLnTx/>
              <a:uFillTx/>
              <a:latin typeface="Arial"/>
              <a:ea typeface="ＭＳ Ｐゴシック" panose="020B0600070205080204" pitchFamily="34" charset="-128"/>
              <a:cs typeface="Arial" panose="020B0604020202020204" pitchFamily="34" charset="0"/>
            </a:endParaRPr>
          </a:p>
        </p:txBody>
      </p:sp>
      <p:sp>
        <p:nvSpPr>
          <p:cNvPr id="2" name="Title 1"/>
          <p:cNvSpPr>
            <a:spLocks noGrp="1"/>
          </p:cNvSpPr>
          <p:nvPr>
            <p:ph type="title"/>
          </p:nvPr>
        </p:nvSpPr>
        <p:spPr>
          <a:xfrm>
            <a:off x="562155" y="3013200"/>
            <a:ext cx="11067693" cy="831600"/>
          </a:xfrm>
        </p:spPr>
        <p:txBody>
          <a:bodyPr anchor="ctr"/>
          <a:lstStyle>
            <a:lvl1pPr algn="ctr">
              <a:defRPr sz="2880">
                <a:solidFill>
                  <a:schemeClr val="bg1"/>
                </a:solidFill>
              </a:defRPr>
            </a:lvl1pPr>
          </a:lstStyle>
          <a:p>
            <a:r>
              <a:rPr lang="en-US"/>
              <a:t>Click to edit Master title style</a:t>
            </a:r>
            <a:endParaRPr lang="en-GB"/>
          </a:p>
        </p:txBody>
      </p:sp>
      <p:sp>
        <p:nvSpPr>
          <p:cNvPr id="4" name="Rectangle 3">
            <a:extLst>
              <a:ext uri="{FF2B5EF4-FFF2-40B4-BE49-F238E27FC236}">
                <a16:creationId xmlns:a16="http://schemas.microsoft.com/office/drawing/2014/main" id="{3EB6F901-8D58-41B4-BC30-3BEFCF40CFCC}"/>
              </a:ext>
            </a:extLst>
          </p:cNvPr>
          <p:cNvSpPr/>
          <p:nvPr userDrawn="1"/>
        </p:nvSpPr>
        <p:spPr>
          <a:xfrm>
            <a:off x="0" y="2807970"/>
            <a:ext cx="12192000" cy="1242060"/>
          </a:xfrm>
          <a:prstGeom prst="rect">
            <a:avLst/>
          </a:prstGeom>
          <a:solidFill>
            <a:srgbClr val="0070C0"/>
          </a:solidFill>
          <a:ln w="952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tIns="108000" bIns="108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80" b="0" i="0" u="none" strike="noStrike" kern="1200" cap="none" spc="0" normalizeH="0" baseline="0" noProof="0">
              <a:ln>
                <a:noFill/>
              </a:ln>
              <a:solidFill>
                <a:srgbClr val="000000"/>
              </a:solidFill>
              <a:effectLst/>
              <a:uLnTx/>
              <a:uFillTx/>
              <a:latin typeface="Aria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50099439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userDrawn="1">
  <p:cSld name="11_Title Slide">
    <p:spTree>
      <p:nvGrpSpPr>
        <p:cNvPr id="1" name=""/>
        <p:cNvGrpSpPr/>
        <p:nvPr/>
      </p:nvGrpSpPr>
      <p:grpSpPr>
        <a:xfrm>
          <a:off x="0" y="0"/>
          <a:ext cx="0" cy="0"/>
          <a:chOff x="0" y="0"/>
          <a:chExt cx="0" cy="0"/>
        </a:xfrm>
      </p:grpSpPr>
      <p:sp>
        <p:nvSpPr>
          <p:cNvPr id="6" name="Rectangle 5"/>
          <p:cNvSpPr/>
          <p:nvPr userDrawn="1"/>
        </p:nvSpPr>
        <p:spPr>
          <a:xfrm>
            <a:off x="0" y="2743204"/>
            <a:ext cx="12192000" cy="953037"/>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2800" b="1" dirty="0">
              <a:solidFill>
                <a:schemeClr val="bg1"/>
              </a:solidFill>
              <a:latin typeface="Arial" pitchFamily="34" charset="0"/>
              <a:cs typeface="Arial" pitchFamily="34" charset="0"/>
            </a:endParaRPr>
          </a:p>
        </p:txBody>
      </p:sp>
      <p:sp>
        <p:nvSpPr>
          <p:cNvPr id="2" name="Title 1"/>
          <p:cNvSpPr>
            <a:spLocks noGrp="1"/>
          </p:cNvSpPr>
          <p:nvPr>
            <p:ph type="title"/>
          </p:nvPr>
        </p:nvSpPr>
        <p:spPr>
          <a:xfrm>
            <a:off x="562154" y="2803922"/>
            <a:ext cx="11067692" cy="831600"/>
          </a:xfrm>
        </p:spPr>
        <p:txBody>
          <a:bodyPr anchor="ctr"/>
          <a:lstStyle>
            <a:lvl1pPr algn="ctr">
              <a:defRPr sz="2400">
                <a:solidFill>
                  <a:schemeClr val="bg1"/>
                </a:solidFill>
              </a:defRPr>
            </a:lvl1pPr>
          </a:lstStyle>
          <a:p>
            <a:r>
              <a:rPr lang="en-US"/>
              <a:t>Click to edit Master title style</a:t>
            </a:r>
            <a:endParaRPr lang="en-GB"/>
          </a:p>
        </p:txBody>
      </p:sp>
    </p:spTree>
    <p:extLst>
      <p:ext uri="{BB962C8B-B14F-4D97-AF65-F5344CB8AC3E}">
        <p14:creationId xmlns:p14="http://schemas.microsoft.com/office/powerpoint/2010/main" val="394083631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fr-FR"/>
          </a:p>
        </p:txBody>
      </p:sp>
      <p:sp>
        <p:nvSpPr>
          <p:cNvPr id="3" name="Espace réservé du contenu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r-FR"/>
          </a:p>
        </p:txBody>
      </p:sp>
      <p:sp>
        <p:nvSpPr>
          <p:cNvPr id="4" name="Espace réservé du texte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Espace réservé de la date 4"/>
          <p:cNvSpPr>
            <a:spLocks noGrp="1"/>
          </p:cNvSpPr>
          <p:nvPr>
            <p:ph type="dt" sz="half" idx="10"/>
          </p:nvPr>
        </p:nvSpPr>
        <p:spPr/>
        <p:txBody>
          <a:bodyPr/>
          <a:lstStyle/>
          <a:p>
            <a:fld id="{A05BABB9-A909-47C0-A137-4AC85EBCECF9}" type="datetimeFigureOut">
              <a:rPr lang="fr-FR" smtClean="0"/>
              <a:t>23/11/2020</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BCE7B6A7-E0AE-4CE4-A713-D08993F6991C}" type="slidenum">
              <a:rPr lang="fr-FR" smtClean="0"/>
              <a:t>‹#›</a:t>
            </a:fld>
            <a:endParaRPr lang="fr-FR"/>
          </a:p>
        </p:txBody>
      </p:sp>
    </p:spTree>
    <p:extLst>
      <p:ext uri="{BB962C8B-B14F-4D97-AF65-F5344CB8AC3E}">
        <p14:creationId xmlns:p14="http://schemas.microsoft.com/office/powerpoint/2010/main" val="66182508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fr-FR"/>
          </a:p>
        </p:txBody>
      </p:sp>
      <p:sp>
        <p:nvSpPr>
          <p:cNvPr id="3" name="Espace réservé pour une image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fr-FR"/>
          </a:p>
        </p:txBody>
      </p:sp>
      <p:sp>
        <p:nvSpPr>
          <p:cNvPr id="4" name="Espace réservé du texte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Espace réservé de la date 4"/>
          <p:cNvSpPr>
            <a:spLocks noGrp="1"/>
          </p:cNvSpPr>
          <p:nvPr>
            <p:ph type="dt" sz="half" idx="10"/>
          </p:nvPr>
        </p:nvSpPr>
        <p:spPr/>
        <p:txBody>
          <a:bodyPr/>
          <a:lstStyle/>
          <a:p>
            <a:fld id="{A05BABB9-A909-47C0-A137-4AC85EBCECF9}" type="datetimeFigureOut">
              <a:rPr lang="fr-FR" smtClean="0"/>
              <a:t>23/11/2020</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BCE7B6A7-E0AE-4CE4-A713-D08993F6991C}" type="slidenum">
              <a:rPr lang="fr-FR" smtClean="0"/>
              <a:t>‹#›</a:t>
            </a:fld>
            <a:endParaRPr lang="fr-FR"/>
          </a:p>
        </p:txBody>
      </p:sp>
    </p:spTree>
    <p:extLst>
      <p:ext uri="{BB962C8B-B14F-4D97-AF65-F5344CB8AC3E}">
        <p14:creationId xmlns:p14="http://schemas.microsoft.com/office/powerpoint/2010/main" val="70045371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slideLayout" Target="../slideLayouts/slideLayout31.xml"/><Relationship Id="rId18" Type="http://schemas.openxmlformats.org/officeDocument/2006/relationships/slideLayout" Target="../slideLayouts/slideLayout36.xml"/><Relationship Id="rId26" Type="http://schemas.openxmlformats.org/officeDocument/2006/relationships/image" Target="NULL"/><Relationship Id="rId3" Type="http://schemas.openxmlformats.org/officeDocument/2006/relationships/slideLayout" Target="../slideLayouts/slideLayout21.xml"/><Relationship Id="rId21" Type="http://schemas.openxmlformats.org/officeDocument/2006/relationships/slideLayout" Target="../slideLayouts/slideLayout39.xml"/><Relationship Id="rId7" Type="http://schemas.openxmlformats.org/officeDocument/2006/relationships/slideLayout" Target="../slideLayouts/slideLayout25.xml"/><Relationship Id="rId12" Type="http://schemas.openxmlformats.org/officeDocument/2006/relationships/slideLayout" Target="../slideLayouts/slideLayout30.xml"/><Relationship Id="rId17" Type="http://schemas.openxmlformats.org/officeDocument/2006/relationships/slideLayout" Target="../slideLayouts/slideLayout35.xml"/><Relationship Id="rId25" Type="http://schemas.openxmlformats.org/officeDocument/2006/relationships/oleObject" Target="../embeddings/oleObject1.bin"/><Relationship Id="rId2" Type="http://schemas.openxmlformats.org/officeDocument/2006/relationships/slideLayout" Target="../slideLayouts/slideLayout20.xml"/><Relationship Id="rId16" Type="http://schemas.openxmlformats.org/officeDocument/2006/relationships/slideLayout" Target="../slideLayouts/slideLayout34.xml"/><Relationship Id="rId20" Type="http://schemas.openxmlformats.org/officeDocument/2006/relationships/slideLayout" Target="../slideLayouts/slideLayout38.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24" Type="http://schemas.openxmlformats.org/officeDocument/2006/relationships/tags" Target="../tags/tag1.xml"/><Relationship Id="rId5" Type="http://schemas.openxmlformats.org/officeDocument/2006/relationships/slideLayout" Target="../slideLayouts/slideLayout23.xml"/><Relationship Id="rId15" Type="http://schemas.openxmlformats.org/officeDocument/2006/relationships/slideLayout" Target="../slideLayouts/slideLayout33.xml"/><Relationship Id="rId23" Type="http://schemas.openxmlformats.org/officeDocument/2006/relationships/vmlDrawing" Target="../drawings/vmlDrawing1.vml"/><Relationship Id="rId10" Type="http://schemas.openxmlformats.org/officeDocument/2006/relationships/slideLayout" Target="../slideLayouts/slideLayout28.xml"/><Relationship Id="rId19" Type="http://schemas.openxmlformats.org/officeDocument/2006/relationships/slideLayout" Target="../slideLayouts/slideLayout37.xml"/><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slideLayout" Target="../slideLayouts/slideLayout32.xml"/><Relationship Id="rId2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7.xml"/><Relationship Id="rId13" Type="http://schemas.openxmlformats.org/officeDocument/2006/relationships/slideLayout" Target="../slideLayouts/slideLayout52.xml"/><Relationship Id="rId3" Type="http://schemas.openxmlformats.org/officeDocument/2006/relationships/slideLayout" Target="../slideLayouts/slideLayout42.xml"/><Relationship Id="rId7" Type="http://schemas.openxmlformats.org/officeDocument/2006/relationships/slideLayout" Target="../slideLayouts/slideLayout46.xml"/><Relationship Id="rId12" Type="http://schemas.openxmlformats.org/officeDocument/2006/relationships/slideLayout" Target="../slideLayouts/slideLayout51.xml"/><Relationship Id="rId2" Type="http://schemas.openxmlformats.org/officeDocument/2006/relationships/slideLayout" Target="../slideLayouts/slideLayout41.xml"/><Relationship Id="rId16" Type="http://schemas.openxmlformats.org/officeDocument/2006/relationships/theme" Target="../theme/theme3.xml"/><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5" Type="http://schemas.openxmlformats.org/officeDocument/2006/relationships/slideLayout" Target="../slideLayouts/slideLayout44.xml"/><Relationship Id="rId15" Type="http://schemas.openxmlformats.org/officeDocument/2006/relationships/slideLayout" Target="../slideLayouts/slideLayout54.xml"/><Relationship Id="rId10" Type="http://schemas.openxmlformats.org/officeDocument/2006/relationships/slideLayout" Target="../slideLayouts/slideLayout49.xml"/><Relationship Id="rId4" Type="http://schemas.openxmlformats.org/officeDocument/2006/relationships/slideLayout" Target="../slideLayouts/slideLayout43.xml"/><Relationship Id="rId9" Type="http://schemas.openxmlformats.org/officeDocument/2006/relationships/slideLayout" Target="../slideLayouts/slideLayout48.xml"/><Relationship Id="rId14" Type="http://schemas.openxmlformats.org/officeDocument/2006/relationships/slideLayout" Target="../slideLayouts/slideLayout5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slideLayout" Target="../slideLayouts/slideLayout67.xml"/><Relationship Id="rId18" Type="http://schemas.openxmlformats.org/officeDocument/2006/relationships/slideLayout" Target="../slideLayouts/slideLayout72.xml"/><Relationship Id="rId26" Type="http://schemas.openxmlformats.org/officeDocument/2006/relationships/image" Target="../media/image1.emf"/><Relationship Id="rId3" Type="http://schemas.openxmlformats.org/officeDocument/2006/relationships/slideLayout" Target="../slideLayouts/slideLayout57.xml"/><Relationship Id="rId21" Type="http://schemas.openxmlformats.org/officeDocument/2006/relationships/slideLayout" Target="../slideLayouts/slideLayout75.xml"/><Relationship Id="rId7" Type="http://schemas.openxmlformats.org/officeDocument/2006/relationships/slideLayout" Target="../slideLayouts/slideLayout61.xml"/><Relationship Id="rId12" Type="http://schemas.openxmlformats.org/officeDocument/2006/relationships/slideLayout" Target="../slideLayouts/slideLayout66.xml"/><Relationship Id="rId17" Type="http://schemas.openxmlformats.org/officeDocument/2006/relationships/slideLayout" Target="../slideLayouts/slideLayout71.xml"/><Relationship Id="rId25" Type="http://schemas.openxmlformats.org/officeDocument/2006/relationships/oleObject" Target="../embeddings/oleObject5.bin"/><Relationship Id="rId2" Type="http://schemas.openxmlformats.org/officeDocument/2006/relationships/slideLayout" Target="../slideLayouts/slideLayout56.xml"/><Relationship Id="rId16" Type="http://schemas.openxmlformats.org/officeDocument/2006/relationships/slideLayout" Target="../slideLayouts/slideLayout70.xml"/><Relationship Id="rId20" Type="http://schemas.openxmlformats.org/officeDocument/2006/relationships/slideLayout" Target="../slideLayouts/slideLayout74.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24" Type="http://schemas.openxmlformats.org/officeDocument/2006/relationships/tags" Target="../tags/tag9.xml"/><Relationship Id="rId5" Type="http://schemas.openxmlformats.org/officeDocument/2006/relationships/slideLayout" Target="../slideLayouts/slideLayout59.xml"/><Relationship Id="rId15" Type="http://schemas.openxmlformats.org/officeDocument/2006/relationships/slideLayout" Target="../slideLayouts/slideLayout69.xml"/><Relationship Id="rId23" Type="http://schemas.openxmlformats.org/officeDocument/2006/relationships/vmlDrawing" Target="../drawings/vmlDrawing5.vml"/><Relationship Id="rId28" Type="http://schemas.openxmlformats.org/officeDocument/2006/relationships/image" Target="../media/image3.jpeg"/><Relationship Id="rId10" Type="http://schemas.openxmlformats.org/officeDocument/2006/relationships/slideLayout" Target="../slideLayouts/slideLayout64.xml"/><Relationship Id="rId19" Type="http://schemas.openxmlformats.org/officeDocument/2006/relationships/slideLayout" Target="../slideLayouts/slideLayout73.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4" Type="http://schemas.openxmlformats.org/officeDocument/2006/relationships/slideLayout" Target="../slideLayouts/slideLayout68.xml"/><Relationship Id="rId22" Type="http://schemas.openxmlformats.org/officeDocument/2006/relationships/theme" Target="../theme/theme4.xml"/><Relationship Id="rId27" Type="http://schemas.openxmlformats.org/officeDocument/2006/relationships/image" Target="../media/image2.emf"/></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05BABB9-A909-47C0-A137-4AC85EBCECF9}" type="datetimeFigureOut">
              <a:rPr lang="fr-FR" smtClean="0"/>
              <a:t>23/11/2020</a:t>
            </a:fld>
            <a:endParaRPr lang="fr-FR"/>
          </a:p>
        </p:txBody>
      </p:sp>
      <p:sp>
        <p:nvSpPr>
          <p:cNvPr id="5" name="Espace réservé du pied de page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p>
        </p:txBody>
      </p:sp>
      <p:sp>
        <p:nvSpPr>
          <p:cNvPr id="6" name="Espace réservé du numéro de diapositive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CE7B6A7-E0AE-4CE4-A713-D08993F6991C}" type="slidenum">
              <a:rPr lang="fr-FR" smtClean="0"/>
              <a:t>‹#›</a:t>
            </a:fld>
            <a:endParaRPr lang="fr-FR"/>
          </a:p>
        </p:txBody>
      </p:sp>
    </p:spTree>
    <p:extLst>
      <p:ext uri="{BB962C8B-B14F-4D97-AF65-F5344CB8AC3E}">
        <p14:creationId xmlns:p14="http://schemas.microsoft.com/office/powerpoint/2010/main" val="1323904116"/>
      </p:ext>
    </p:extLst>
  </p:cSld>
  <p:clrMap bg1="lt1" tx1="dk1" bg2="lt2" tx2="dk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 id="2147483725" r:id="rId12"/>
    <p:sldLayoutId id="2147483726" r:id="rId13"/>
    <p:sldLayoutId id="2147483727" r:id="rId14"/>
    <p:sldLayoutId id="2147483660" r:id="rId15"/>
    <p:sldLayoutId id="2147483661" r:id="rId16"/>
    <p:sldLayoutId id="2147483662" r:id="rId17"/>
    <p:sldLayoutId id="2147483665" r:id="rId1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1026" name="Object 2" hidden="1"/>
          <p:cNvGraphicFramePr>
            <a:graphicFrameLocks noChangeAspect="1"/>
          </p:cNvGraphicFramePr>
          <p:nvPr>
            <p:custDataLst>
              <p:tags r:id="rId24"/>
            </p:custDataLst>
          </p:nvPr>
        </p:nvGraphicFramePr>
        <p:xfrm>
          <a:off x="1956" y="1590"/>
          <a:ext cx="1953" cy="1587"/>
        </p:xfrm>
        <a:graphic>
          <a:graphicData uri="http://schemas.openxmlformats.org/presentationml/2006/ole">
            <mc:AlternateContent xmlns:mc="http://schemas.openxmlformats.org/markup-compatibility/2006">
              <mc:Choice xmlns:v="urn:schemas-microsoft-com:vml" Requires="v">
                <p:oleObj spid="_x0000_s1026" name="think-cell Slide" r:id="rId25" imgW="360" imgH="360" progId="">
                  <p:embed/>
                </p:oleObj>
              </mc:Choice>
              <mc:Fallback>
                <p:oleObj name="think-cell Slide" r:id="rId25" imgW="360" imgH="360" progId="">
                  <p:embed/>
                  <p:pic>
                    <p:nvPicPr>
                      <p:cNvPr id="1026" name="Object 2" hidden="1"/>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1956" y="1590"/>
                        <a:ext cx="1953" cy="1587"/>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
        <p:nvSpPr>
          <p:cNvPr id="1028" name="Title Placeholder 1"/>
          <p:cNvSpPr>
            <a:spLocks noGrp="1"/>
          </p:cNvSpPr>
          <p:nvPr>
            <p:ph type="title"/>
          </p:nvPr>
        </p:nvSpPr>
        <p:spPr bwMode="auto">
          <a:xfrm>
            <a:off x="562708" y="161925"/>
            <a:ext cx="11068539" cy="831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45720" rIns="0" bIns="45720" numCol="1" anchor="b" anchorCtr="0" compatLnSpc="1">
            <a:prstTxWarp prst="textNoShape">
              <a:avLst/>
            </a:prstTxWarp>
          </a:bodyPr>
          <a:lstStyle/>
          <a:p>
            <a:pPr lvl="0"/>
            <a:r>
              <a:rPr lang="en-US" altLang="en-US"/>
              <a:t>Click to edit Master title style</a:t>
            </a:r>
            <a:endParaRPr lang="de-DE" altLang="en-US"/>
          </a:p>
        </p:txBody>
      </p:sp>
      <p:sp>
        <p:nvSpPr>
          <p:cNvPr id="2" name="TextBox 9"/>
          <p:cNvSpPr txBox="1">
            <a:spLocks noChangeArrowheads="1"/>
          </p:cNvSpPr>
          <p:nvPr/>
        </p:nvSpPr>
        <p:spPr bwMode="auto">
          <a:xfrm>
            <a:off x="11396786" y="6673850"/>
            <a:ext cx="234461" cy="127000"/>
          </a:xfrm>
          <a:prstGeom prst="rect">
            <a:avLst/>
          </a:prstGeom>
          <a:noFill/>
          <a:ln>
            <a:noFill/>
          </a:ln>
          <a:extLst/>
        </p:spPr>
        <p:txBody>
          <a:bodyPr wrap="none" lIns="0" tIns="0" rIns="0" bIns="0"/>
          <a:lstStyle>
            <a:lvl1pPr>
              <a:defRPr sz="1400" b="1">
                <a:solidFill>
                  <a:schemeClr val="tx1"/>
                </a:solidFill>
                <a:latin typeface="Arial" panose="020B0604020202020204" pitchFamily="34" charset="0"/>
                <a:ea typeface="ＭＳ Ｐゴシック" panose="020B0600070205080204" pitchFamily="34" charset="-128"/>
              </a:defRPr>
            </a:lvl1pPr>
            <a:lvl2pPr marL="742950" indent="-285750">
              <a:defRPr sz="1400" b="1">
                <a:solidFill>
                  <a:schemeClr val="tx1"/>
                </a:solidFill>
                <a:latin typeface="Arial" panose="020B0604020202020204" pitchFamily="34" charset="0"/>
                <a:ea typeface="ＭＳ Ｐゴシック" panose="020B0600070205080204" pitchFamily="34" charset="-128"/>
              </a:defRPr>
            </a:lvl2pPr>
            <a:lvl3pPr marL="1143000" indent="-228600">
              <a:defRPr sz="1400" b="1">
                <a:solidFill>
                  <a:schemeClr val="tx1"/>
                </a:solidFill>
                <a:latin typeface="Arial" panose="020B0604020202020204" pitchFamily="34" charset="0"/>
                <a:ea typeface="ＭＳ Ｐゴシック" panose="020B0600070205080204" pitchFamily="34" charset="-128"/>
              </a:defRPr>
            </a:lvl3pPr>
            <a:lvl4pPr marL="1600200" indent="-228600">
              <a:defRPr sz="1400" b="1">
                <a:solidFill>
                  <a:schemeClr val="tx1"/>
                </a:solidFill>
                <a:latin typeface="Arial" panose="020B0604020202020204" pitchFamily="34" charset="0"/>
                <a:ea typeface="ＭＳ Ｐゴシック" panose="020B0600070205080204" pitchFamily="34" charset="-128"/>
              </a:defRPr>
            </a:lvl4pPr>
            <a:lvl5pPr marL="2057400" indent="-228600">
              <a:defRPr sz="1400"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9pPr>
          </a:lstStyle>
          <a:p>
            <a:pPr defTabSz="844083" fontAlgn="base">
              <a:spcBef>
                <a:spcPct val="0"/>
              </a:spcBef>
              <a:spcAft>
                <a:spcPct val="0"/>
              </a:spcAft>
            </a:pPr>
            <a:fld id="{5615FCD6-EB16-49A2-9402-A0479EF06E3E}" type="slidenum">
              <a:rPr lang="de-DE" altLang="en-US" sz="831" b="0">
                <a:solidFill>
                  <a:srgbClr val="000000"/>
                </a:solidFill>
              </a:rPr>
              <a:pPr defTabSz="844083" fontAlgn="base">
                <a:spcBef>
                  <a:spcPct val="0"/>
                </a:spcBef>
                <a:spcAft>
                  <a:spcPct val="0"/>
                </a:spcAft>
              </a:pPr>
              <a:t>‹#›</a:t>
            </a:fld>
            <a:endParaRPr lang="de-DE" altLang="en-US" sz="831" b="0">
              <a:solidFill>
                <a:srgbClr val="000000"/>
              </a:solidFill>
            </a:endParaRPr>
          </a:p>
          <a:p>
            <a:pPr defTabSz="844083" fontAlgn="base">
              <a:spcBef>
                <a:spcPct val="0"/>
              </a:spcBef>
              <a:spcAft>
                <a:spcPct val="0"/>
              </a:spcAft>
            </a:pPr>
            <a:endParaRPr lang="de-DE" altLang="en-US" sz="831">
              <a:solidFill>
                <a:srgbClr val="000000"/>
              </a:solidFill>
            </a:endParaRPr>
          </a:p>
        </p:txBody>
      </p:sp>
      <p:sp>
        <p:nvSpPr>
          <p:cNvPr id="1030" name="Text Placeholder 12"/>
          <p:cNvSpPr>
            <a:spLocks noGrp="1"/>
          </p:cNvSpPr>
          <p:nvPr>
            <p:ph type="body" idx="1"/>
          </p:nvPr>
        </p:nvSpPr>
        <p:spPr bwMode="auto">
          <a:xfrm>
            <a:off x="562708" y="1508125"/>
            <a:ext cx="11074400" cy="4591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de-DE" altLang="en-US"/>
          </a:p>
        </p:txBody>
      </p:sp>
      <p:pic>
        <p:nvPicPr>
          <p:cNvPr id="1031" name="Picture 11"/>
          <p:cNvPicPr>
            <a:picLocks noChangeAspect="1" noChangeArrowheads="1"/>
          </p:cNvPicPr>
          <p:nvPr/>
        </p:nvPicPr>
        <p:blipFill>
          <a:blip r:embed="rId26" cstate="email">
            <a:extLst>
              <a:ext uri="{28A0092B-C50C-407E-A947-70E740481C1C}">
                <a14:useLocalDpi xmlns:a14="http://schemas.microsoft.com/office/drawing/2010/main"/>
              </a:ext>
            </a:extLst>
          </a:blip>
          <a:srcRect l="2831" r="3773" b="75430"/>
          <a:stretch>
            <a:fillRect/>
          </a:stretch>
        </p:blipFill>
        <p:spPr bwMode="auto">
          <a:xfrm>
            <a:off x="0" y="990600"/>
            <a:ext cx="12192000" cy="7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32" name="Picture 13" descr="REACH LogoNEW2.jpg"/>
          <p:cNvPicPr>
            <a:picLocks noChangeAspect="1"/>
          </p:cNvPicPr>
          <p:nvPr/>
        </p:nvPicPr>
        <p:blipFill>
          <a:blip r:embed="rId26" cstate="email">
            <a:extLst>
              <a:ext uri="{28A0092B-C50C-407E-A947-70E740481C1C}">
                <a14:useLocalDpi xmlns:a14="http://schemas.microsoft.com/office/drawing/2010/main"/>
              </a:ext>
            </a:extLst>
          </a:blip>
          <a:srcRect/>
          <a:stretch>
            <a:fillRect/>
          </a:stretch>
        </p:blipFill>
        <p:spPr bwMode="auto">
          <a:xfrm>
            <a:off x="10365155" y="6643690"/>
            <a:ext cx="793261" cy="180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70080080"/>
      </p:ext>
    </p:extLst>
  </p:cSld>
  <p:clrMap bg1="lt1" tx1="dk1" bg2="lt2" tx2="dk2" accent1="accent1" accent2="accent2" accent3="accent3" accent4="accent4" accent5="accent5" accent6="accent6" hlink="hlink" folHlink="folHlink"/>
  <p:sldLayoutIdLst>
    <p:sldLayoutId id="2147483729" r:id="rId1"/>
    <p:sldLayoutId id="2147483730" r:id="rId2"/>
    <p:sldLayoutId id="2147483731" r:id="rId3"/>
    <p:sldLayoutId id="2147483732" r:id="rId4"/>
    <p:sldLayoutId id="2147483733" r:id="rId5"/>
    <p:sldLayoutId id="2147483734" r:id="rId6"/>
    <p:sldLayoutId id="2147483735" r:id="rId7"/>
    <p:sldLayoutId id="2147483736" r:id="rId8"/>
    <p:sldLayoutId id="2147483737" r:id="rId9"/>
    <p:sldLayoutId id="2147483738" r:id="rId10"/>
    <p:sldLayoutId id="2147483739" r:id="rId11"/>
    <p:sldLayoutId id="2147483740" r:id="rId12"/>
    <p:sldLayoutId id="2147483742" r:id="rId13"/>
    <p:sldLayoutId id="2147483743" r:id="rId14"/>
    <p:sldLayoutId id="2147483744" r:id="rId15"/>
    <p:sldLayoutId id="2147483745" r:id="rId16"/>
    <p:sldLayoutId id="2147483746" r:id="rId17"/>
    <p:sldLayoutId id="2147483747" r:id="rId18"/>
    <p:sldLayoutId id="2147483748" r:id="rId19"/>
    <p:sldLayoutId id="2147483764" r:id="rId20"/>
    <p:sldLayoutId id="2147483765" r:id="rId21"/>
  </p:sldLayoutIdLst>
  <p:txStyles>
    <p:title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p:titleStyle>
    <p:bodyStyle>
      <a:lvl1pPr marL="316531" indent="-316531" algn="l" rtl="0" eaLnBrk="0" fontAlgn="base" hangingPunct="0">
        <a:spcBef>
          <a:spcPts val="358"/>
        </a:spcBef>
        <a:spcAft>
          <a:spcPct val="0"/>
        </a:spcAft>
        <a:defRPr sz="1477" b="1" kern="1200">
          <a:solidFill>
            <a:schemeClr val="tx1"/>
          </a:solidFill>
          <a:latin typeface="+mn-lt"/>
          <a:ea typeface="ＭＳ Ｐゴシック" charset="0"/>
          <a:cs typeface="+mn-cs"/>
        </a:defRPr>
      </a:lvl1pPr>
      <a:lvl2pPr marL="422041" indent="-211021" algn="l" rtl="0" eaLnBrk="0" fontAlgn="base" hangingPunct="0">
        <a:spcBef>
          <a:spcPts val="358"/>
        </a:spcBef>
        <a:spcAft>
          <a:spcPct val="0"/>
        </a:spcAft>
        <a:buClr>
          <a:srgbClr val="0070C0"/>
        </a:buClr>
        <a:buFont typeface="Arial" panose="020B0604020202020204" pitchFamily="34" charset="0"/>
        <a:buChar char="•"/>
        <a:defRPr sz="1477" kern="1200">
          <a:solidFill>
            <a:schemeClr val="tx1"/>
          </a:solidFill>
          <a:latin typeface="+mn-lt"/>
          <a:ea typeface="ＭＳ Ｐゴシック" charset="0"/>
          <a:cs typeface="+mn-cs"/>
        </a:defRPr>
      </a:lvl2pPr>
      <a:lvl3pPr marL="844083" indent="-211021" algn="l" rtl="0" eaLnBrk="0" fontAlgn="base" hangingPunct="0">
        <a:spcBef>
          <a:spcPts val="358"/>
        </a:spcBef>
        <a:spcAft>
          <a:spcPct val="0"/>
        </a:spcAft>
        <a:buClr>
          <a:srgbClr val="0070C0"/>
        </a:buClr>
        <a:buFont typeface="Arial" panose="020B0604020202020204" pitchFamily="34" charset="0"/>
        <a:buChar char="–"/>
        <a:defRPr sz="1477" kern="1200">
          <a:solidFill>
            <a:schemeClr val="tx1"/>
          </a:solidFill>
          <a:latin typeface="+mn-lt"/>
          <a:ea typeface="ＭＳ Ｐゴシック" charset="0"/>
          <a:cs typeface="+mn-cs"/>
        </a:defRPr>
      </a:lvl3pPr>
      <a:lvl4pPr marL="1270521" indent="-213952" algn="l" rtl="0" eaLnBrk="0" fontAlgn="base" hangingPunct="0">
        <a:spcBef>
          <a:spcPts val="358"/>
        </a:spcBef>
        <a:spcAft>
          <a:spcPct val="0"/>
        </a:spcAft>
        <a:buClr>
          <a:srgbClr val="0070C0"/>
        </a:buClr>
        <a:buFont typeface="Arial" panose="020B0604020202020204" pitchFamily="34" charset="0"/>
        <a:buChar char="–"/>
        <a:defRPr sz="1477" kern="1200">
          <a:solidFill>
            <a:schemeClr val="tx1"/>
          </a:solidFill>
          <a:latin typeface="+mn-lt"/>
          <a:ea typeface="ＭＳ Ｐゴシック" charset="0"/>
          <a:cs typeface="+mn-cs"/>
        </a:defRPr>
      </a:lvl4pPr>
      <a:lvl5pPr marL="1900652" indent="-212487" algn="l" rtl="0" eaLnBrk="0" fontAlgn="base" hangingPunct="0">
        <a:spcBef>
          <a:spcPts val="358"/>
        </a:spcBef>
        <a:spcAft>
          <a:spcPct val="0"/>
        </a:spcAft>
        <a:buClr>
          <a:srgbClr val="0070C0"/>
        </a:buClr>
        <a:buFont typeface="Arial" panose="020B0604020202020204" pitchFamily="34" charset="0"/>
        <a:buChar char="–"/>
        <a:defRPr sz="1477" kern="1200">
          <a:solidFill>
            <a:schemeClr val="tx1"/>
          </a:solidFill>
          <a:latin typeface="+mn-lt"/>
          <a:ea typeface="ＭＳ Ｐゴシック" charset="0"/>
          <a:cs typeface="+mn-cs"/>
        </a:defRPr>
      </a:lvl5pPr>
      <a:lvl6pPr marL="2321227" indent="-211021" algn="l" defTabSz="844083" rtl="0" eaLnBrk="1" latinLnBrk="0" hangingPunct="1">
        <a:spcBef>
          <a:spcPct val="20000"/>
        </a:spcBef>
        <a:buFont typeface="Arial" pitchFamily="34" charset="0"/>
        <a:buChar char="•"/>
        <a:defRPr sz="1846" kern="1200">
          <a:solidFill>
            <a:schemeClr val="tx1"/>
          </a:solidFill>
          <a:latin typeface="+mn-lt"/>
          <a:ea typeface="+mn-ea"/>
          <a:cs typeface="+mn-cs"/>
        </a:defRPr>
      </a:lvl6pPr>
      <a:lvl7pPr marL="2743269" indent="-211021" algn="l" defTabSz="844083" rtl="0" eaLnBrk="1" latinLnBrk="0" hangingPunct="1">
        <a:spcBef>
          <a:spcPct val="20000"/>
        </a:spcBef>
        <a:buFont typeface="Arial" pitchFamily="34" charset="0"/>
        <a:buChar char="•"/>
        <a:defRPr sz="1846" kern="1200">
          <a:solidFill>
            <a:schemeClr val="tx1"/>
          </a:solidFill>
          <a:latin typeface="+mn-lt"/>
          <a:ea typeface="+mn-ea"/>
          <a:cs typeface="+mn-cs"/>
        </a:defRPr>
      </a:lvl7pPr>
      <a:lvl8pPr marL="3165310" indent="-211021" algn="l" defTabSz="844083" rtl="0" eaLnBrk="1" latinLnBrk="0" hangingPunct="1">
        <a:spcBef>
          <a:spcPct val="20000"/>
        </a:spcBef>
        <a:buFont typeface="Arial" pitchFamily="34" charset="0"/>
        <a:buChar char="•"/>
        <a:defRPr sz="1846" kern="1200">
          <a:solidFill>
            <a:schemeClr val="tx1"/>
          </a:solidFill>
          <a:latin typeface="+mn-lt"/>
          <a:ea typeface="+mn-ea"/>
          <a:cs typeface="+mn-cs"/>
        </a:defRPr>
      </a:lvl8pPr>
      <a:lvl9pPr marL="3587351" indent="-211021" algn="l" defTabSz="844083" rtl="0" eaLnBrk="1" latinLnBrk="0" hangingPunct="1">
        <a:spcBef>
          <a:spcPct val="20000"/>
        </a:spcBef>
        <a:buFont typeface="Arial" pitchFamily="34" charset="0"/>
        <a:buChar char="•"/>
        <a:defRPr sz="1846" kern="1200">
          <a:solidFill>
            <a:schemeClr val="tx1"/>
          </a:solidFill>
          <a:latin typeface="+mn-lt"/>
          <a:ea typeface="+mn-ea"/>
          <a:cs typeface="+mn-cs"/>
        </a:defRPr>
      </a:lvl9pPr>
    </p:bodyStyle>
    <p:otherStyle>
      <a:defPPr>
        <a:defRPr lang="en-US"/>
      </a:defPPr>
      <a:lvl1pPr marL="0" algn="l" defTabSz="844083" rtl="0" eaLnBrk="1" latinLnBrk="0" hangingPunct="1">
        <a:defRPr sz="1662" kern="1200">
          <a:solidFill>
            <a:schemeClr val="tx1"/>
          </a:solidFill>
          <a:latin typeface="+mn-lt"/>
          <a:ea typeface="+mn-ea"/>
          <a:cs typeface="+mn-cs"/>
        </a:defRPr>
      </a:lvl1pPr>
      <a:lvl2pPr marL="422041" algn="l" defTabSz="844083" rtl="0" eaLnBrk="1" latinLnBrk="0" hangingPunct="1">
        <a:defRPr sz="1662" kern="1200">
          <a:solidFill>
            <a:schemeClr val="tx1"/>
          </a:solidFill>
          <a:latin typeface="+mn-lt"/>
          <a:ea typeface="+mn-ea"/>
          <a:cs typeface="+mn-cs"/>
        </a:defRPr>
      </a:lvl2pPr>
      <a:lvl3pPr marL="844083" algn="l" defTabSz="844083" rtl="0" eaLnBrk="1" latinLnBrk="0" hangingPunct="1">
        <a:defRPr sz="1662" kern="1200">
          <a:solidFill>
            <a:schemeClr val="tx1"/>
          </a:solidFill>
          <a:latin typeface="+mn-lt"/>
          <a:ea typeface="+mn-ea"/>
          <a:cs typeface="+mn-cs"/>
        </a:defRPr>
      </a:lvl3pPr>
      <a:lvl4pPr marL="1266124" algn="l" defTabSz="844083" rtl="0" eaLnBrk="1" latinLnBrk="0" hangingPunct="1">
        <a:defRPr sz="1662" kern="1200">
          <a:solidFill>
            <a:schemeClr val="tx1"/>
          </a:solidFill>
          <a:latin typeface="+mn-lt"/>
          <a:ea typeface="+mn-ea"/>
          <a:cs typeface="+mn-cs"/>
        </a:defRPr>
      </a:lvl4pPr>
      <a:lvl5pPr marL="1688165" algn="l" defTabSz="844083" rtl="0" eaLnBrk="1" latinLnBrk="0" hangingPunct="1">
        <a:defRPr sz="1662" kern="1200">
          <a:solidFill>
            <a:schemeClr val="tx1"/>
          </a:solidFill>
          <a:latin typeface="+mn-lt"/>
          <a:ea typeface="+mn-ea"/>
          <a:cs typeface="+mn-cs"/>
        </a:defRPr>
      </a:lvl5pPr>
      <a:lvl6pPr marL="2110207" algn="l" defTabSz="844083" rtl="0" eaLnBrk="1" latinLnBrk="0" hangingPunct="1">
        <a:defRPr sz="1662" kern="1200">
          <a:solidFill>
            <a:schemeClr val="tx1"/>
          </a:solidFill>
          <a:latin typeface="+mn-lt"/>
          <a:ea typeface="+mn-ea"/>
          <a:cs typeface="+mn-cs"/>
        </a:defRPr>
      </a:lvl6pPr>
      <a:lvl7pPr marL="2532248" algn="l" defTabSz="844083" rtl="0" eaLnBrk="1" latinLnBrk="0" hangingPunct="1">
        <a:defRPr sz="1662" kern="1200">
          <a:solidFill>
            <a:schemeClr val="tx1"/>
          </a:solidFill>
          <a:latin typeface="+mn-lt"/>
          <a:ea typeface="+mn-ea"/>
          <a:cs typeface="+mn-cs"/>
        </a:defRPr>
      </a:lvl7pPr>
      <a:lvl8pPr marL="2954289" algn="l" defTabSz="844083" rtl="0" eaLnBrk="1" latinLnBrk="0" hangingPunct="1">
        <a:defRPr sz="1662" kern="1200">
          <a:solidFill>
            <a:schemeClr val="tx1"/>
          </a:solidFill>
          <a:latin typeface="+mn-lt"/>
          <a:ea typeface="+mn-ea"/>
          <a:cs typeface="+mn-cs"/>
        </a:defRPr>
      </a:lvl8pPr>
      <a:lvl9pPr marL="3376331" algn="l" defTabSz="844083" rtl="0" eaLnBrk="1" latinLnBrk="0" hangingPunct="1">
        <a:defRPr sz="1662"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205BAEB-1919-4F11-AFFC-34FABE5DAC22}" type="datetime1">
              <a:rPr lang="en-US" smtClean="0"/>
              <a:pPr/>
              <a:t>11/23/2020</a:t>
            </a:fld>
            <a:endParaRPr lang="en-US"/>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C6C73A0-A14D-414A-9654-BB8FC9B080A3}" type="slidenum">
              <a:rPr lang="en-US" smtClean="0"/>
              <a:pPr/>
              <a:t>‹#›</a:t>
            </a:fld>
            <a:endParaRPr lang="en-US"/>
          </a:p>
        </p:txBody>
      </p:sp>
    </p:spTree>
    <p:extLst>
      <p:ext uri="{BB962C8B-B14F-4D97-AF65-F5344CB8AC3E}">
        <p14:creationId xmlns:p14="http://schemas.microsoft.com/office/powerpoint/2010/main" val="3964140459"/>
      </p:ext>
    </p:extLst>
  </p:cSld>
  <p:clrMap bg1="lt1" tx1="dk1" bg2="lt2" tx2="dk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60" r:id="rId10"/>
    <p:sldLayoutId id="2147483761" r:id="rId11"/>
    <p:sldLayoutId id="2147483762" r:id="rId12"/>
    <p:sldLayoutId id="2147483763" r:id="rId13"/>
    <p:sldLayoutId id="2147483766" r:id="rId14"/>
    <p:sldLayoutId id="2147483767" r:id="rId15"/>
  </p:sldLayoutIdLst>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1026" name="Object 2" hidden="1"/>
          <p:cNvGraphicFramePr>
            <a:graphicFrameLocks noChangeAspect="1"/>
          </p:cNvGraphicFramePr>
          <p:nvPr>
            <p:custDataLst>
              <p:tags r:id="rId24"/>
            </p:custDataLst>
          </p:nvPr>
        </p:nvGraphicFramePr>
        <p:xfrm>
          <a:off x="1956" y="1590"/>
          <a:ext cx="1953" cy="1587"/>
        </p:xfrm>
        <a:graphic>
          <a:graphicData uri="http://schemas.openxmlformats.org/presentationml/2006/ole">
            <mc:AlternateContent xmlns:mc="http://schemas.openxmlformats.org/markup-compatibility/2006">
              <mc:Choice xmlns:v="urn:schemas-microsoft-com:vml" Requires="v">
                <p:oleObj spid="_x0000_s5122" name="think-cell Slide" r:id="rId25" imgW="360" imgH="360" progId="">
                  <p:embed/>
                </p:oleObj>
              </mc:Choice>
              <mc:Fallback>
                <p:oleObj name="think-cell Slide" r:id="rId25" imgW="360" imgH="360" progId="">
                  <p:embed/>
                  <p:pic>
                    <p:nvPicPr>
                      <p:cNvPr id="1026" name="Object 2" hidden="1"/>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1956" y="1590"/>
                        <a:ext cx="1953" cy="1587"/>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
        <p:nvSpPr>
          <p:cNvPr id="1028" name="Title Placeholder 1"/>
          <p:cNvSpPr>
            <a:spLocks noGrp="1"/>
          </p:cNvSpPr>
          <p:nvPr>
            <p:ph type="title"/>
          </p:nvPr>
        </p:nvSpPr>
        <p:spPr bwMode="auto">
          <a:xfrm>
            <a:off x="562708" y="161925"/>
            <a:ext cx="11068539" cy="831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45720" rIns="0" bIns="45720" numCol="1" anchor="b" anchorCtr="0" compatLnSpc="1">
            <a:prstTxWarp prst="textNoShape">
              <a:avLst/>
            </a:prstTxWarp>
          </a:bodyPr>
          <a:lstStyle/>
          <a:p>
            <a:pPr lvl="0"/>
            <a:r>
              <a:rPr lang="en-US" altLang="en-US"/>
              <a:t>Click to edit Master title style</a:t>
            </a:r>
            <a:endParaRPr lang="de-DE" altLang="en-US"/>
          </a:p>
        </p:txBody>
      </p:sp>
      <p:sp>
        <p:nvSpPr>
          <p:cNvPr id="2" name="TextBox 9"/>
          <p:cNvSpPr txBox="1">
            <a:spLocks noChangeArrowheads="1"/>
          </p:cNvSpPr>
          <p:nvPr/>
        </p:nvSpPr>
        <p:spPr bwMode="auto">
          <a:xfrm>
            <a:off x="11396786" y="6673850"/>
            <a:ext cx="234461" cy="127000"/>
          </a:xfrm>
          <a:prstGeom prst="rect">
            <a:avLst/>
          </a:prstGeom>
          <a:noFill/>
          <a:ln>
            <a:noFill/>
          </a:ln>
          <a:extLst/>
        </p:spPr>
        <p:txBody>
          <a:bodyPr wrap="none" lIns="0" tIns="0" rIns="0" bIns="0"/>
          <a:lstStyle>
            <a:lvl1pPr>
              <a:defRPr sz="1400" b="1">
                <a:solidFill>
                  <a:schemeClr val="tx1"/>
                </a:solidFill>
                <a:latin typeface="Arial" panose="020B0604020202020204" pitchFamily="34" charset="0"/>
                <a:ea typeface="ＭＳ Ｐゴシック" panose="020B0600070205080204" pitchFamily="34" charset="-128"/>
              </a:defRPr>
            </a:lvl1pPr>
            <a:lvl2pPr marL="742950" indent="-285750">
              <a:defRPr sz="1400" b="1">
                <a:solidFill>
                  <a:schemeClr val="tx1"/>
                </a:solidFill>
                <a:latin typeface="Arial" panose="020B0604020202020204" pitchFamily="34" charset="0"/>
                <a:ea typeface="ＭＳ Ｐゴシック" panose="020B0600070205080204" pitchFamily="34" charset="-128"/>
              </a:defRPr>
            </a:lvl2pPr>
            <a:lvl3pPr marL="1143000" indent="-228600">
              <a:defRPr sz="1400" b="1">
                <a:solidFill>
                  <a:schemeClr val="tx1"/>
                </a:solidFill>
                <a:latin typeface="Arial" panose="020B0604020202020204" pitchFamily="34" charset="0"/>
                <a:ea typeface="ＭＳ Ｐゴシック" panose="020B0600070205080204" pitchFamily="34" charset="-128"/>
              </a:defRPr>
            </a:lvl3pPr>
            <a:lvl4pPr marL="1600200" indent="-228600">
              <a:defRPr sz="1400" b="1">
                <a:solidFill>
                  <a:schemeClr val="tx1"/>
                </a:solidFill>
                <a:latin typeface="Arial" panose="020B0604020202020204" pitchFamily="34" charset="0"/>
                <a:ea typeface="ＭＳ Ｐゴシック" panose="020B0600070205080204" pitchFamily="34" charset="-128"/>
              </a:defRPr>
            </a:lvl4pPr>
            <a:lvl5pPr marL="2057400" indent="-228600">
              <a:defRPr sz="1400"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400" b="1">
                <a:solidFill>
                  <a:schemeClr val="tx1"/>
                </a:solidFill>
                <a:latin typeface="Arial" panose="020B0604020202020204" pitchFamily="34" charset="0"/>
                <a:ea typeface="ＭＳ Ｐゴシック" panose="020B0600070205080204" pitchFamily="34" charset="-128"/>
              </a:defRPr>
            </a:lvl9pPr>
          </a:lstStyle>
          <a:p>
            <a:pPr defTabSz="844083" fontAlgn="base">
              <a:spcBef>
                <a:spcPct val="0"/>
              </a:spcBef>
              <a:spcAft>
                <a:spcPct val="0"/>
              </a:spcAft>
            </a:pPr>
            <a:fld id="{5615FCD6-EB16-49A2-9402-A0479EF06E3E}" type="slidenum">
              <a:rPr lang="de-DE" altLang="en-US" sz="831" b="0">
                <a:solidFill>
                  <a:srgbClr val="000000"/>
                </a:solidFill>
              </a:rPr>
              <a:pPr defTabSz="844083" fontAlgn="base">
                <a:spcBef>
                  <a:spcPct val="0"/>
                </a:spcBef>
                <a:spcAft>
                  <a:spcPct val="0"/>
                </a:spcAft>
              </a:pPr>
              <a:t>‹#›</a:t>
            </a:fld>
            <a:endParaRPr lang="de-DE" altLang="en-US" sz="831" b="0">
              <a:solidFill>
                <a:srgbClr val="000000"/>
              </a:solidFill>
            </a:endParaRPr>
          </a:p>
          <a:p>
            <a:pPr defTabSz="844083" fontAlgn="base">
              <a:spcBef>
                <a:spcPct val="0"/>
              </a:spcBef>
              <a:spcAft>
                <a:spcPct val="0"/>
              </a:spcAft>
            </a:pPr>
            <a:endParaRPr lang="de-DE" altLang="en-US" sz="831">
              <a:solidFill>
                <a:srgbClr val="000000"/>
              </a:solidFill>
            </a:endParaRPr>
          </a:p>
        </p:txBody>
      </p:sp>
      <p:sp>
        <p:nvSpPr>
          <p:cNvPr id="1030" name="Text Placeholder 12"/>
          <p:cNvSpPr>
            <a:spLocks noGrp="1"/>
          </p:cNvSpPr>
          <p:nvPr>
            <p:ph type="body" idx="1"/>
          </p:nvPr>
        </p:nvSpPr>
        <p:spPr bwMode="auto">
          <a:xfrm>
            <a:off x="562708" y="1508125"/>
            <a:ext cx="11074400" cy="4591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de-DE" altLang="en-US"/>
          </a:p>
        </p:txBody>
      </p:sp>
      <p:pic>
        <p:nvPicPr>
          <p:cNvPr id="1031" name="Picture 11"/>
          <p:cNvPicPr>
            <a:picLocks noChangeAspect="1" noChangeArrowheads="1"/>
          </p:cNvPicPr>
          <p:nvPr/>
        </p:nvPicPr>
        <p:blipFill>
          <a:blip r:embed="rId27" cstate="email">
            <a:extLst>
              <a:ext uri="{28A0092B-C50C-407E-A947-70E740481C1C}">
                <a14:useLocalDpi xmlns:a14="http://schemas.microsoft.com/office/drawing/2010/main"/>
              </a:ext>
            </a:extLst>
          </a:blip>
          <a:srcRect l="2831" r="3773" b="75430"/>
          <a:stretch>
            <a:fillRect/>
          </a:stretch>
        </p:blipFill>
        <p:spPr bwMode="auto">
          <a:xfrm>
            <a:off x="0" y="990600"/>
            <a:ext cx="12192000" cy="7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32" name="Picture 13" descr="REACH LogoNEW2.jpg"/>
          <p:cNvPicPr>
            <a:picLocks noChangeAspect="1"/>
          </p:cNvPicPr>
          <p:nvPr/>
        </p:nvPicPr>
        <p:blipFill>
          <a:blip r:embed="rId28" cstate="email">
            <a:extLst>
              <a:ext uri="{28A0092B-C50C-407E-A947-70E740481C1C}">
                <a14:useLocalDpi xmlns:a14="http://schemas.microsoft.com/office/drawing/2010/main"/>
              </a:ext>
            </a:extLst>
          </a:blip>
          <a:srcRect/>
          <a:stretch>
            <a:fillRect/>
          </a:stretch>
        </p:blipFill>
        <p:spPr bwMode="auto">
          <a:xfrm>
            <a:off x="10365155" y="6643690"/>
            <a:ext cx="793261" cy="180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68536128"/>
      </p:ext>
    </p:extLst>
  </p:cSld>
  <p:clrMap bg1="lt1" tx1="dk1" bg2="lt2" tx2="dk2" accent1="accent1" accent2="accent2" accent3="accent3" accent4="accent4" accent5="accent5" accent6="accent6" hlink="hlink" folHlink="folHlink"/>
  <p:sldLayoutIdLst>
    <p:sldLayoutId id="2147483771" r:id="rId1"/>
    <p:sldLayoutId id="2147483772" r:id="rId2"/>
    <p:sldLayoutId id="2147483773" r:id="rId3"/>
    <p:sldLayoutId id="2147483774" r:id="rId4"/>
    <p:sldLayoutId id="2147483775" r:id="rId5"/>
    <p:sldLayoutId id="2147483776" r:id="rId6"/>
    <p:sldLayoutId id="2147483777" r:id="rId7"/>
    <p:sldLayoutId id="2147483778" r:id="rId8"/>
    <p:sldLayoutId id="2147483779" r:id="rId9"/>
    <p:sldLayoutId id="2147483780" r:id="rId10"/>
    <p:sldLayoutId id="2147483781" r:id="rId11"/>
    <p:sldLayoutId id="2147483782" r:id="rId12"/>
    <p:sldLayoutId id="2147483783" r:id="rId13"/>
    <p:sldLayoutId id="2147483784" r:id="rId14"/>
    <p:sldLayoutId id="2147483785" r:id="rId15"/>
    <p:sldLayoutId id="2147483786" r:id="rId16"/>
    <p:sldLayoutId id="2147483787" r:id="rId17"/>
    <p:sldLayoutId id="2147483788" r:id="rId18"/>
    <p:sldLayoutId id="2147483789" r:id="rId19"/>
    <p:sldLayoutId id="2147483790" r:id="rId20"/>
    <p:sldLayoutId id="2147483791" r:id="rId21"/>
  </p:sldLayoutIdLst>
  <p:txStyles>
    <p:title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p:titleStyle>
    <p:bodyStyle>
      <a:lvl1pPr marL="316531" indent="-316531" algn="l" rtl="0" eaLnBrk="0" fontAlgn="base" hangingPunct="0">
        <a:spcBef>
          <a:spcPts val="358"/>
        </a:spcBef>
        <a:spcAft>
          <a:spcPct val="0"/>
        </a:spcAft>
        <a:defRPr sz="1477" b="1" kern="1200">
          <a:solidFill>
            <a:schemeClr val="tx1"/>
          </a:solidFill>
          <a:latin typeface="+mn-lt"/>
          <a:ea typeface="ＭＳ Ｐゴシック" charset="0"/>
          <a:cs typeface="+mn-cs"/>
        </a:defRPr>
      </a:lvl1pPr>
      <a:lvl2pPr marL="422041" indent="-211021" algn="l" rtl="0" eaLnBrk="0" fontAlgn="base" hangingPunct="0">
        <a:spcBef>
          <a:spcPts val="358"/>
        </a:spcBef>
        <a:spcAft>
          <a:spcPct val="0"/>
        </a:spcAft>
        <a:buClr>
          <a:srgbClr val="0070C0"/>
        </a:buClr>
        <a:buFont typeface="Arial" panose="020B0604020202020204" pitchFamily="34" charset="0"/>
        <a:buChar char="•"/>
        <a:defRPr sz="1477" kern="1200">
          <a:solidFill>
            <a:schemeClr val="tx1"/>
          </a:solidFill>
          <a:latin typeface="+mn-lt"/>
          <a:ea typeface="ＭＳ Ｐゴシック" charset="0"/>
          <a:cs typeface="+mn-cs"/>
        </a:defRPr>
      </a:lvl2pPr>
      <a:lvl3pPr marL="844083" indent="-211021" algn="l" rtl="0" eaLnBrk="0" fontAlgn="base" hangingPunct="0">
        <a:spcBef>
          <a:spcPts val="358"/>
        </a:spcBef>
        <a:spcAft>
          <a:spcPct val="0"/>
        </a:spcAft>
        <a:buClr>
          <a:srgbClr val="0070C0"/>
        </a:buClr>
        <a:buFont typeface="Arial" panose="020B0604020202020204" pitchFamily="34" charset="0"/>
        <a:buChar char="–"/>
        <a:defRPr sz="1477" kern="1200">
          <a:solidFill>
            <a:schemeClr val="tx1"/>
          </a:solidFill>
          <a:latin typeface="+mn-lt"/>
          <a:ea typeface="ＭＳ Ｐゴシック" charset="0"/>
          <a:cs typeface="+mn-cs"/>
        </a:defRPr>
      </a:lvl3pPr>
      <a:lvl4pPr marL="1270521" indent="-213952" algn="l" rtl="0" eaLnBrk="0" fontAlgn="base" hangingPunct="0">
        <a:spcBef>
          <a:spcPts val="358"/>
        </a:spcBef>
        <a:spcAft>
          <a:spcPct val="0"/>
        </a:spcAft>
        <a:buClr>
          <a:srgbClr val="0070C0"/>
        </a:buClr>
        <a:buFont typeface="Arial" panose="020B0604020202020204" pitchFamily="34" charset="0"/>
        <a:buChar char="–"/>
        <a:defRPr sz="1477" kern="1200">
          <a:solidFill>
            <a:schemeClr val="tx1"/>
          </a:solidFill>
          <a:latin typeface="+mn-lt"/>
          <a:ea typeface="ＭＳ Ｐゴシック" charset="0"/>
          <a:cs typeface="+mn-cs"/>
        </a:defRPr>
      </a:lvl4pPr>
      <a:lvl5pPr marL="1900652" indent="-212487" algn="l" rtl="0" eaLnBrk="0" fontAlgn="base" hangingPunct="0">
        <a:spcBef>
          <a:spcPts val="358"/>
        </a:spcBef>
        <a:spcAft>
          <a:spcPct val="0"/>
        </a:spcAft>
        <a:buClr>
          <a:srgbClr val="0070C0"/>
        </a:buClr>
        <a:buFont typeface="Arial" panose="020B0604020202020204" pitchFamily="34" charset="0"/>
        <a:buChar char="–"/>
        <a:defRPr sz="1477" kern="1200">
          <a:solidFill>
            <a:schemeClr val="tx1"/>
          </a:solidFill>
          <a:latin typeface="+mn-lt"/>
          <a:ea typeface="ＭＳ Ｐゴシック" charset="0"/>
          <a:cs typeface="+mn-cs"/>
        </a:defRPr>
      </a:lvl5pPr>
      <a:lvl6pPr marL="2321227" indent="-211021" algn="l" defTabSz="844083" rtl="0" eaLnBrk="1" latinLnBrk="0" hangingPunct="1">
        <a:spcBef>
          <a:spcPct val="20000"/>
        </a:spcBef>
        <a:buFont typeface="Arial" pitchFamily="34" charset="0"/>
        <a:buChar char="•"/>
        <a:defRPr sz="1846" kern="1200">
          <a:solidFill>
            <a:schemeClr val="tx1"/>
          </a:solidFill>
          <a:latin typeface="+mn-lt"/>
          <a:ea typeface="+mn-ea"/>
          <a:cs typeface="+mn-cs"/>
        </a:defRPr>
      </a:lvl6pPr>
      <a:lvl7pPr marL="2743269" indent="-211021" algn="l" defTabSz="844083" rtl="0" eaLnBrk="1" latinLnBrk="0" hangingPunct="1">
        <a:spcBef>
          <a:spcPct val="20000"/>
        </a:spcBef>
        <a:buFont typeface="Arial" pitchFamily="34" charset="0"/>
        <a:buChar char="•"/>
        <a:defRPr sz="1846" kern="1200">
          <a:solidFill>
            <a:schemeClr val="tx1"/>
          </a:solidFill>
          <a:latin typeface="+mn-lt"/>
          <a:ea typeface="+mn-ea"/>
          <a:cs typeface="+mn-cs"/>
        </a:defRPr>
      </a:lvl7pPr>
      <a:lvl8pPr marL="3165310" indent="-211021" algn="l" defTabSz="844083" rtl="0" eaLnBrk="1" latinLnBrk="0" hangingPunct="1">
        <a:spcBef>
          <a:spcPct val="20000"/>
        </a:spcBef>
        <a:buFont typeface="Arial" pitchFamily="34" charset="0"/>
        <a:buChar char="•"/>
        <a:defRPr sz="1846" kern="1200">
          <a:solidFill>
            <a:schemeClr val="tx1"/>
          </a:solidFill>
          <a:latin typeface="+mn-lt"/>
          <a:ea typeface="+mn-ea"/>
          <a:cs typeface="+mn-cs"/>
        </a:defRPr>
      </a:lvl8pPr>
      <a:lvl9pPr marL="3587351" indent="-211021" algn="l" defTabSz="844083" rtl="0" eaLnBrk="1" latinLnBrk="0" hangingPunct="1">
        <a:spcBef>
          <a:spcPct val="20000"/>
        </a:spcBef>
        <a:buFont typeface="Arial" pitchFamily="34" charset="0"/>
        <a:buChar char="•"/>
        <a:defRPr sz="1846" kern="1200">
          <a:solidFill>
            <a:schemeClr val="tx1"/>
          </a:solidFill>
          <a:latin typeface="+mn-lt"/>
          <a:ea typeface="+mn-ea"/>
          <a:cs typeface="+mn-cs"/>
        </a:defRPr>
      </a:lvl9pPr>
    </p:bodyStyle>
    <p:otherStyle>
      <a:defPPr>
        <a:defRPr lang="en-US"/>
      </a:defPPr>
      <a:lvl1pPr marL="0" algn="l" defTabSz="844083" rtl="0" eaLnBrk="1" latinLnBrk="0" hangingPunct="1">
        <a:defRPr sz="1662" kern="1200">
          <a:solidFill>
            <a:schemeClr val="tx1"/>
          </a:solidFill>
          <a:latin typeface="+mn-lt"/>
          <a:ea typeface="+mn-ea"/>
          <a:cs typeface="+mn-cs"/>
        </a:defRPr>
      </a:lvl1pPr>
      <a:lvl2pPr marL="422041" algn="l" defTabSz="844083" rtl="0" eaLnBrk="1" latinLnBrk="0" hangingPunct="1">
        <a:defRPr sz="1662" kern="1200">
          <a:solidFill>
            <a:schemeClr val="tx1"/>
          </a:solidFill>
          <a:latin typeface="+mn-lt"/>
          <a:ea typeface="+mn-ea"/>
          <a:cs typeface="+mn-cs"/>
        </a:defRPr>
      </a:lvl2pPr>
      <a:lvl3pPr marL="844083" algn="l" defTabSz="844083" rtl="0" eaLnBrk="1" latinLnBrk="0" hangingPunct="1">
        <a:defRPr sz="1662" kern="1200">
          <a:solidFill>
            <a:schemeClr val="tx1"/>
          </a:solidFill>
          <a:latin typeface="+mn-lt"/>
          <a:ea typeface="+mn-ea"/>
          <a:cs typeface="+mn-cs"/>
        </a:defRPr>
      </a:lvl3pPr>
      <a:lvl4pPr marL="1266124" algn="l" defTabSz="844083" rtl="0" eaLnBrk="1" latinLnBrk="0" hangingPunct="1">
        <a:defRPr sz="1662" kern="1200">
          <a:solidFill>
            <a:schemeClr val="tx1"/>
          </a:solidFill>
          <a:latin typeface="+mn-lt"/>
          <a:ea typeface="+mn-ea"/>
          <a:cs typeface="+mn-cs"/>
        </a:defRPr>
      </a:lvl4pPr>
      <a:lvl5pPr marL="1688165" algn="l" defTabSz="844083" rtl="0" eaLnBrk="1" latinLnBrk="0" hangingPunct="1">
        <a:defRPr sz="1662" kern="1200">
          <a:solidFill>
            <a:schemeClr val="tx1"/>
          </a:solidFill>
          <a:latin typeface="+mn-lt"/>
          <a:ea typeface="+mn-ea"/>
          <a:cs typeface="+mn-cs"/>
        </a:defRPr>
      </a:lvl5pPr>
      <a:lvl6pPr marL="2110207" algn="l" defTabSz="844083" rtl="0" eaLnBrk="1" latinLnBrk="0" hangingPunct="1">
        <a:defRPr sz="1662" kern="1200">
          <a:solidFill>
            <a:schemeClr val="tx1"/>
          </a:solidFill>
          <a:latin typeface="+mn-lt"/>
          <a:ea typeface="+mn-ea"/>
          <a:cs typeface="+mn-cs"/>
        </a:defRPr>
      </a:lvl6pPr>
      <a:lvl7pPr marL="2532248" algn="l" defTabSz="844083" rtl="0" eaLnBrk="1" latinLnBrk="0" hangingPunct="1">
        <a:defRPr sz="1662" kern="1200">
          <a:solidFill>
            <a:schemeClr val="tx1"/>
          </a:solidFill>
          <a:latin typeface="+mn-lt"/>
          <a:ea typeface="+mn-ea"/>
          <a:cs typeface="+mn-cs"/>
        </a:defRPr>
      </a:lvl7pPr>
      <a:lvl8pPr marL="2954289" algn="l" defTabSz="844083" rtl="0" eaLnBrk="1" latinLnBrk="0" hangingPunct="1">
        <a:defRPr sz="1662" kern="1200">
          <a:solidFill>
            <a:schemeClr val="tx1"/>
          </a:solidFill>
          <a:latin typeface="+mn-lt"/>
          <a:ea typeface="+mn-ea"/>
          <a:cs typeface="+mn-cs"/>
        </a:defRPr>
      </a:lvl8pPr>
      <a:lvl9pPr marL="3376331" algn="l" defTabSz="844083" rtl="0" eaLnBrk="1" latinLnBrk="0" hangingPunct="1">
        <a:defRPr sz="1662"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2.jpg"/><Relationship Id="rId2" Type="http://schemas.openxmlformats.org/officeDocument/2006/relationships/image" Target="../media/image7.png"/><Relationship Id="rId1" Type="http://schemas.openxmlformats.org/officeDocument/2006/relationships/slideLayout" Target="../slideLayouts/slideLayout1.xml"/><Relationship Id="rId6" Type="http://schemas.openxmlformats.org/officeDocument/2006/relationships/image" Target="../media/image11.gif"/><Relationship Id="rId5" Type="http://schemas.openxmlformats.org/officeDocument/2006/relationships/image" Target="../media/image10.jpeg"/><Relationship Id="rId4" Type="http://schemas.openxmlformats.org/officeDocument/2006/relationships/image" Target="../media/image9.png"/></Relationships>
</file>

<file path=ppt/slides/_rels/slide10.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slideLayout" Target="../slideLayouts/slideLayout66.xml"/><Relationship Id="rId1" Type="http://schemas.openxmlformats.org/officeDocument/2006/relationships/themeOverride" Target="../theme/themeOverride8.xml"/></Relationships>
</file>

<file path=ppt/slides/_rels/slide100.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60.xml"/><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slideLayout" Target="../slideLayouts/slideLayout66.xml"/><Relationship Id="rId1" Type="http://schemas.openxmlformats.org/officeDocument/2006/relationships/themeOverride" Target="../theme/themeOverride9.xml"/></Relationships>
</file>

<file path=ppt/slides/_rels/slide12.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slideLayout" Target="../slideLayouts/slideLayout61.xml"/><Relationship Id="rId1" Type="http://schemas.openxmlformats.org/officeDocument/2006/relationships/themeOverride" Target="../theme/themeOverride10.xml"/><Relationship Id="rId4" Type="http://schemas.openxmlformats.org/officeDocument/2006/relationships/image" Target="../media/image12.jpg"/></Relationships>
</file>

<file path=ppt/slides/_rels/slide1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slideLayout" Target="../slideLayouts/slideLayout60.xml"/><Relationship Id="rId1" Type="http://schemas.openxmlformats.org/officeDocument/2006/relationships/themeOverride" Target="../theme/themeOverride1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66.xml"/><Relationship Id="rId1" Type="http://schemas.openxmlformats.org/officeDocument/2006/relationships/themeOverride" Target="../theme/themeOverride12.xml"/><Relationship Id="rId4" Type="http://schemas.openxmlformats.org/officeDocument/2006/relationships/image" Target="../media/image12.jpg"/></Relationships>
</file>

<file path=ppt/slides/_rels/slide16.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slideLayout" Target="../slideLayouts/slideLayout60.xml"/><Relationship Id="rId1" Type="http://schemas.openxmlformats.org/officeDocument/2006/relationships/themeOverride" Target="../theme/themeOverride13.xml"/></Relationships>
</file>

<file path=ppt/slides/_rels/slide1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slideLayout" Target="../slideLayouts/slideLayout60.xml"/><Relationship Id="rId1" Type="http://schemas.openxmlformats.org/officeDocument/2006/relationships/themeOverride" Target="../theme/themeOverride1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slideLayout" Target="../slideLayouts/slideLayout60.xml"/><Relationship Id="rId1" Type="http://schemas.openxmlformats.org/officeDocument/2006/relationships/themeOverride" Target="../theme/themeOverride15.xml"/></Relationships>
</file>

<file path=ppt/slides/_rels/slide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slideLayout" Target="../slideLayouts/slideLayout73.xml"/><Relationship Id="rId1" Type="http://schemas.openxmlformats.org/officeDocument/2006/relationships/themeOverride" Target="../theme/themeOverride1.xml"/></Relationships>
</file>

<file path=ppt/slides/_rels/slide20.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4.xml"/><Relationship Id="rId1" Type="http://schemas.openxmlformats.org/officeDocument/2006/relationships/slideLayout" Target="../slideLayouts/slideLayout60.xml"/></Relationships>
</file>

<file path=ppt/slides/_rels/slide21.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5.xml"/><Relationship Id="rId1" Type="http://schemas.openxmlformats.org/officeDocument/2006/relationships/slideLayout" Target="../slideLayouts/slideLayout60.xml"/></Relationships>
</file>

<file path=ppt/slides/_rels/slide22.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Layout" Target="../slideLayouts/slideLayout60.xml"/></Relationships>
</file>

<file path=ppt/slides/_rels/slide2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6.xml"/><Relationship Id="rId1" Type="http://schemas.openxmlformats.org/officeDocument/2006/relationships/slideLayout" Target="../slideLayouts/slideLayout6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60.xml"/><Relationship Id="rId1" Type="http://schemas.openxmlformats.org/officeDocument/2006/relationships/themeOverride" Target="../theme/themeOverride16.xml"/><Relationship Id="rId5" Type="http://schemas.openxmlformats.org/officeDocument/2006/relationships/image" Target="../media/image12.jpg"/><Relationship Id="rId4" Type="http://schemas.openxmlformats.org/officeDocument/2006/relationships/chart" Target="../charts/chart1.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58.xml"/><Relationship Id="rId1" Type="http://schemas.openxmlformats.org/officeDocument/2006/relationships/themeOverride" Target="../theme/themeOverride17.xml"/><Relationship Id="rId4" Type="http://schemas.openxmlformats.org/officeDocument/2006/relationships/image" Target="../media/image12.jp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58.xml"/><Relationship Id="rId1" Type="http://schemas.openxmlformats.org/officeDocument/2006/relationships/themeOverride" Target="../theme/themeOverride18.xml"/><Relationship Id="rId4" Type="http://schemas.openxmlformats.org/officeDocument/2006/relationships/image" Target="../media/image12.jp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60.xml"/><Relationship Id="rId1" Type="http://schemas.openxmlformats.org/officeDocument/2006/relationships/themeOverride" Target="../theme/themeOverride19.xml"/><Relationship Id="rId4" Type="http://schemas.openxmlformats.org/officeDocument/2006/relationships/image" Target="../media/image12.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slideLayout" Target="../slideLayouts/slideLayout60.xml"/><Relationship Id="rId1" Type="http://schemas.openxmlformats.org/officeDocument/2006/relationships/themeOverride" Target="../theme/themeOverride20.xml"/></Relationships>
</file>

<file path=ppt/slides/_rels/slide31.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slideLayout" Target="../slideLayouts/slideLayout60.xml"/><Relationship Id="rId1" Type="http://schemas.openxmlformats.org/officeDocument/2006/relationships/themeOverride" Target="../theme/themeOverride2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33.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slideLayout" Target="../slideLayouts/slideLayout61.xml"/><Relationship Id="rId1" Type="http://schemas.openxmlformats.org/officeDocument/2006/relationships/themeOverride" Target="../theme/themeOverride22.xml"/><Relationship Id="rId4" Type="http://schemas.openxmlformats.org/officeDocument/2006/relationships/image" Target="../media/image12.jpg"/></Relationships>
</file>

<file path=ppt/slides/_rels/slide34.xml.rels><?xml version="1.0" encoding="UTF-8" standalone="yes"?>
<Relationships xmlns="http://schemas.openxmlformats.org/package/2006/relationships"><Relationship Id="rId3" Type="http://schemas.openxmlformats.org/officeDocument/2006/relationships/tags" Target="../tags/tag18.xml"/><Relationship Id="rId7" Type="http://schemas.openxmlformats.org/officeDocument/2006/relationships/image" Target="../media/image12.jpg"/><Relationship Id="rId2" Type="http://schemas.openxmlformats.org/officeDocument/2006/relationships/tags" Target="../tags/tag17.xml"/><Relationship Id="rId1" Type="http://schemas.openxmlformats.org/officeDocument/2006/relationships/themeOverride" Target="../theme/themeOverride23.xml"/><Relationship Id="rId6" Type="http://schemas.openxmlformats.org/officeDocument/2006/relationships/notesSlide" Target="../notesSlides/notesSlide11.xml"/><Relationship Id="rId5" Type="http://schemas.openxmlformats.org/officeDocument/2006/relationships/slideLayout" Target="../slideLayouts/slideLayout60.xml"/><Relationship Id="rId4" Type="http://schemas.openxmlformats.org/officeDocument/2006/relationships/tags" Target="../tags/tag19.xml"/></Relationships>
</file>

<file path=ppt/slides/_rels/slide35.xml.rels><?xml version="1.0" encoding="UTF-8" standalone="yes"?>
<Relationships xmlns="http://schemas.openxmlformats.org/package/2006/relationships"><Relationship Id="rId3" Type="http://schemas.openxmlformats.org/officeDocument/2006/relationships/tags" Target="../tags/tag21.xml"/><Relationship Id="rId2" Type="http://schemas.openxmlformats.org/officeDocument/2006/relationships/tags" Target="../tags/tag20.xml"/><Relationship Id="rId1" Type="http://schemas.openxmlformats.org/officeDocument/2006/relationships/themeOverride" Target="../theme/themeOverride24.xml"/><Relationship Id="rId6" Type="http://schemas.openxmlformats.org/officeDocument/2006/relationships/image" Target="../media/image12.jpg"/><Relationship Id="rId5" Type="http://schemas.openxmlformats.org/officeDocument/2006/relationships/slideLayout" Target="../slideLayouts/slideLayout60.xml"/><Relationship Id="rId4" Type="http://schemas.openxmlformats.org/officeDocument/2006/relationships/tags" Target="../tags/tag22.xml"/></Relationships>
</file>

<file path=ppt/slides/_rels/slide36.xml.rels><?xml version="1.0" encoding="UTF-8" standalone="yes"?>
<Relationships xmlns="http://schemas.openxmlformats.org/package/2006/relationships"><Relationship Id="rId3" Type="http://schemas.openxmlformats.org/officeDocument/2006/relationships/tags" Target="../tags/tag24.xml"/><Relationship Id="rId2" Type="http://schemas.openxmlformats.org/officeDocument/2006/relationships/tags" Target="../tags/tag23.xml"/><Relationship Id="rId1" Type="http://schemas.openxmlformats.org/officeDocument/2006/relationships/themeOverride" Target="../theme/themeOverride25.xml"/><Relationship Id="rId6" Type="http://schemas.openxmlformats.org/officeDocument/2006/relationships/image" Target="../media/image12.jpg"/><Relationship Id="rId5" Type="http://schemas.openxmlformats.org/officeDocument/2006/relationships/slideLayout" Target="../slideLayouts/slideLayout60.xml"/><Relationship Id="rId4" Type="http://schemas.openxmlformats.org/officeDocument/2006/relationships/tags" Target="../tags/tag2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60.xml"/><Relationship Id="rId1" Type="http://schemas.openxmlformats.org/officeDocument/2006/relationships/themeOverride" Target="../theme/themeOverride26.xml"/><Relationship Id="rId6" Type="http://schemas.openxmlformats.org/officeDocument/2006/relationships/image" Target="../media/image12.jpg"/><Relationship Id="rId5" Type="http://schemas.openxmlformats.org/officeDocument/2006/relationships/image" Target="../media/image29.JPG"/><Relationship Id="rId4" Type="http://schemas.openxmlformats.org/officeDocument/2006/relationships/image" Target="../media/image28.JP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66.xml"/><Relationship Id="rId1" Type="http://schemas.openxmlformats.org/officeDocument/2006/relationships/themeOverride" Target="../theme/themeOverride2.xml"/><Relationship Id="rId4" Type="http://schemas.openxmlformats.org/officeDocument/2006/relationships/image" Target="../media/image12.jpg"/></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60.xml"/><Relationship Id="rId1" Type="http://schemas.openxmlformats.org/officeDocument/2006/relationships/themeOverride" Target="../theme/themeOverride27.xml"/><Relationship Id="rId4" Type="http://schemas.openxmlformats.org/officeDocument/2006/relationships/image" Target="../media/image12.jpg"/></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60.xml"/><Relationship Id="rId1" Type="http://schemas.openxmlformats.org/officeDocument/2006/relationships/themeOverride" Target="../theme/themeOverride28.xml"/><Relationship Id="rId4" Type="http://schemas.openxmlformats.org/officeDocument/2006/relationships/image" Target="../media/image12.jpg"/></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60.xml"/><Relationship Id="rId1" Type="http://schemas.openxmlformats.org/officeDocument/2006/relationships/themeOverride" Target="../theme/themeOverride29.xml"/><Relationship Id="rId4" Type="http://schemas.openxmlformats.org/officeDocument/2006/relationships/image" Target="../media/image12.jpg"/></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60.xml"/><Relationship Id="rId1" Type="http://schemas.openxmlformats.org/officeDocument/2006/relationships/themeOverride" Target="../theme/themeOverride30.xml"/><Relationship Id="rId4" Type="http://schemas.openxmlformats.org/officeDocument/2006/relationships/image" Target="../media/image12.jpg"/></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60.xml"/><Relationship Id="rId1" Type="http://schemas.openxmlformats.org/officeDocument/2006/relationships/themeOverride" Target="../theme/themeOverride31.xml"/><Relationship Id="rId4" Type="http://schemas.openxmlformats.org/officeDocument/2006/relationships/image" Target="../media/image12.jpg"/></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60.xml"/><Relationship Id="rId1" Type="http://schemas.openxmlformats.org/officeDocument/2006/relationships/themeOverride" Target="../theme/themeOverride32.xml"/><Relationship Id="rId4" Type="http://schemas.openxmlformats.org/officeDocument/2006/relationships/image" Target="../media/image12.jp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47.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19.xml"/><Relationship Id="rId1" Type="http://schemas.openxmlformats.org/officeDocument/2006/relationships/slideLayout" Target="../slideLayouts/slideLayout60.xml"/><Relationship Id="rId5" Type="http://schemas.openxmlformats.org/officeDocument/2006/relationships/image" Target="../media/image12.jpg"/><Relationship Id="rId4" Type="http://schemas.openxmlformats.org/officeDocument/2006/relationships/image" Target="../media/image31.JPG"/></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60.xml"/><Relationship Id="rId1" Type="http://schemas.openxmlformats.org/officeDocument/2006/relationships/themeOverride" Target="../theme/themeOverride33.xml"/><Relationship Id="rId4" Type="http://schemas.openxmlformats.org/officeDocument/2006/relationships/image" Target="../media/image12.jpg"/></Relationships>
</file>

<file path=ppt/slides/_rels/slide49.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60.xml"/><Relationship Id="rId1" Type="http://schemas.openxmlformats.org/officeDocument/2006/relationships/themeOverride" Target="../theme/themeOverride34.xml"/><Relationship Id="rId4" Type="http://schemas.openxmlformats.org/officeDocument/2006/relationships/image" Target="../media/image12.jp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66.xml"/><Relationship Id="rId1" Type="http://schemas.openxmlformats.org/officeDocument/2006/relationships/themeOverride" Target="../theme/themeOverride3.xml"/><Relationship Id="rId4" Type="http://schemas.openxmlformats.org/officeDocument/2006/relationships/image" Target="../media/image12.jpg"/></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60.xml"/><Relationship Id="rId1" Type="http://schemas.openxmlformats.org/officeDocument/2006/relationships/themeOverride" Target="../theme/themeOverride35.xml"/><Relationship Id="rId4" Type="http://schemas.openxmlformats.org/officeDocument/2006/relationships/image" Target="../media/image12.jpg"/></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60.xml"/><Relationship Id="rId1" Type="http://schemas.openxmlformats.org/officeDocument/2006/relationships/themeOverride" Target="../theme/themeOverride36.xml"/><Relationship Id="rId4" Type="http://schemas.openxmlformats.org/officeDocument/2006/relationships/image" Target="../media/image12.jpg"/></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60.xml"/><Relationship Id="rId1" Type="http://schemas.openxmlformats.org/officeDocument/2006/relationships/themeOverride" Target="../theme/themeOverride37.xml"/><Relationship Id="rId4" Type="http://schemas.openxmlformats.org/officeDocument/2006/relationships/image" Target="../media/image12.jpg"/></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60.xml"/><Relationship Id="rId1" Type="http://schemas.openxmlformats.org/officeDocument/2006/relationships/themeOverride" Target="../theme/themeOverride38.xml"/><Relationship Id="rId4" Type="http://schemas.openxmlformats.org/officeDocument/2006/relationships/image" Target="../media/image12.jpg"/></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60.xml"/><Relationship Id="rId1" Type="http://schemas.openxmlformats.org/officeDocument/2006/relationships/themeOverride" Target="../theme/themeOverride39.xml"/><Relationship Id="rId4" Type="http://schemas.openxmlformats.org/officeDocument/2006/relationships/image" Target="../media/image12.jpg"/></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60.xml"/><Relationship Id="rId1" Type="http://schemas.openxmlformats.org/officeDocument/2006/relationships/themeOverride" Target="../theme/themeOverride40.xml"/><Relationship Id="rId5" Type="http://schemas.openxmlformats.org/officeDocument/2006/relationships/image" Target="../media/image12.jpg"/><Relationship Id="rId4" Type="http://schemas.openxmlformats.org/officeDocument/2006/relationships/image" Target="../media/image32.JPG"/></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60.xml"/><Relationship Id="rId1" Type="http://schemas.openxmlformats.org/officeDocument/2006/relationships/themeOverride" Target="../theme/themeOverride41.xml"/><Relationship Id="rId4" Type="http://schemas.openxmlformats.org/officeDocument/2006/relationships/image" Target="../media/image12.jpg"/></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60.xml"/><Relationship Id="rId1" Type="http://schemas.openxmlformats.org/officeDocument/2006/relationships/themeOverride" Target="../theme/themeOverride42.xml"/><Relationship Id="rId4" Type="http://schemas.openxmlformats.org/officeDocument/2006/relationships/image" Target="../media/image12.jpg"/></Relationships>
</file>

<file path=ppt/slides/_rels/slide58.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33.png"/><Relationship Id="rId1" Type="http://schemas.openxmlformats.org/officeDocument/2006/relationships/slideLayout" Target="../slideLayouts/slideLayout60.xml"/></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60.xml"/><Relationship Id="rId1" Type="http://schemas.openxmlformats.org/officeDocument/2006/relationships/themeOverride" Target="../theme/themeOverride43.xml"/><Relationship Id="rId4" Type="http://schemas.openxmlformats.org/officeDocument/2006/relationships/image" Target="../media/image12.jpg"/></Relationships>
</file>

<file path=ppt/slides/_rels/slide6.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9.png"/><Relationship Id="rId7" Type="http://schemas.openxmlformats.org/officeDocument/2006/relationships/image" Target="../media/image16.png"/><Relationship Id="rId2" Type="http://schemas.openxmlformats.org/officeDocument/2006/relationships/slideLayout" Target="../slideLayouts/slideLayout66.xml"/><Relationship Id="rId1" Type="http://schemas.openxmlformats.org/officeDocument/2006/relationships/themeOverride" Target="../theme/themeOverride4.xml"/><Relationship Id="rId6" Type="http://schemas.openxmlformats.org/officeDocument/2006/relationships/image" Target="../media/image15.png"/><Relationship Id="rId5" Type="http://schemas.openxmlformats.org/officeDocument/2006/relationships/image" Target="../media/image14.png"/><Relationship Id="rId10" Type="http://schemas.openxmlformats.org/officeDocument/2006/relationships/image" Target="../media/image12.jpg"/><Relationship Id="rId4" Type="http://schemas.openxmlformats.org/officeDocument/2006/relationships/image" Target="../media/image13.png"/><Relationship Id="rId9" Type="http://schemas.openxmlformats.org/officeDocument/2006/relationships/image" Target="../media/image18.gif"/></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61.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31.xml"/><Relationship Id="rId1" Type="http://schemas.openxmlformats.org/officeDocument/2006/relationships/slideLayout" Target="../slideLayouts/slideLayout60.xml"/><Relationship Id="rId4" Type="http://schemas.openxmlformats.org/officeDocument/2006/relationships/image" Target="../media/image12.jpg"/></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60.xml"/><Relationship Id="rId1" Type="http://schemas.openxmlformats.org/officeDocument/2006/relationships/themeOverride" Target="../theme/themeOverride44.xml"/><Relationship Id="rId4" Type="http://schemas.openxmlformats.org/officeDocument/2006/relationships/image" Target="../media/image12.jpg"/></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60.xml"/><Relationship Id="rId1" Type="http://schemas.openxmlformats.org/officeDocument/2006/relationships/themeOverride" Target="../theme/themeOverride45.xml"/><Relationship Id="rId4" Type="http://schemas.openxmlformats.org/officeDocument/2006/relationships/image" Target="../media/image12.jpg"/></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60.xml"/><Relationship Id="rId1" Type="http://schemas.openxmlformats.org/officeDocument/2006/relationships/themeOverride" Target="../theme/themeOverride46.xml"/><Relationship Id="rId4" Type="http://schemas.openxmlformats.org/officeDocument/2006/relationships/image" Target="../media/image12.jp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66.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35.xml"/><Relationship Id="rId1" Type="http://schemas.openxmlformats.org/officeDocument/2006/relationships/slideLayout" Target="../slideLayouts/slideLayout60.xml"/><Relationship Id="rId4" Type="http://schemas.openxmlformats.org/officeDocument/2006/relationships/image" Target="../media/image12.jpg"/></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60.xml"/><Relationship Id="rId1" Type="http://schemas.openxmlformats.org/officeDocument/2006/relationships/themeOverride" Target="../theme/themeOverride47.xml"/><Relationship Id="rId4" Type="http://schemas.openxmlformats.org/officeDocument/2006/relationships/image" Target="../media/image12.jpg"/></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60.xml"/><Relationship Id="rId1" Type="http://schemas.openxmlformats.org/officeDocument/2006/relationships/themeOverride" Target="../theme/themeOverride48.xml"/><Relationship Id="rId4" Type="http://schemas.openxmlformats.org/officeDocument/2006/relationships/image" Target="../media/image12.jpg"/></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60.xml"/><Relationship Id="rId1" Type="http://schemas.openxmlformats.org/officeDocument/2006/relationships/themeOverride" Target="../theme/themeOverride49.xml"/><Relationship Id="rId4" Type="http://schemas.openxmlformats.org/officeDocument/2006/relationships/image" Target="../media/image12.jpg"/></Relationships>
</file>

<file path=ppt/slides/_rels/slide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slideLayout" Target="../slideLayouts/slideLayout66.xml"/><Relationship Id="rId1" Type="http://schemas.openxmlformats.org/officeDocument/2006/relationships/themeOverride" Target="../theme/themeOverride5.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60.xml"/><Relationship Id="rId1" Type="http://schemas.openxmlformats.org/officeDocument/2006/relationships/themeOverride" Target="../theme/themeOverride50.xml"/><Relationship Id="rId4" Type="http://schemas.openxmlformats.org/officeDocument/2006/relationships/image" Target="../media/image12.jpg"/></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60.xml"/><Relationship Id="rId1" Type="http://schemas.openxmlformats.org/officeDocument/2006/relationships/themeOverride" Target="../theme/themeOverride51.xml"/><Relationship Id="rId4" Type="http://schemas.openxmlformats.org/officeDocument/2006/relationships/image" Target="../media/image12.jp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73.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41.xml"/><Relationship Id="rId1" Type="http://schemas.openxmlformats.org/officeDocument/2006/relationships/slideLayout" Target="../slideLayouts/slideLayout60.xml"/><Relationship Id="rId4" Type="http://schemas.openxmlformats.org/officeDocument/2006/relationships/image" Target="../media/image12.jpg"/></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60.xml"/><Relationship Id="rId1" Type="http://schemas.openxmlformats.org/officeDocument/2006/relationships/themeOverride" Target="../theme/themeOverride52.xml"/><Relationship Id="rId4" Type="http://schemas.openxmlformats.org/officeDocument/2006/relationships/image" Target="../media/image12.jpg"/></Relationships>
</file>

<file path=ppt/slides/_rels/slide75.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60.xml"/><Relationship Id="rId1" Type="http://schemas.openxmlformats.org/officeDocument/2006/relationships/themeOverride" Target="../theme/themeOverride53.xml"/><Relationship Id="rId4" Type="http://schemas.openxmlformats.org/officeDocument/2006/relationships/image" Target="../media/image12.jpg"/></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60.xml"/><Relationship Id="rId1" Type="http://schemas.openxmlformats.org/officeDocument/2006/relationships/themeOverride" Target="../theme/themeOverride54.xml"/><Relationship Id="rId4" Type="http://schemas.openxmlformats.org/officeDocument/2006/relationships/image" Target="../media/image12.jp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78.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45.xml"/><Relationship Id="rId1" Type="http://schemas.openxmlformats.org/officeDocument/2006/relationships/slideLayout" Target="../slideLayouts/slideLayout60.xml"/><Relationship Id="rId4" Type="http://schemas.openxmlformats.org/officeDocument/2006/relationships/image" Target="../media/image12.jpg"/></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60.xml"/><Relationship Id="rId1" Type="http://schemas.openxmlformats.org/officeDocument/2006/relationships/themeOverride" Target="../theme/themeOverride55.xml"/><Relationship Id="rId4" Type="http://schemas.openxmlformats.org/officeDocument/2006/relationships/image" Target="../media/image12.jpg"/></Relationships>
</file>

<file path=ppt/slides/_rels/slide8.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19.png"/><Relationship Id="rId7" Type="http://schemas.openxmlformats.org/officeDocument/2006/relationships/image" Target="../media/image23.jpeg"/><Relationship Id="rId2" Type="http://schemas.openxmlformats.org/officeDocument/2006/relationships/slideLayout" Target="../slideLayouts/slideLayout66.xml"/><Relationship Id="rId1" Type="http://schemas.openxmlformats.org/officeDocument/2006/relationships/themeOverride" Target="../theme/themeOverride6.xml"/><Relationship Id="rId6" Type="http://schemas.openxmlformats.org/officeDocument/2006/relationships/image" Target="../media/image22.jpeg"/><Relationship Id="rId11" Type="http://schemas.openxmlformats.org/officeDocument/2006/relationships/image" Target="../media/image12.jpg"/><Relationship Id="rId5" Type="http://schemas.openxmlformats.org/officeDocument/2006/relationships/image" Target="../media/image21.emf"/><Relationship Id="rId10" Type="http://schemas.openxmlformats.org/officeDocument/2006/relationships/image" Target="../media/image26.png"/><Relationship Id="rId4" Type="http://schemas.openxmlformats.org/officeDocument/2006/relationships/image" Target="../media/image20.emf"/><Relationship Id="rId9" Type="http://schemas.openxmlformats.org/officeDocument/2006/relationships/image" Target="../media/image25.jpeg"/></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60.xml"/><Relationship Id="rId1" Type="http://schemas.openxmlformats.org/officeDocument/2006/relationships/themeOverride" Target="../theme/themeOverride56.xml"/><Relationship Id="rId4" Type="http://schemas.openxmlformats.org/officeDocument/2006/relationships/image" Target="../media/image12.jpg"/></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60.xml"/><Relationship Id="rId1" Type="http://schemas.openxmlformats.org/officeDocument/2006/relationships/themeOverride" Target="../theme/themeOverride57.xml"/><Relationship Id="rId4" Type="http://schemas.openxmlformats.org/officeDocument/2006/relationships/image" Target="../media/image12.jpg"/></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60.xml"/><Relationship Id="rId1" Type="http://schemas.openxmlformats.org/officeDocument/2006/relationships/themeOverride" Target="../theme/themeOverride58.xml"/><Relationship Id="rId4" Type="http://schemas.openxmlformats.org/officeDocument/2006/relationships/image" Target="../media/image12.jp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84.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50.xml"/><Relationship Id="rId1" Type="http://schemas.openxmlformats.org/officeDocument/2006/relationships/slideLayout" Target="../slideLayouts/slideLayout60.xml"/><Relationship Id="rId4" Type="http://schemas.openxmlformats.org/officeDocument/2006/relationships/image" Target="../media/image12.jpg"/></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60.xml"/><Relationship Id="rId1" Type="http://schemas.openxmlformats.org/officeDocument/2006/relationships/themeOverride" Target="../theme/themeOverride59.xml"/><Relationship Id="rId4" Type="http://schemas.openxmlformats.org/officeDocument/2006/relationships/image" Target="../media/image12.jpg"/></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60.xml"/><Relationship Id="rId1" Type="http://schemas.openxmlformats.org/officeDocument/2006/relationships/themeOverride" Target="../theme/themeOverride60.xml"/><Relationship Id="rId4" Type="http://schemas.openxmlformats.org/officeDocument/2006/relationships/image" Target="../media/image12.jpg"/></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60.xml"/><Relationship Id="rId1" Type="http://schemas.openxmlformats.org/officeDocument/2006/relationships/themeOverride" Target="../theme/themeOverride61.xml"/><Relationship Id="rId4" Type="http://schemas.openxmlformats.org/officeDocument/2006/relationships/image" Target="../media/image12.jpg"/></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60.xml"/><Relationship Id="rId1" Type="http://schemas.openxmlformats.org/officeDocument/2006/relationships/themeOverride" Target="../theme/themeOverride62.xml"/><Relationship Id="rId4" Type="http://schemas.openxmlformats.org/officeDocument/2006/relationships/image" Target="../media/image12.jp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66.xml"/><Relationship Id="rId1" Type="http://schemas.openxmlformats.org/officeDocument/2006/relationships/themeOverride" Target="../theme/themeOverride7.xml"/><Relationship Id="rId4" Type="http://schemas.openxmlformats.org/officeDocument/2006/relationships/image" Target="../media/image12.jpg"/></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60.xml"/><Relationship Id="rId1" Type="http://schemas.openxmlformats.org/officeDocument/2006/relationships/themeOverride" Target="../theme/themeOverride63.xml"/><Relationship Id="rId4" Type="http://schemas.openxmlformats.org/officeDocument/2006/relationships/image" Target="../media/image12.jpg"/></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60.xml"/><Relationship Id="rId1" Type="http://schemas.openxmlformats.org/officeDocument/2006/relationships/themeOverride" Target="../theme/themeOverride64.xml"/><Relationship Id="rId4" Type="http://schemas.openxmlformats.org/officeDocument/2006/relationships/image" Target="../media/image12.jp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3.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39.JPG"/><Relationship Id="rId7" Type="http://schemas.openxmlformats.org/officeDocument/2006/relationships/image" Target="../media/image43.JPG"/><Relationship Id="rId2" Type="http://schemas.openxmlformats.org/officeDocument/2006/relationships/notesSlide" Target="../notesSlides/notesSlide57.xml"/><Relationship Id="rId1" Type="http://schemas.openxmlformats.org/officeDocument/2006/relationships/slideLayout" Target="../slideLayouts/slideLayout60.xml"/><Relationship Id="rId6" Type="http://schemas.openxmlformats.org/officeDocument/2006/relationships/image" Target="../media/image42.JPG"/><Relationship Id="rId5" Type="http://schemas.openxmlformats.org/officeDocument/2006/relationships/image" Target="../media/image41.JPG"/><Relationship Id="rId4" Type="http://schemas.openxmlformats.org/officeDocument/2006/relationships/image" Target="../media/image40.JPG"/><Relationship Id="rId9" Type="http://schemas.openxmlformats.org/officeDocument/2006/relationships/image" Target="../media/image12.jpg"/></Relationships>
</file>

<file path=ppt/slides/_rels/slide94.xml.rels><?xml version="1.0" encoding="UTF-8" standalone="yes"?>
<Relationships xmlns="http://schemas.openxmlformats.org/package/2006/relationships"><Relationship Id="rId3" Type="http://schemas.openxmlformats.org/officeDocument/2006/relationships/image" Target="../media/image45.png"/><Relationship Id="rId7" Type="http://schemas.openxmlformats.org/officeDocument/2006/relationships/image" Target="../media/image12.jpg"/><Relationship Id="rId2" Type="http://schemas.openxmlformats.org/officeDocument/2006/relationships/notesSlide" Target="../notesSlides/notesSlide58.xml"/><Relationship Id="rId1" Type="http://schemas.openxmlformats.org/officeDocument/2006/relationships/slideLayout" Target="../slideLayouts/slideLayout60.xml"/><Relationship Id="rId6" Type="http://schemas.openxmlformats.org/officeDocument/2006/relationships/image" Target="../media/image48.JPG"/><Relationship Id="rId5" Type="http://schemas.openxmlformats.org/officeDocument/2006/relationships/image" Target="../media/image47.JPG"/><Relationship Id="rId4" Type="http://schemas.openxmlformats.org/officeDocument/2006/relationships/image" Target="../media/image46.JPG"/></Relationships>
</file>

<file path=ppt/slides/_rels/slide95.xml.rels><?xml version="1.0" encoding="UTF-8" standalone="yes"?>
<Relationships xmlns="http://schemas.openxmlformats.org/package/2006/relationships"><Relationship Id="rId8" Type="http://schemas.openxmlformats.org/officeDocument/2006/relationships/image" Target="../media/image12.jpg"/><Relationship Id="rId3" Type="http://schemas.openxmlformats.org/officeDocument/2006/relationships/image" Target="../media/image50.JPG"/><Relationship Id="rId7" Type="http://schemas.openxmlformats.org/officeDocument/2006/relationships/image" Target="../media/image54.JPG"/><Relationship Id="rId2" Type="http://schemas.openxmlformats.org/officeDocument/2006/relationships/image" Target="../media/image49.JPG"/><Relationship Id="rId1" Type="http://schemas.openxmlformats.org/officeDocument/2006/relationships/slideLayout" Target="../slideLayouts/slideLayout60.xml"/><Relationship Id="rId6" Type="http://schemas.openxmlformats.org/officeDocument/2006/relationships/image" Target="../media/image53.JPG"/><Relationship Id="rId5" Type="http://schemas.openxmlformats.org/officeDocument/2006/relationships/image" Target="../media/image52.JPG"/><Relationship Id="rId4" Type="http://schemas.openxmlformats.org/officeDocument/2006/relationships/image" Target="../media/image51.JPG"/></Relationships>
</file>

<file path=ppt/slides/_rels/slide96.xml.rels><?xml version="1.0" encoding="UTF-8" standalone="yes"?>
<Relationships xmlns="http://schemas.openxmlformats.org/package/2006/relationships"><Relationship Id="rId8" Type="http://schemas.openxmlformats.org/officeDocument/2006/relationships/tags" Target="../tags/tag33.xml"/><Relationship Id="rId13" Type="http://schemas.openxmlformats.org/officeDocument/2006/relationships/tags" Target="../tags/tag38.xml"/><Relationship Id="rId18" Type="http://schemas.openxmlformats.org/officeDocument/2006/relationships/tags" Target="../tags/tag43.xml"/><Relationship Id="rId26" Type="http://schemas.openxmlformats.org/officeDocument/2006/relationships/tags" Target="../tags/tag51.xml"/><Relationship Id="rId3" Type="http://schemas.openxmlformats.org/officeDocument/2006/relationships/tags" Target="../tags/tag28.xml"/><Relationship Id="rId21" Type="http://schemas.openxmlformats.org/officeDocument/2006/relationships/tags" Target="../tags/tag46.xml"/><Relationship Id="rId7" Type="http://schemas.openxmlformats.org/officeDocument/2006/relationships/tags" Target="../tags/tag32.xml"/><Relationship Id="rId12" Type="http://schemas.openxmlformats.org/officeDocument/2006/relationships/tags" Target="../tags/tag37.xml"/><Relationship Id="rId17" Type="http://schemas.openxmlformats.org/officeDocument/2006/relationships/tags" Target="../tags/tag42.xml"/><Relationship Id="rId25" Type="http://schemas.openxmlformats.org/officeDocument/2006/relationships/tags" Target="../tags/tag50.xml"/><Relationship Id="rId2" Type="http://schemas.openxmlformats.org/officeDocument/2006/relationships/tags" Target="../tags/tag27.xml"/><Relationship Id="rId16" Type="http://schemas.openxmlformats.org/officeDocument/2006/relationships/tags" Target="../tags/tag41.xml"/><Relationship Id="rId20" Type="http://schemas.openxmlformats.org/officeDocument/2006/relationships/tags" Target="../tags/tag45.xml"/><Relationship Id="rId29" Type="http://schemas.openxmlformats.org/officeDocument/2006/relationships/slideLayout" Target="../slideLayouts/slideLayout61.xml"/><Relationship Id="rId1" Type="http://schemas.openxmlformats.org/officeDocument/2006/relationships/tags" Target="../tags/tag26.xml"/><Relationship Id="rId6" Type="http://schemas.openxmlformats.org/officeDocument/2006/relationships/tags" Target="../tags/tag31.xml"/><Relationship Id="rId11" Type="http://schemas.openxmlformats.org/officeDocument/2006/relationships/tags" Target="../tags/tag36.xml"/><Relationship Id="rId24" Type="http://schemas.openxmlformats.org/officeDocument/2006/relationships/tags" Target="../tags/tag49.xml"/><Relationship Id="rId5" Type="http://schemas.openxmlformats.org/officeDocument/2006/relationships/tags" Target="../tags/tag30.xml"/><Relationship Id="rId15" Type="http://schemas.openxmlformats.org/officeDocument/2006/relationships/tags" Target="../tags/tag40.xml"/><Relationship Id="rId23" Type="http://schemas.openxmlformats.org/officeDocument/2006/relationships/tags" Target="../tags/tag48.xml"/><Relationship Id="rId28" Type="http://schemas.openxmlformats.org/officeDocument/2006/relationships/tags" Target="../tags/tag53.xml"/><Relationship Id="rId10" Type="http://schemas.openxmlformats.org/officeDocument/2006/relationships/tags" Target="../tags/tag35.xml"/><Relationship Id="rId19" Type="http://schemas.openxmlformats.org/officeDocument/2006/relationships/tags" Target="../tags/tag44.xml"/><Relationship Id="rId31" Type="http://schemas.openxmlformats.org/officeDocument/2006/relationships/image" Target="../media/image12.jpg"/><Relationship Id="rId4" Type="http://schemas.openxmlformats.org/officeDocument/2006/relationships/tags" Target="../tags/tag29.xml"/><Relationship Id="rId9" Type="http://schemas.openxmlformats.org/officeDocument/2006/relationships/tags" Target="../tags/tag34.xml"/><Relationship Id="rId14" Type="http://schemas.openxmlformats.org/officeDocument/2006/relationships/tags" Target="../tags/tag39.xml"/><Relationship Id="rId22" Type="http://schemas.openxmlformats.org/officeDocument/2006/relationships/tags" Target="../tags/tag47.xml"/><Relationship Id="rId27" Type="http://schemas.openxmlformats.org/officeDocument/2006/relationships/tags" Target="../tags/tag52.xml"/><Relationship Id="rId30" Type="http://schemas.openxmlformats.org/officeDocument/2006/relationships/notesSlide" Target="../notesSlides/notesSlide59.xml"/></Relationships>
</file>

<file path=ppt/slides/_rels/slide97.xml.rels><?xml version="1.0" encoding="UTF-8" standalone="yes"?>
<Relationships xmlns="http://schemas.openxmlformats.org/package/2006/relationships"><Relationship Id="rId3" Type="http://schemas.openxmlformats.org/officeDocument/2006/relationships/slideLayout" Target="../slideLayouts/slideLayout60.xml"/><Relationship Id="rId2" Type="http://schemas.openxmlformats.org/officeDocument/2006/relationships/tags" Target="../tags/tag55.xml"/><Relationship Id="rId1" Type="http://schemas.openxmlformats.org/officeDocument/2006/relationships/tags" Target="../tags/tag54.xml"/><Relationship Id="rId5" Type="http://schemas.openxmlformats.org/officeDocument/2006/relationships/image" Target="../media/image12.jpg"/><Relationship Id="rId4" Type="http://schemas.openxmlformats.org/officeDocument/2006/relationships/chart" Target="../charts/char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9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slideLayout" Target="../slideLayouts/slideLayout62.xml"/><Relationship Id="rId1" Type="http://schemas.openxmlformats.org/officeDocument/2006/relationships/themeOverride" Target="../theme/themeOverride6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1">
            <a:extLst>
              <a:ext uri="{FF2B5EF4-FFF2-40B4-BE49-F238E27FC236}">
                <a16:creationId xmlns:a16="http://schemas.microsoft.com/office/drawing/2014/main" id="{C10031C8-2706-47E7-ACD9-F1DDCBB6AFEB}"/>
              </a:ext>
            </a:extLst>
          </p:cNvPr>
          <p:cNvPicPr/>
          <p:nvPr/>
        </p:nvPicPr>
        <p:blipFill>
          <a:blip r:embed="rId2">
            <a:extLst>
              <a:ext uri="{28A0092B-C50C-407E-A947-70E740481C1C}">
                <a14:useLocalDpi xmlns:a14="http://schemas.microsoft.com/office/drawing/2010/main" val="0"/>
              </a:ext>
            </a:extLst>
          </a:blip>
          <a:stretch>
            <a:fillRect/>
          </a:stretch>
        </p:blipFill>
        <p:spPr>
          <a:xfrm>
            <a:off x="269223" y="5861469"/>
            <a:ext cx="1360794" cy="996531"/>
          </a:xfrm>
          <a:prstGeom prst="rect">
            <a:avLst/>
          </a:prstGeom>
        </p:spPr>
      </p:pic>
      <p:pic>
        <p:nvPicPr>
          <p:cNvPr id="11" name="Picture 10">
            <a:extLst>
              <a:ext uri="{FF2B5EF4-FFF2-40B4-BE49-F238E27FC236}">
                <a16:creationId xmlns:a16="http://schemas.microsoft.com/office/drawing/2014/main" id="{13D6400B-798B-42FA-B406-876441E22963}"/>
              </a:ext>
            </a:extLst>
          </p:cNvPr>
          <p:cNvPicPr/>
          <p:nvPr/>
        </p:nvPicPr>
        <p:blipFill>
          <a:blip r:embed="rId3"/>
          <a:stretch>
            <a:fillRect/>
          </a:stretch>
        </p:blipFill>
        <p:spPr>
          <a:xfrm>
            <a:off x="0" y="1434349"/>
            <a:ext cx="12192000" cy="1635203"/>
          </a:xfrm>
          <a:prstGeom prst="rect">
            <a:avLst/>
          </a:prstGeom>
        </p:spPr>
      </p:pic>
      <p:sp>
        <p:nvSpPr>
          <p:cNvPr id="15" name="TextBox 14">
            <a:extLst>
              <a:ext uri="{FF2B5EF4-FFF2-40B4-BE49-F238E27FC236}">
                <a16:creationId xmlns:a16="http://schemas.microsoft.com/office/drawing/2014/main" id="{3D56C875-1B02-4FE9-A012-872E67975ED8}"/>
              </a:ext>
            </a:extLst>
          </p:cNvPr>
          <p:cNvSpPr txBox="1"/>
          <p:nvPr/>
        </p:nvSpPr>
        <p:spPr>
          <a:xfrm>
            <a:off x="1320800" y="2769078"/>
            <a:ext cx="9144000" cy="2654573"/>
          </a:xfrm>
          <a:prstGeom prst="rect">
            <a:avLst/>
          </a:prstGeom>
          <a:noFill/>
        </p:spPr>
        <p:txBody>
          <a:bodyPr wrap="square" rtlCol="0">
            <a:spAutoFit/>
          </a:bodyPr>
          <a:lstStyle/>
          <a:p>
            <a:pPr algn="ctr"/>
            <a:br>
              <a:rPr lang="en-GB" sz="2400" dirty="0">
                <a:solidFill>
                  <a:schemeClr val="accent5">
                    <a:lumMod val="50000"/>
                  </a:schemeClr>
                </a:solidFill>
              </a:rPr>
            </a:br>
            <a:r>
              <a:rPr lang="en-GB" sz="3200" b="1" dirty="0" err="1">
                <a:solidFill>
                  <a:schemeClr val="accent2"/>
                </a:solidFill>
              </a:rPr>
              <a:t>Cartographie</a:t>
            </a:r>
            <a:r>
              <a:rPr lang="en-GB" sz="3200" b="1" dirty="0">
                <a:solidFill>
                  <a:schemeClr val="accent2"/>
                </a:solidFill>
              </a:rPr>
              <a:t> des </a:t>
            </a:r>
            <a:r>
              <a:rPr lang="en-GB" sz="3200" b="1" dirty="0" err="1">
                <a:solidFill>
                  <a:schemeClr val="accent2"/>
                </a:solidFill>
              </a:rPr>
              <a:t>Intervenants</a:t>
            </a:r>
            <a:r>
              <a:rPr lang="en-GB" sz="3200" b="1" dirty="0">
                <a:solidFill>
                  <a:schemeClr val="accent2"/>
                </a:solidFill>
              </a:rPr>
              <a:t> et Interventions dans le </a:t>
            </a:r>
            <a:r>
              <a:rPr lang="en-GB" sz="3200" b="1" dirty="0" err="1">
                <a:solidFill>
                  <a:schemeClr val="accent2"/>
                </a:solidFill>
              </a:rPr>
              <a:t>domaine</a:t>
            </a:r>
            <a:r>
              <a:rPr lang="en-GB" sz="3200" b="1" dirty="0">
                <a:solidFill>
                  <a:schemeClr val="accent2"/>
                </a:solidFill>
              </a:rPr>
              <a:t> de la Nutrition au </a:t>
            </a:r>
            <a:r>
              <a:rPr lang="en-GB" sz="3200" b="1" dirty="0" err="1">
                <a:solidFill>
                  <a:schemeClr val="accent2"/>
                </a:solidFill>
              </a:rPr>
              <a:t>Tchad</a:t>
            </a:r>
            <a:br>
              <a:rPr lang="en-GB" sz="2400" b="1" dirty="0">
                <a:solidFill>
                  <a:schemeClr val="accent5">
                    <a:lumMod val="50000"/>
                  </a:schemeClr>
                </a:solidFill>
              </a:rPr>
            </a:br>
            <a:r>
              <a:rPr lang="en-GB" sz="1000" dirty="0">
                <a:solidFill>
                  <a:schemeClr val="bg1"/>
                </a:solidFill>
              </a:rPr>
              <a:t>d </a:t>
            </a:r>
            <a:br>
              <a:rPr lang="en-GB" sz="2400" b="1" dirty="0">
                <a:solidFill>
                  <a:schemeClr val="accent5">
                    <a:lumMod val="50000"/>
                  </a:schemeClr>
                </a:solidFill>
              </a:rPr>
            </a:br>
            <a:r>
              <a:rPr lang="en-GB" sz="2800" i="1" dirty="0" err="1">
                <a:solidFill>
                  <a:schemeClr val="accent5">
                    <a:lumMod val="50000"/>
                  </a:schemeClr>
                </a:solidFill>
              </a:rPr>
              <a:t>Outil</a:t>
            </a:r>
            <a:r>
              <a:rPr lang="en-GB" sz="2800" i="1" dirty="0">
                <a:solidFill>
                  <a:schemeClr val="accent5">
                    <a:lumMod val="50000"/>
                  </a:schemeClr>
                </a:solidFill>
              </a:rPr>
              <a:t> de plaidoyer et de coordination </a:t>
            </a:r>
            <a:r>
              <a:rPr lang="en-GB" sz="2800" i="1" dirty="0" err="1">
                <a:solidFill>
                  <a:schemeClr val="accent5">
                    <a:lumMod val="50000"/>
                  </a:schemeClr>
                </a:solidFill>
              </a:rPr>
              <a:t>multisectorielle</a:t>
            </a:r>
            <a:r>
              <a:rPr lang="en-GB" sz="2800" i="1" dirty="0">
                <a:solidFill>
                  <a:schemeClr val="accent5">
                    <a:lumMod val="50000"/>
                  </a:schemeClr>
                </a:solidFill>
              </a:rPr>
              <a:t> </a:t>
            </a:r>
          </a:p>
          <a:p>
            <a:pPr algn="ctr">
              <a:lnSpc>
                <a:spcPct val="150000"/>
              </a:lnSpc>
            </a:pPr>
            <a:r>
              <a:rPr lang="fr-FR" sz="1100" u="sng" dirty="0">
                <a:solidFill>
                  <a:schemeClr val="bg1"/>
                </a:solidFill>
              </a:rPr>
              <a:t>D</a:t>
            </a:r>
            <a:endParaRPr lang="en-GB" sz="1100" u="sng" dirty="0">
              <a:solidFill>
                <a:schemeClr val="bg1"/>
              </a:solidFill>
            </a:endParaRPr>
          </a:p>
          <a:p>
            <a:pPr algn="ctr"/>
            <a:r>
              <a:rPr lang="en-GB" sz="2000" b="1" i="1" dirty="0" err="1">
                <a:solidFill>
                  <a:srgbClr val="00B050"/>
                </a:solidFill>
              </a:rPr>
              <a:t>Juillet</a:t>
            </a:r>
            <a:r>
              <a:rPr lang="en-GB" sz="2000" b="1" i="1" dirty="0">
                <a:solidFill>
                  <a:srgbClr val="00B050"/>
                </a:solidFill>
              </a:rPr>
              <a:t> 2019</a:t>
            </a:r>
            <a:endParaRPr lang="en-GB" sz="2400" b="1" i="1" dirty="0">
              <a:solidFill>
                <a:srgbClr val="00B050"/>
              </a:solidFill>
            </a:endParaRPr>
          </a:p>
        </p:txBody>
      </p:sp>
      <p:pic>
        <p:nvPicPr>
          <p:cNvPr id="6" name="Image 13">
            <a:extLst>
              <a:ext uri="{FF2B5EF4-FFF2-40B4-BE49-F238E27FC236}">
                <a16:creationId xmlns:a16="http://schemas.microsoft.com/office/drawing/2014/main" id="{8943E63F-C858-4A9B-A68B-C0D5C4109B9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9223" y="284554"/>
            <a:ext cx="1550044" cy="914400"/>
          </a:xfrm>
          <a:prstGeom prst="rect">
            <a:avLst/>
          </a:prstGeom>
        </p:spPr>
      </p:pic>
      <p:pic>
        <p:nvPicPr>
          <p:cNvPr id="7" name="Picture 8" descr="REACH LogoNEW2.jpg">
            <a:extLst>
              <a:ext uri="{FF2B5EF4-FFF2-40B4-BE49-F238E27FC236}">
                <a16:creationId xmlns:a16="http://schemas.microsoft.com/office/drawing/2014/main" id="{AF4E4056-88E6-49F8-AF4C-A8A97161D04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984187" y="5423651"/>
            <a:ext cx="1817225" cy="1294869"/>
          </a:xfrm>
          <a:prstGeom prst="rect">
            <a:avLst/>
          </a:prstGeom>
        </p:spPr>
      </p:pic>
      <p:pic>
        <p:nvPicPr>
          <p:cNvPr id="9" name="Picture 8" descr="C:\Users\admin\Desktop\TCHAD Forum Nutrition\Tchad.gif">
            <a:extLst>
              <a:ext uri="{FF2B5EF4-FFF2-40B4-BE49-F238E27FC236}">
                <a16:creationId xmlns:a16="http://schemas.microsoft.com/office/drawing/2014/main" id="{EACEF20F-B472-4C4E-9B72-EF0D70B628D2}"/>
              </a:ext>
            </a:extLst>
          </p:cNvPr>
          <p:cNvPicPr>
            <a:picLocks noChangeAspect="1" noChangeArrowheads="1" noCrop="1"/>
          </p:cNvPicPr>
          <p:nvPr/>
        </p:nvPicPr>
        <p:blipFill>
          <a:blip r:embed="rId6"/>
          <a:srcRect/>
          <a:stretch>
            <a:fillRect/>
          </a:stretch>
        </p:blipFill>
        <p:spPr bwMode="auto">
          <a:xfrm>
            <a:off x="9965303" y="135979"/>
            <a:ext cx="1957474" cy="1484806"/>
          </a:xfrm>
          <a:prstGeom prst="rect">
            <a:avLst/>
          </a:prstGeom>
          <a:noFill/>
        </p:spPr>
      </p:pic>
      <p:pic>
        <p:nvPicPr>
          <p:cNvPr id="12" name="Picture 11" descr="A screenshot of a cell phone&#10;&#10;Description generated with high confidence">
            <a:extLst>
              <a:ext uri="{FF2B5EF4-FFF2-40B4-BE49-F238E27FC236}">
                <a16:creationId xmlns:a16="http://schemas.microsoft.com/office/drawing/2014/main" id="{396E90AB-64C7-47AF-A212-4900CECCE7EC}"/>
              </a:ext>
            </a:extLst>
          </p:cNvPr>
          <p:cNvPicPr>
            <a:picLocks noChangeAspect="1"/>
          </p:cNvPicPr>
          <p:nvPr/>
        </p:nvPicPr>
        <p:blipFill>
          <a:blip r:embed="rId7"/>
          <a:stretch>
            <a:fillRect/>
          </a:stretch>
        </p:blipFill>
        <p:spPr>
          <a:xfrm>
            <a:off x="9612283" y="5311084"/>
            <a:ext cx="2310494" cy="1347607"/>
          </a:xfrm>
          <a:prstGeom prst="rect">
            <a:avLst/>
          </a:prstGeom>
        </p:spPr>
      </p:pic>
    </p:spTree>
    <p:extLst>
      <p:ext uri="{BB962C8B-B14F-4D97-AF65-F5344CB8AC3E}">
        <p14:creationId xmlns:p14="http://schemas.microsoft.com/office/powerpoint/2010/main" val="8664112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9E8835-B53C-48BB-9967-58C16C6E1909}"/>
              </a:ext>
            </a:extLst>
          </p:cNvPr>
          <p:cNvSpPr>
            <a:spLocks noGrp="1"/>
          </p:cNvSpPr>
          <p:nvPr>
            <p:ph type="title"/>
          </p:nvPr>
        </p:nvSpPr>
        <p:spPr/>
        <p:txBody>
          <a:bodyPr/>
          <a:lstStyle/>
          <a:p>
            <a:r>
              <a:rPr lang="fr-FR" sz="2000" dirty="0">
                <a:solidFill>
                  <a:srgbClr val="002060"/>
                </a:solidFill>
                <a:latin typeface="Arial" charset="0"/>
                <a:cs typeface="Arial" charset="0"/>
              </a:rPr>
              <a:t>Interventions clés cartographiées (1/2)</a:t>
            </a:r>
            <a:br>
              <a:rPr lang="fr-FR" altLang="fr-FR" sz="4000" dirty="0">
                <a:ea typeface="ＭＳ Ｐゴシック" charset="-128"/>
              </a:rPr>
            </a:br>
            <a:r>
              <a:rPr lang="fr-FR" altLang="fr-FR" sz="1400" dirty="0">
                <a:ln/>
                <a:solidFill>
                  <a:srgbClr val="00B0F0"/>
                </a:solidFill>
                <a:latin typeface="Arial" panose="020B0604020202020204" pitchFamily="34" charset="0"/>
                <a:ea typeface="+mj-ea"/>
                <a:cs typeface="Arial" panose="020B0604020202020204" pitchFamily="34" charset="0"/>
              </a:rPr>
              <a:t>Initialement, la cartographie est faite sur la base d’une liste préliminaire des 23 interventions prioritaires</a:t>
            </a:r>
            <a:endParaRPr lang="en-GB" sz="1600" dirty="0">
              <a:ln/>
              <a:solidFill>
                <a:srgbClr val="00B0F0"/>
              </a:solidFill>
              <a:latin typeface="Arial" panose="020B0604020202020204" pitchFamily="34" charset="0"/>
              <a:ea typeface="+mj-ea"/>
              <a:cs typeface="Arial" panose="020B0604020202020204" pitchFamily="34" charset="0"/>
            </a:endParaRPr>
          </a:p>
        </p:txBody>
      </p:sp>
      <p:graphicFrame>
        <p:nvGraphicFramePr>
          <p:cNvPr id="4" name="Table 3">
            <a:extLst>
              <a:ext uri="{FF2B5EF4-FFF2-40B4-BE49-F238E27FC236}">
                <a16:creationId xmlns:a16="http://schemas.microsoft.com/office/drawing/2014/main" id="{BC8180AA-9A38-41E9-9A2C-1B03E7D3F0D0}"/>
              </a:ext>
            </a:extLst>
          </p:cNvPr>
          <p:cNvGraphicFramePr>
            <a:graphicFrameLocks noGrp="1"/>
          </p:cNvGraphicFramePr>
          <p:nvPr>
            <p:extLst>
              <p:ext uri="{D42A27DB-BD31-4B8C-83A1-F6EECF244321}">
                <p14:modId xmlns:p14="http://schemas.microsoft.com/office/powerpoint/2010/main" val="2016114226"/>
              </p:ext>
            </p:extLst>
          </p:nvPr>
        </p:nvGraphicFramePr>
        <p:xfrm>
          <a:off x="478710" y="1379058"/>
          <a:ext cx="11234581" cy="4405773"/>
        </p:xfrm>
        <a:graphic>
          <a:graphicData uri="http://schemas.openxmlformats.org/drawingml/2006/table">
            <a:tbl>
              <a:tblPr/>
              <a:tblGrid>
                <a:gridCol w="1933564">
                  <a:extLst>
                    <a:ext uri="{9D8B030D-6E8A-4147-A177-3AD203B41FA5}">
                      <a16:colId xmlns:a16="http://schemas.microsoft.com/office/drawing/2014/main" val="20000"/>
                    </a:ext>
                  </a:extLst>
                </a:gridCol>
                <a:gridCol w="4275909">
                  <a:extLst>
                    <a:ext uri="{9D8B030D-6E8A-4147-A177-3AD203B41FA5}">
                      <a16:colId xmlns:a16="http://schemas.microsoft.com/office/drawing/2014/main" val="20001"/>
                    </a:ext>
                  </a:extLst>
                </a:gridCol>
                <a:gridCol w="2701357">
                  <a:extLst>
                    <a:ext uri="{9D8B030D-6E8A-4147-A177-3AD203B41FA5}">
                      <a16:colId xmlns:a16="http://schemas.microsoft.com/office/drawing/2014/main" val="3474563041"/>
                    </a:ext>
                  </a:extLst>
                </a:gridCol>
                <a:gridCol w="2323751">
                  <a:extLst>
                    <a:ext uri="{9D8B030D-6E8A-4147-A177-3AD203B41FA5}">
                      <a16:colId xmlns:a16="http://schemas.microsoft.com/office/drawing/2014/main" val="20003"/>
                    </a:ext>
                  </a:extLst>
                </a:gridCol>
              </a:tblGrid>
              <a:tr h="234497">
                <a:tc>
                  <a:txBody>
                    <a:bodyPr/>
                    <a:lstStyle/>
                    <a:p>
                      <a:pPr algn="ctr" fontAlgn="ctr"/>
                      <a:endParaRPr lang="fr-FR" sz="1000" b="1" i="0" u="none" strike="noStrike" dirty="0">
                        <a:solidFill>
                          <a:schemeClr val="bg1"/>
                        </a:solidFill>
                        <a:effectLst/>
                        <a:latin typeface="+mj-lt"/>
                      </a:endParaRPr>
                    </a:p>
                  </a:txBody>
                  <a:tcPr marL="68142" marR="7571" marT="7571"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844083" rtl="0" eaLnBrk="1" fontAlgn="ctr" latinLnBrk="0" hangingPunct="1">
                        <a:lnSpc>
                          <a:spcPct val="100000"/>
                        </a:lnSpc>
                        <a:spcBef>
                          <a:spcPts val="0"/>
                        </a:spcBef>
                        <a:spcAft>
                          <a:spcPts val="0"/>
                        </a:spcAft>
                        <a:buClrTx/>
                        <a:buSzTx/>
                        <a:buFontTx/>
                        <a:buNone/>
                        <a:tabLst/>
                        <a:defRPr/>
                      </a:pPr>
                      <a:r>
                        <a:rPr lang="fr-FR" sz="1300" b="1" i="0" u="none" strike="noStrike" noProof="0" dirty="0">
                          <a:solidFill>
                            <a:srgbClr val="000000"/>
                          </a:solidFill>
                          <a:effectLst/>
                          <a:latin typeface="+mn-lt"/>
                          <a:cs typeface="Arial" panose="020B0604020202020204" pitchFamily="34" charset="0"/>
                        </a:rPr>
                        <a:t>Actions</a:t>
                      </a:r>
                      <a:r>
                        <a:rPr lang="fr-FR" sz="1300" b="1" i="0" u="none" strike="noStrike" baseline="0" noProof="0" dirty="0">
                          <a:solidFill>
                            <a:srgbClr val="000000"/>
                          </a:solidFill>
                          <a:effectLst/>
                          <a:latin typeface="+mn-lt"/>
                          <a:cs typeface="Arial" panose="020B0604020202020204" pitchFamily="34" charset="0"/>
                        </a:rPr>
                        <a:t> </a:t>
                      </a:r>
                      <a:r>
                        <a:rPr lang="fr-FR" sz="1300" b="1" i="0" u="none" strike="noStrike" noProof="0" dirty="0">
                          <a:solidFill>
                            <a:srgbClr val="000000"/>
                          </a:solidFill>
                          <a:effectLst/>
                          <a:latin typeface="+mn-lt"/>
                          <a:cs typeface="Arial" panose="020B0604020202020204" pitchFamily="34" charset="0"/>
                        </a:rPr>
                        <a:t>clés de nutrition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844083" rtl="0" eaLnBrk="1" fontAlgn="ctr" latinLnBrk="0" hangingPunct="1">
                        <a:lnSpc>
                          <a:spcPct val="100000"/>
                        </a:lnSpc>
                        <a:spcBef>
                          <a:spcPts val="0"/>
                        </a:spcBef>
                        <a:spcAft>
                          <a:spcPts val="0"/>
                        </a:spcAft>
                        <a:buClrTx/>
                        <a:buSzTx/>
                        <a:buFontTx/>
                        <a:buNone/>
                        <a:tabLst/>
                        <a:defRPr/>
                      </a:pPr>
                      <a:r>
                        <a:rPr lang="en-GB" sz="1300" b="1" dirty="0">
                          <a:solidFill>
                            <a:srgbClr val="000000"/>
                          </a:solidFill>
                          <a:cs typeface="Arial" panose="020B0604020202020204" pitchFamily="34" charset="0"/>
                        </a:rPr>
                        <a:t>Nom </a:t>
                      </a:r>
                      <a:r>
                        <a:rPr lang="en-GB" sz="1300" b="1" dirty="0" err="1">
                          <a:solidFill>
                            <a:srgbClr val="000000"/>
                          </a:solidFill>
                          <a:cs typeface="Arial" panose="020B0604020202020204" pitchFamily="34" charset="0"/>
                        </a:rPr>
                        <a:t>abr</a:t>
                      </a:r>
                      <a:r>
                        <a:rPr lang="fr-FR" sz="1300" b="1" dirty="0">
                          <a:solidFill>
                            <a:srgbClr val="000000"/>
                          </a:solidFill>
                          <a:cs typeface="Arial" panose="020B0604020202020204" pitchFamily="34" charset="0"/>
                        </a:rPr>
                        <a:t>é</a:t>
                      </a:r>
                      <a:r>
                        <a:rPr lang="en-GB" sz="1300" b="1" dirty="0">
                          <a:solidFill>
                            <a:srgbClr val="000000"/>
                          </a:solidFill>
                          <a:cs typeface="Arial" panose="020B0604020202020204" pitchFamily="34" charset="0"/>
                        </a:rPr>
                        <a:t>g</a:t>
                      </a:r>
                      <a:r>
                        <a:rPr lang="fr-FR" sz="1300" b="1" dirty="0">
                          <a:solidFill>
                            <a:srgbClr val="000000"/>
                          </a:solidFill>
                          <a:cs typeface="Arial" panose="020B0604020202020204" pitchFamily="34" charset="0"/>
                        </a:rPr>
                        <a:t>é</a:t>
                      </a:r>
                      <a:endParaRPr lang="en-GB" sz="1300" b="1" dirty="0">
                        <a:solidFill>
                          <a:srgbClr val="000000"/>
                        </a:solidFill>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844083" rtl="0" eaLnBrk="1" fontAlgn="t" latinLnBrk="0" hangingPunct="1">
                        <a:lnSpc>
                          <a:spcPct val="100000"/>
                        </a:lnSpc>
                        <a:spcBef>
                          <a:spcPts val="0"/>
                        </a:spcBef>
                        <a:spcAft>
                          <a:spcPts val="0"/>
                        </a:spcAft>
                        <a:buClrTx/>
                        <a:buSzTx/>
                        <a:buFontTx/>
                        <a:buNone/>
                        <a:tabLst/>
                        <a:defRPr/>
                      </a:pPr>
                      <a:r>
                        <a:rPr lang="fr-FR" sz="1300" b="1" i="0" u="none" strike="noStrike" noProof="0" dirty="0">
                          <a:solidFill>
                            <a:srgbClr val="000000"/>
                          </a:solidFill>
                          <a:effectLst/>
                          <a:latin typeface="+mn-lt"/>
                          <a:cs typeface="Arial" panose="020B0604020202020204" pitchFamily="34" charset="0"/>
                        </a:rPr>
                        <a:t>Groupe(s)</a:t>
                      </a:r>
                      <a:r>
                        <a:rPr lang="fr-FR" sz="1300" b="1" i="0" u="none" strike="noStrike" baseline="0" noProof="0" dirty="0">
                          <a:solidFill>
                            <a:srgbClr val="000000"/>
                          </a:solidFill>
                          <a:effectLst/>
                          <a:latin typeface="+mn-lt"/>
                          <a:cs typeface="Arial" panose="020B0604020202020204" pitchFamily="34" charset="0"/>
                        </a:rPr>
                        <a:t> cible(s)</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53058494"/>
                  </a:ext>
                </a:extLst>
              </a:tr>
              <a:tr h="234497">
                <a:tc rowSpan="3">
                  <a:txBody>
                    <a:bodyPr/>
                    <a:lstStyle/>
                    <a:p>
                      <a:pPr algn="ctr" fontAlgn="ctr"/>
                      <a:r>
                        <a:rPr lang="fr-FR" sz="1000" b="1" i="0" u="none" strike="noStrike" dirty="0">
                          <a:solidFill>
                            <a:schemeClr val="bg1"/>
                          </a:solidFill>
                          <a:effectLst/>
                          <a:latin typeface="+mj-lt"/>
                        </a:rPr>
                        <a:t>ANJE</a:t>
                      </a:r>
                    </a:p>
                  </a:txBody>
                  <a:tcPr marL="68142" marR="7571" marT="757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b="0" i="0" u="none" strike="noStrike" kern="1200" dirty="0">
                          <a:solidFill>
                            <a:schemeClr val="tx1"/>
                          </a:solidFill>
                          <a:effectLst/>
                          <a:latin typeface="+mn-lt"/>
                          <a:ea typeface="+mn-ea"/>
                          <a:cs typeface="Calibri" panose="020F0502020204030204" pitchFamily="34" charset="0"/>
                        </a:rPr>
                        <a:t>Formation des prestataires de santé aux pratiques optimales de l’ANJE</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l" fontAlgn="ctr"/>
                      <a:r>
                        <a:rPr lang="fr-FR" sz="1050" b="0" i="0" u="none" strike="noStrike" dirty="0">
                          <a:solidFill>
                            <a:srgbClr val="000000"/>
                          </a:solidFill>
                          <a:effectLst/>
                          <a:latin typeface="Calibri" charset="0"/>
                        </a:rPr>
                        <a:t>Formation à l'ANJE</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Arial" panose="020B0604020202020204" pitchFamily="34" charset="0"/>
                          <a:ea typeface="+mn-ea"/>
                          <a:cs typeface="Arial" panose="020B0604020202020204" pitchFamily="34" charset="0"/>
                        </a:rPr>
                        <a:t>Prestataires de santé </a:t>
                      </a:r>
                      <a:endParaRPr lang="fr-FR" sz="1050" b="0" i="0" u="none" strike="noStrike" kern="1200" noProof="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1"/>
                  </a:ext>
                </a:extLst>
              </a:tr>
              <a:tr h="316256">
                <a:tc vMerge="1">
                  <a:txBody>
                    <a:bodyPr/>
                    <a:lstStyle/>
                    <a:p>
                      <a:endParaRPr lang="fr-FR"/>
                    </a:p>
                  </a:txBody>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b="0" i="0" u="none" strike="noStrike" kern="1200" dirty="0">
                          <a:solidFill>
                            <a:schemeClr val="tx1"/>
                          </a:solidFill>
                          <a:effectLst/>
                          <a:latin typeface="+mn-lt"/>
                          <a:ea typeface="+mn-ea"/>
                          <a:cs typeface="Calibri" panose="020F0502020204030204" pitchFamily="34" charset="0"/>
                        </a:rPr>
                        <a:t>Sensibilisation aux pratiques de Nutrition et Hygiène </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l" fontAlgn="ctr"/>
                      <a:r>
                        <a:rPr lang="fr-FR" sz="1050" b="0" i="0" u="none" strike="noStrike" dirty="0">
                          <a:solidFill>
                            <a:srgbClr val="000000"/>
                          </a:solidFill>
                          <a:effectLst/>
                          <a:latin typeface="Calibri" charset="0"/>
                        </a:rPr>
                        <a:t>Sensibilisation ANJE</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r>
                        <a:rPr lang="fr-FR" sz="1050" b="0" i="0" u="none" strike="noStrike" kern="1200" noProof="0" dirty="0">
                          <a:solidFill>
                            <a:srgbClr val="000000"/>
                          </a:solidFill>
                          <a:effectLst/>
                          <a:latin typeface="Arial" panose="020B0604020202020204" pitchFamily="34" charset="0"/>
                          <a:ea typeface="+mn-ea"/>
                          <a:cs typeface="Arial" panose="020B0604020202020204" pitchFamily="34" charset="0"/>
                        </a:rPr>
                        <a:t>Femmes enceintes et allaitantes</a:t>
                      </a:r>
                      <a:endParaRPr lang="fr-FR" dirty="0"/>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5"/>
                  </a:ext>
                </a:extLst>
              </a:tr>
              <a:tr h="274425">
                <a:tc vMerge="1">
                  <a:txBody>
                    <a:bodyPr/>
                    <a:lstStyle/>
                    <a:p>
                      <a:endParaRPr lang="en-GB"/>
                    </a:p>
                  </a:txBody>
                  <a:tcPr>
                    <a:lnT w="12700" cap="flat" cmpd="sng" algn="ctr">
                      <a:solidFill>
                        <a:schemeClr val="bg1"/>
                      </a:solidFill>
                      <a:prstDash val="solid"/>
                      <a:round/>
                      <a:headEnd type="none" w="med" len="med"/>
                      <a:tailEnd type="none" w="med" len="med"/>
                    </a:lnT>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b="0" i="0" u="none" strike="noStrike" kern="1200" dirty="0">
                          <a:solidFill>
                            <a:schemeClr val="tx1"/>
                          </a:solidFill>
                          <a:effectLst/>
                          <a:latin typeface="+mn-lt"/>
                          <a:ea typeface="+mn-ea"/>
                          <a:cs typeface="Calibri" panose="020F0502020204030204" pitchFamily="34" charset="0"/>
                        </a:rPr>
                        <a:t> Mise en place de cellule de soutien à l’allaitement maternel</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Calibri" charset="0"/>
                          <a:ea typeface="+mn-ea"/>
                          <a:cs typeface="+mn-cs"/>
                        </a:rPr>
                        <a:t>Cellule de soutien allaitement maternel</a:t>
                      </a:r>
                      <a:endParaRPr lang="fr-FR" sz="1050" b="0" i="0" u="none" strike="noStrike" dirty="0">
                        <a:solidFill>
                          <a:srgbClr val="000000"/>
                        </a:solidFill>
                        <a:effectLst/>
                        <a:latin typeface="Calibri"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Arial" panose="020B0604020202020204" pitchFamily="34" charset="0"/>
                          <a:ea typeface="+mn-ea"/>
                          <a:cs typeface="Arial" panose="020B0604020202020204" pitchFamily="34" charset="0"/>
                        </a:rPr>
                        <a:t>Villages</a:t>
                      </a:r>
                    </a:p>
                    <a:p>
                      <a:pPr marL="0" marR="0" lvl="0" indent="0" algn="l" defTabSz="914400" rtl="0" eaLnBrk="1" fontAlgn="b"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Arial" panose="020B0604020202020204" pitchFamily="34" charset="0"/>
                          <a:ea typeface="+mn-ea"/>
                          <a:cs typeface="Arial" panose="020B0604020202020204" pitchFamily="34" charset="0"/>
                        </a:rPr>
                        <a:t>Hôpitaux</a:t>
                      </a:r>
                    </a:p>
                    <a:p>
                      <a:pPr marL="0" marR="0" lvl="0" indent="0" algn="l" defTabSz="914400" rtl="0" eaLnBrk="1" fontAlgn="b"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Arial" panose="020B0604020202020204" pitchFamily="34" charset="0"/>
                          <a:ea typeface="+mn-ea"/>
                          <a:cs typeface="Arial" panose="020B0604020202020204" pitchFamily="34" charset="0"/>
                        </a:rPr>
                        <a:t>Centres de santé</a:t>
                      </a:r>
                      <a:endParaRPr lang="en-GB" sz="105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7329096"/>
                  </a:ext>
                </a:extLst>
              </a:tr>
              <a:tr h="228037">
                <a:tc rowSpan="7">
                  <a:txBody>
                    <a:bodyPr/>
                    <a:lstStyle/>
                    <a:p>
                      <a:pPr marL="0" marR="0" lvl="0" indent="0" algn="ctr" defTabSz="844083" rtl="0" eaLnBrk="1" fontAlgn="ctr" latinLnBrk="0" hangingPunct="1">
                        <a:lnSpc>
                          <a:spcPct val="100000"/>
                        </a:lnSpc>
                        <a:spcBef>
                          <a:spcPts val="0"/>
                        </a:spcBef>
                        <a:spcAft>
                          <a:spcPts val="0"/>
                        </a:spcAft>
                        <a:buClrTx/>
                        <a:buSzTx/>
                        <a:buFontTx/>
                        <a:buNone/>
                        <a:tabLst/>
                        <a:defRPr/>
                      </a:pPr>
                      <a:r>
                        <a:rPr lang="fr-FR" sz="1000" b="1" i="0" u="none" strike="noStrike" kern="1200" dirty="0">
                          <a:solidFill>
                            <a:schemeClr val="bg1"/>
                          </a:solidFill>
                          <a:effectLst/>
                          <a:latin typeface="Arial" panose="020B0604020202020204" pitchFamily="34" charset="0"/>
                          <a:ea typeface="+mn-ea"/>
                          <a:cs typeface="Arial" panose="020B0604020202020204" pitchFamily="34" charset="0"/>
                        </a:rPr>
                        <a:t>Santé maternelle et infantile </a:t>
                      </a:r>
                    </a:p>
                    <a:p>
                      <a:pPr algn="ctr" fontAlgn="ctr"/>
                      <a:endParaRPr lang="fr-FR" sz="1000" b="1" i="0" u="none" strike="noStrike" dirty="0">
                        <a:solidFill>
                          <a:schemeClr val="bg1"/>
                        </a:solidFill>
                        <a:effectLst/>
                        <a:latin typeface="+mj-lt"/>
                      </a:endParaRPr>
                    </a:p>
                  </a:txBody>
                  <a:tcPr marL="68142" marR="7571" marT="757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050" b="0" i="0" u="none" strike="noStrike" kern="1200" dirty="0">
                          <a:solidFill>
                            <a:schemeClr val="tx1"/>
                          </a:solidFill>
                          <a:effectLst/>
                          <a:latin typeface="+mn-lt"/>
                          <a:ea typeface="+mn-ea"/>
                          <a:cs typeface="Calibri" panose="020F0502020204030204" pitchFamily="34" charset="0"/>
                        </a:rPr>
                        <a:t>Supplémentation en vitamine A </a:t>
                      </a:r>
                    </a:p>
                  </a:txBody>
                  <a:tcPr marL="7591" marR="7591" marT="759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Calibri" charset="0"/>
                          <a:ea typeface="+mn-ea"/>
                          <a:cs typeface="+mn-cs"/>
                        </a:rPr>
                        <a:t>Supplémentation Vitamine A</a:t>
                      </a:r>
                    </a:p>
                  </a:txBody>
                  <a:tcPr marL="7591" marR="7591" marT="759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fr-FR" altLang="fr-FR" sz="1050" b="0" i="0" u="none" strike="noStrike" kern="1200" dirty="0">
                          <a:solidFill>
                            <a:srgbClr val="000000"/>
                          </a:solidFill>
                          <a:effectLst/>
                          <a:latin typeface="Arial" panose="020B0604020202020204" pitchFamily="34" charset="0"/>
                          <a:ea typeface="+mn-ea"/>
                          <a:cs typeface="Arial" panose="020B0604020202020204" pitchFamily="34" charset="0"/>
                        </a:rPr>
                        <a:t>Enfants de 6-59 mois</a:t>
                      </a:r>
                    </a:p>
                  </a:txBody>
                  <a:tcPr marL="9516" marR="9516" marT="951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2"/>
                  </a:ext>
                </a:extLst>
              </a:tr>
              <a:tr h="210313">
                <a:tc vMerge="1">
                  <a:txBody>
                    <a:bodyPr/>
                    <a:lstStyle/>
                    <a:p>
                      <a:pPr algn="l" fontAlgn="t"/>
                      <a:endParaRPr lang="fr-FR" sz="1100" b="0" i="0" u="none" strike="noStrike" dirty="0">
                        <a:solidFill>
                          <a:srgbClr val="262626"/>
                        </a:solidFill>
                        <a:effectLst/>
                        <a:latin typeface="Calibri" panose="020F0502020204030204" pitchFamily="34" charset="0"/>
                      </a:endParaRPr>
                    </a:p>
                  </a:txBody>
                  <a:tcPr marL="68142" marR="7571" marT="7571"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050" b="0" i="0" u="none" strike="noStrike" kern="1200" dirty="0">
                          <a:solidFill>
                            <a:schemeClr val="tx1"/>
                          </a:solidFill>
                          <a:effectLst/>
                          <a:latin typeface="+mn-lt"/>
                          <a:ea typeface="+mn-ea"/>
                          <a:cs typeface="Calibri" panose="020F0502020204030204" pitchFamily="34" charset="0"/>
                        </a:rPr>
                        <a:t> Distribution du fer et acide folique  aux femmes enceintes </a:t>
                      </a:r>
                    </a:p>
                  </a:txBody>
                  <a:tcPr marL="7591" marR="7591" marT="759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Calibri" charset="0"/>
                          <a:ea typeface="+mn-ea"/>
                          <a:cs typeface="+mn-cs"/>
                        </a:rPr>
                        <a:t>Supplémentation en Fer-Acide folique</a:t>
                      </a:r>
                    </a:p>
                  </a:txBody>
                  <a:tcPr marL="7591" marR="7591" marT="759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Arial" panose="020B0604020202020204" pitchFamily="34" charset="0"/>
                          <a:ea typeface="+mn-ea"/>
                          <a:cs typeface="Arial" panose="020B0604020202020204" pitchFamily="34" charset="0"/>
                        </a:rPr>
                        <a:t>Femmes enceintes </a:t>
                      </a:r>
                    </a:p>
                  </a:txBody>
                  <a:tcPr marL="9516" marR="9516" marT="951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3"/>
                  </a:ext>
                </a:extLst>
              </a:tr>
              <a:tr h="0">
                <a:tc vMerge="1">
                  <a:txBody>
                    <a:bodyPr/>
                    <a:lstStyle/>
                    <a:p>
                      <a:endParaRPr lang="fr-FR"/>
                    </a:p>
                  </a:txBody>
                  <a:tcPr/>
                </a:tc>
                <a:tc>
                  <a:txBody>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lang="fr-FR" sz="1050" b="0" i="0" u="none" strike="noStrike" kern="1200" dirty="0">
                          <a:solidFill>
                            <a:schemeClr val="tx1"/>
                          </a:solidFill>
                          <a:effectLst/>
                          <a:latin typeface="+mn-lt"/>
                          <a:ea typeface="+mn-ea"/>
                          <a:cs typeface="Calibri" panose="020F0502020204030204" pitchFamily="34" charset="0"/>
                        </a:rPr>
                        <a:t>Déparasitage  au </a:t>
                      </a:r>
                      <a:r>
                        <a:rPr lang="fr-FR" sz="1050" b="0" i="0" u="none" strike="noStrike" kern="1200" dirty="0" err="1">
                          <a:solidFill>
                            <a:schemeClr val="tx1"/>
                          </a:solidFill>
                          <a:effectLst/>
                          <a:latin typeface="+mn-lt"/>
                          <a:ea typeface="+mn-ea"/>
                          <a:cs typeface="Calibri" panose="020F0502020204030204" pitchFamily="34" charset="0"/>
                        </a:rPr>
                        <a:t>mebendazole</a:t>
                      </a:r>
                      <a:endParaRPr lang="fr-FR" sz="1050" b="0" i="0" u="none" strike="noStrike" kern="1200" dirty="0">
                        <a:solidFill>
                          <a:schemeClr val="tx1"/>
                        </a:solidFill>
                        <a:effectLst/>
                        <a:latin typeface="+mn-lt"/>
                        <a:ea typeface="+mn-ea"/>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Calibri" charset="0"/>
                          <a:ea typeface="+mn-ea"/>
                          <a:cs typeface="+mn-cs"/>
                        </a:rPr>
                        <a:t>Déparasitage</a:t>
                      </a:r>
                      <a:r>
                        <a:rPr lang="fr-FR" sz="1050" b="0" i="0" u="none" strike="noStrike" kern="1200" baseline="0" dirty="0">
                          <a:solidFill>
                            <a:srgbClr val="000000"/>
                          </a:solidFill>
                          <a:effectLst/>
                          <a:latin typeface="Calibri" charset="0"/>
                          <a:ea typeface="+mn-ea"/>
                          <a:cs typeface="+mn-cs"/>
                        </a:rPr>
                        <a:t> </a:t>
                      </a:r>
                      <a:endParaRPr lang="fr-FR" sz="1050" b="0" i="0" u="none" strike="noStrike" kern="1200" dirty="0">
                        <a:solidFill>
                          <a:srgbClr val="000000"/>
                        </a:solidFill>
                        <a:effectLst/>
                        <a:latin typeface="Calibri" charset="0"/>
                        <a:ea typeface="+mn-ea"/>
                        <a:cs typeface="+mn-cs"/>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Arial" panose="020B0604020202020204" pitchFamily="34" charset="0"/>
                          <a:ea typeface="+mn-ea"/>
                          <a:cs typeface="Arial" panose="020B0604020202020204" pitchFamily="34" charset="0"/>
                        </a:rPr>
                        <a:t>Enfants de 12-59 mois</a:t>
                      </a:r>
                    </a:p>
                  </a:txBody>
                  <a:tcPr marL="9516" marR="9516" marT="951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6"/>
                  </a:ext>
                </a:extLst>
              </a:tr>
              <a:tr h="0">
                <a:tc vMerge="1">
                  <a:txBody>
                    <a:bodyPr/>
                    <a:lstStyle/>
                    <a:p>
                      <a:endParaRPr lang="fr-FR"/>
                    </a:p>
                  </a:txBody>
                  <a:tcPr/>
                </a:tc>
                <a:tc>
                  <a:txBody>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lang="fr-FR" sz="1050" b="0" i="0" u="none" strike="noStrike" kern="1200" dirty="0">
                          <a:solidFill>
                            <a:schemeClr val="tx1"/>
                          </a:solidFill>
                          <a:effectLst/>
                          <a:latin typeface="+mn-lt"/>
                          <a:ea typeface="+mn-ea"/>
                          <a:cs typeface="Calibri" panose="020F0502020204030204" pitchFamily="34" charset="0"/>
                        </a:rPr>
                        <a:t>Femmes enceintes ayant reçu les  4 consultations prénatales </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Calibri" charset="0"/>
                          <a:ea typeface="+mn-ea"/>
                          <a:cs typeface="+mn-cs"/>
                        </a:rPr>
                        <a:t>CPN4</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Arial" panose="020B0604020202020204" pitchFamily="34" charset="0"/>
                          <a:ea typeface="+mn-ea"/>
                          <a:cs typeface="Arial" panose="020B0604020202020204" pitchFamily="34" charset="0"/>
                        </a:rPr>
                        <a:t>Femmes enceintes</a:t>
                      </a:r>
                    </a:p>
                  </a:txBody>
                  <a:tcPr marL="9516" marR="9516" marT="951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10"/>
                  </a:ext>
                </a:extLst>
              </a:tr>
              <a:tr h="0">
                <a:tc vMerge="1">
                  <a:txBody>
                    <a:bodyPr/>
                    <a:lstStyle/>
                    <a:p>
                      <a:endParaRPr lang="fr-FR"/>
                    </a:p>
                  </a:txBody>
                  <a:tcPr/>
                </a:tc>
                <a:tc>
                  <a:txBody>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lang="fr-FR" sz="1050" b="0" i="0" u="none" strike="noStrike" kern="1200" dirty="0">
                          <a:solidFill>
                            <a:schemeClr val="tx1"/>
                          </a:solidFill>
                          <a:effectLst/>
                          <a:latin typeface="+mn-lt"/>
                          <a:ea typeface="+mn-ea"/>
                          <a:cs typeface="Calibri" panose="020F0502020204030204" pitchFamily="34" charset="0"/>
                        </a:rPr>
                        <a:t>Femmes post-partum ayant la consultation postnatales  de retour </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lang="fr-FR" sz="1050" b="0" i="0" u="none" strike="noStrike" kern="1200" dirty="0" err="1">
                          <a:solidFill>
                            <a:srgbClr val="000000"/>
                          </a:solidFill>
                          <a:effectLst/>
                          <a:latin typeface="Calibri" charset="0"/>
                          <a:ea typeface="+mn-ea"/>
                          <a:cs typeface="+mn-cs"/>
                        </a:rPr>
                        <a:t>CPoN</a:t>
                      </a:r>
                      <a:r>
                        <a:rPr lang="fr-FR" sz="1050" b="0" i="0" u="none" strike="noStrike" kern="1200" dirty="0">
                          <a:solidFill>
                            <a:srgbClr val="000000"/>
                          </a:solidFill>
                          <a:effectLst/>
                          <a:latin typeface="Calibri" charset="0"/>
                          <a:ea typeface="+mn-ea"/>
                          <a:cs typeface="+mn-cs"/>
                        </a:rPr>
                        <a:t> de retour</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Arial" panose="020B0604020202020204" pitchFamily="34" charset="0"/>
                          <a:ea typeface="+mn-ea"/>
                          <a:cs typeface="Arial" panose="020B0604020202020204" pitchFamily="34" charset="0"/>
                        </a:rPr>
                        <a:t>Femmes post-partum</a:t>
                      </a:r>
                    </a:p>
                  </a:txBody>
                  <a:tcPr marL="9516" marR="9516" marT="951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11"/>
                  </a:ext>
                </a:extLst>
              </a:tr>
              <a:tr h="0">
                <a:tc vMerge="1">
                  <a:txBody>
                    <a:bodyPr/>
                    <a:lstStyle/>
                    <a:p>
                      <a:endParaRPr lang="fr-FR"/>
                    </a:p>
                  </a:txBody>
                  <a:tcPr/>
                </a:tc>
                <a:tc>
                  <a:txBody>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lang="fr-FR" sz="1050" b="0" i="0" u="none" strike="noStrike" kern="1200" dirty="0">
                          <a:solidFill>
                            <a:schemeClr val="tx1"/>
                          </a:solidFill>
                          <a:effectLst/>
                          <a:latin typeface="+mn-lt"/>
                          <a:ea typeface="+mn-ea"/>
                          <a:cs typeface="Calibri" panose="020F0502020204030204" pitchFamily="34" charset="0"/>
                        </a:rPr>
                        <a:t>Vaccination contre la rougeole </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Calibri" charset="0"/>
                          <a:ea typeface="+mn-ea"/>
                          <a:cs typeface="+mn-cs"/>
                        </a:rPr>
                        <a:t>Vaccination</a:t>
                      </a:r>
                      <a:r>
                        <a:rPr lang="fr-FR" sz="1050" b="0" i="0" u="none" strike="noStrike" kern="1200" baseline="0" dirty="0">
                          <a:solidFill>
                            <a:srgbClr val="000000"/>
                          </a:solidFill>
                          <a:effectLst/>
                          <a:latin typeface="Calibri" charset="0"/>
                          <a:ea typeface="+mn-ea"/>
                          <a:cs typeface="+mn-cs"/>
                        </a:rPr>
                        <a:t> Rougeole</a:t>
                      </a:r>
                      <a:endParaRPr lang="fr-FR" sz="1050" b="0" i="0" u="none" strike="noStrike" kern="1200" dirty="0">
                        <a:solidFill>
                          <a:srgbClr val="000000"/>
                        </a:solidFill>
                        <a:effectLst/>
                        <a:latin typeface="Calibri" charset="0"/>
                        <a:ea typeface="+mn-ea"/>
                        <a:cs typeface="+mn-cs"/>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Arial" panose="020B0604020202020204" pitchFamily="34" charset="0"/>
                          <a:ea typeface="+mn-ea"/>
                          <a:cs typeface="Arial" panose="020B0604020202020204" pitchFamily="34" charset="0"/>
                        </a:rPr>
                        <a:t>Enfants de 9 mois à 9 ans</a:t>
                      </a:r>
                    </a:p>
                  </a:txBody>
                  <a:tcPr marL="9516" marR="9516" marT="951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12"/>
                  </a:ext>
                </a:extLst>
              </a:tr>
              <a:tr h="0">
                <a:tc vMerge="1">
                  <a:txBody>
                    <a:bodyPr/>
                    <a:lstStyle/>
                    <a:p>
                      <a:pPr algn="l" fontAlgn="b"/>
                      <a:endParaRPr lang="fr-FR" sz="1100" b="0" i="0" u="none" strike="noStrike" dirty="0">
                        <a:solidFill>
                          <a:srgbClr val="000000"/>
                        </a:solidFill>
                        <a:effectLst/>
                        <a:latin typeface="Calibri" panose="020F0502020204030204" pitchFamily="34" charset="0"/>
                      </a:endParaRPr>
                    </a:p>
                  </a:txBody>
                  <a:tcPr marL="68142" marR="7571" marT="7571"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lang="fr-FR" sz="1050" b="0" i="0" u="none" strike="noStrike" kern="1200" dirty="0">
                          <a:solidFill>
                            <a:schemeClr val="tx1"/>
                          </a:solidFill>
                          <a:effectLst/>
                          <a:latin typeface="+mn-lt"/>
                          <a:ea typeface="+mn-ea"/>
                          <a:cs typeface="Calibri" panose="020F0502020204030204" pitchFamily="34" charset="0"/>
                        </a:rPr>
                        <a:t>Femmes enceintes ayant reçu au moins 3 traitement préventif intermittent </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Calibri" charset="0"/>
                          <a:ea typeface="+mn-ea"/>
                          <a:cs typeface="+mn-cs"/>
                        </a:rPr>
                        <a:t>TPI</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fr-FR" altLang="fr-FR" sz="1050" b="0" i="0" u="none" strike="noStrike" kern="1200" dirty="0">
                          <a:solidFill>
                            <a:srgbClr val="000000"/>
                          </a:solidFill>
                          <a:effectLst/>
                          <a:latin typeface="Arial" panose="020B0604020202020204" pitchFamily="34" charset="0"/>
                          <a:ea typeface="+mn-ea"/>
                          <a:cs typeface="Arial" panose="020B0604020202020204" pitchFamily="34" charset="0"/>
                        </a:rPr>
                        <a:t>Femmes enceintes </a:t>
                      </a:r>
                    </a:p>
                  </a:txBody>
                  <a:tcPr marL="9516" marR="9516" marT="951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4"/>
                  </a:ext>
                </a:extLst>
              </a:tr>
              <a:tr h="318340">
                <a:tc rowSpan="2">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lang="fr-FR" sz="1000" b="1" i="0" u="none" strike="noStrike" kern="1200" dirty="0">
                          <a:solidFill>
                            <a:schemeClr val="bg1"/>
                          </a:solidFill>
                          <a:effectLst/>
                          <a:latin typeface="+mn-lt"/>
                          <a:ea typeface="+mn-ea"/>
                          <a:cs typeface="Calibri" panose="020F0502020204030204" pitchFamily="34" charset="0"/>
                        </a:rPr>
                        <a:t>Protection</a:t>
                      </a:r>
                      <a:r>
                        <a:rPr lang="fr-FR" sz="1000" b="1" i="0" u="none" strike="noStrike" kern="1200" baseline="0" dirty="0">
                          <a:solidFill>
                            <a:schemeClr val="bg1"/>
                          </a:solidFill>
                          <a:effectLst/>
                          <a:latin typeface="+mn-lt"/>
                          <a:ea typeface="+mn-ea"/>
                          <a:cs typeface="Calibri" panose="020F0502020204030204" pitchFamily="34" charset="0"/>
                        </a:rPr>
                        <a:t> sociale </a:t>
                      </a:r>
                      <a:endParaRPr lang="fr-FR" sz="1000" b="1" i="0" u="none" strike="noStrike" kern="1200" dirty="0">
                        <a:solidFill>
                          <a:schemeClr val="bg1"/>
                        </a:solidFill>
                        <a:effectLst/>
                        <a:latin typeface="+mn-lt"/>
                        <a:ea typeface="+mn-ea"/>
                        <a:cs typeface="Calibri" panose="020F0502020204030204" pitchFamily="34" charset="0"/>
                      </a:endParaRPr>
                    </a:p>
                    <a:p>
                      <a:pPr algn="ctr" fontAlgn="b"/>
                      <a:endParaRPr lang="fr-FR" sz="1000" b="1" i="0" u="none" strike="noStrike" dirty="0">
                        <a:solidFill>
                          <a:schemeClr val="bg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lang="en-US" sz="1050" b="0" i="0" u="none" strike="noStrike" kern="1200" dirty="0">
                          <a:solidFill>
                            <a:schemeClr val="tx1"/>
                          </a:solidFill>
                          <a:effectLst/>
                          <a:latin typeface="+mn-lt"/>
                          <a:ea typeface="+mn-ea"/>
                          <a:cs typeface="Calibri" panose="020F0502020204030204" pitchFamily="34" charset="0"/>
                        </a:rPr>
                        <a:t>Blanket feeding</a:t>
                      </a:r>
                    </a:p>
                  </a:txBody>
                  <a:tcPr marL="68142" marR="7571" marT="757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l" fontAlgn="b"/>
                      <a:r>
                        <a:rPr lang="fr-FR" sz="1050" b="0" i="0" u="none" strike="noStrike" kern="1200" dirty="0" err="1">
                          <a:solidFill>
                            <a:srgbClr val="000000"/>
                          </a:solidFill>
                          <a:effectLst/>
                          <a:latin typeface="Calibri" charset="0"/>
                          <a:ea typeface="+mn-ea"/>
                          <a:cs typeface="+mn-cs"/>
                        </a:rPr>
                        <a:t>Blanket</a:t>
                      </a:r>
                      <a:r>
                        <a:rPr lang="fr-FR" sz="1050" b="0" i="0" u="none" strike="noStrike" kern="1200" dirty="0">
                          <a:solidFill>
                            <a:srgbClr val="000000"/>
                          </a:solidFill>
                          <a:effectLst/>
                          <a:latin typeface="Calibri" charset="0"/>
                          <a:ea typeface="+mn-ea"/>
                          <a:cs typeface="+mn-cs"/>
                        </a:rPr>
                        <a:t> </a:t>
                      </a:r>
                      <a:r>
                        <a:rPr lang="fr-FR" sz="1050" b="0" i="0" u="none" strike="noStrike" kern="1200" dirty="0" err="1">
                          <a:solidFill>
                            <a:srgbClr val="000000"/>
                          </a:solidFill>
                          <a:effectLst/>
                          <a:latin typeface="Calibri" charset="0"/>
                          <a:ea typeface="+mn-ea"/>
                          <a:cs typeface="+mn-cs"/>
                        </a:rPr>
                        <a:t>Feeding</a:t>
                      </a:r>
                      <a:r>
                        <a:rPr lang="fr-FR" sz="1050" b="0" i="0" u="none" strike="noStrike" kern="1200" dirty="0">
                          <a:solidFill>
                            <a:srgbClr val="000000"/>
                          </a:solidFill>
                          <a:effectLst/>
                          <a:latin typeface="Calibri" charset="0"/>
                          <a:ea typeface="+mn-ea"/>
                          <a:cs typeface="+mn-cs"/>
                        </a:rPr>
                        <a:t> </a:t>
                      </a:r>
                    </a:p>
                  </a:txBody>
                  <a:tcPr marL="7591" marR="7591" marT="759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t"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Arial" panose="020B0604020202020204" pitchFamily="34" charset="0"/>
                          <a:ea typeface="+mn-ea"/>
                          <a:cs typeface="Arial" panose="020B0604020202020204" pitchFamily="34" charset="0"/>
                        </a:rPr>
                        <a:t>Enfants de  6-23 mois </a:t>
                      </a:r>
                    </a:p>
                    <a:p>
                      <a:pPr marL="0" marR="0" lvl="0" indent="0" algn="l" defTabSz="844083" rtl="0" eaLnBrk="1" fontAlgn="t"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Arial" panose="020B0604020202020204" pitchFamily="34" charset="0"/>
                          <a:ea typeface="+mn-ea"/>
                          <a:cs typeface="Arial" panose="020B0604020202020204" pitchFamily="34" charset="0"/>
                        </a:rPr>
                        <a:t>Femmes enceintes et allaitantes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8"/>
                  </a:ext>
                </a:extLst>
              </a:tr>
              <a:tr h="310150">
                <a:tc vMerge="1">
                  <a:txBody>
                    <a:bodyPr/>
                    <a:lstStyle/>
                    <a:p>
                      <a:pPr algn="l" fontAlgn="b"/>
                      <a:endParaRPr lang="fr-FR" sz="1100" b="0" i="0" u="none" strike="noStrike" dirty="0">
                        <a:solidFill>
                          <a:srgbClr val="000000"/>
                        </a:solidFill>
                        <a:effectLst/>
                        <a:latin typeface="Calibri" panose="020F0502020204030204" pitchFamily="34" charset="0"/>
                      </a:endParaRPr>
                    </a:p>
                  </a:txBody>
                  <a:tcPr marL="9525" marR="9525" marT="9525" marB="0" anchor="b">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lang="fr-FR" sz="1050" b="0" i="0" u="none" strike="noStrike" kern="1200" dirty="0">
                          <a:solidFill>
                            <a:schemeClr val="tx1"/>
                          </a:solidFill>
                          <a:effectLst/>
                          <a:latin typeface="+mn-lt"/>
                          <a:ea typeface="+mn-ea"/>
                          <a:cs typeface="Calibri" panose="020F0502020204030204" pitchFamily="34" charset="0"/>
                        </a:rPr>
                        <a:t>Distribution générale des  vivres  ou de cash</a:t>
                      </a:r>
                    </a:p>
                    <a:p>
                      <a:pPr marL="0" marR="0" indent="0" algn="l" defTabSz="844083" rtl="0" eaLnBrk="1" fontAlgn="b" latinLnBrk="0" hangingPunct="1">
                        <a:lnSpc>
                          <a:spcPct val="100000"/>
                        </a:lnSpc>
                        <a:spcBef>
                          <a:spcPts val="0"/>
                        </a:spcBef>
                        <a:spcAft>
                          <a:spcPts val="0"/>
                        </a:spcAft>
                        <a:buClrTx/>
                        <a:buSzTx/>
                        <a:buFontTx/>
                        <a:buNone/>
                        <a:tabLst/>
                        <a:defRPr/>
                      </a:pPr>
                      <a:endParaRPr lang="fr-FR" sz="1050" b="0" i="0" u="none" strike="noStrike" kern="1200" dirty="0">
                        <a:solidFill>
                          <a:schemeClr val="tx1"/>
                        </a:solidFill>
                        <a:effectLst/>
                        <a:latin typeface="+mn-lt"/>
                        <a:ea typeface="+mn-ea"/>
                        <a:cs typeface="Calibri" panose="020F0502020204030204" pitchFamily="34" charset="0"/>
                      </a:endParaRPr>
                    </a:p>
                  </a:txBody>
                  <a:tcPr marL="68142" marR="7571" marT="757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l" fontAlgn="b"/>
                      <a:r>
                        <a:rPr lang="fr-FR" sz="1050" b="0" i="0" u="none" strike="noStrike" kern="1200" dirty="0">
                          <a:solidFill>
                            <a:srgbClr val="000000"/>
                          </a:solidFill>
                          <a:effectLst/>
                          <a:latin typeface="Calibri" charset="0"/>
                          <a:ea typeface="+mn-ea"/>
                          <a:cs typeface="+mn-cs"/>
                        </a:rPr>
                        <a:t>Distribution</a:t>
                      </a:r>
                      <a:r>
                        <a:rPr lang="fr-FR" sz="1050" b="0" i="0" u="none" strike="noStrike" kern="1200" baseline="0" dirty="0">
                          <a:solidFill>
                            <a:srgbClr val="000000"/>
                          </a:solidFill>
                          <a:effectLst/>
                          <a:latin typeface="Calibri" charset="0"/>
                          <a:ea typeface="+mn-ea"/>
                          <a:cs typeface="+mn-cs"/>
                        </a:rPr>
                        <a:t> des vivres/cash</a:t>
                      </a:r>
                      <a:endParaRPr lang="fr-FR" sz="1050" b="0" i="0" u="none" strike="noStrike" kern="1200" dirty="0">
                        <a:solidFill>
                          <a:srgbClr val="000000"/>
                        </a:solidFill>
                        <a:effectLst/>
                        <a:latin typeface="Calibri" charset="0"/>
                        <a:ea typeface="+mn-ea"/>
                        <a:cs typeface="+mn-cs"/>
                      </a:endParaRPr>
                    </a:p>
                  </a:txBody>
                  <a:tcPr marL="7591" marR="7591" marT="759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t"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Arial" panose="020B0604020202020204" pitchFamily="34" charset="0"/>
                          <a:ea typeface="+mn-ea"/>
                          <a:cs typeface="Arial" panose="020B0604020202020204" pitchFamily="34" charset="0"/>
                        </a:rPr>
                        <a:t>Ménages vulnérables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9"/>
                  </a:ext>
                </a:extLst>
              </a:tr>
              <a:tr h="203482">
                <a:tc rowSpan="3">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lang="fr-FR" sz="1000" b="1" i="0" u="none" strike="noStrike" dirty="0">
                          <a:solidFill>
                            <a:schemeClr val="bg1"/>
                          </a:solidFill>
                          <a:effectLst/>
                          <a:latin typeface="+mn-lt"/>
                          <a:cs typeface="Calibri" panose="020F0502020204030204" pitchFamily="34" charset="0"/>
                        </a:rPr>
                        <a:t>Prise en charge de la malnutrition aigüe</a:t>
                      </a:r>
                      <a:r>
                        <a:rPr lang="fr-FR" sz="1000" b="1" i="0" u="none" strike="noStrike" baseline="0" dirty="0">
                          <a:solidFill>
                            <a:schemeClr val="bg1"/>
                          </a:solidFill>
                          <a:effectLst/>
                          <a:latin typeface="+mn-lt"/>
                          <a:cs typeface="Calibri" panose="020F0502020204030204" pitchFamily="34" charset="0"/>
                        </a:rPr>
                        <a:t> </a:t>
                      </a:r>
                      <a:endParaRPr lang="fr-FR" sz="1000" b="1" i="0" u="none" strike="noStrike" dirty="0">
                        <a:solidFill>
                          <a:srgbClr val="FFFFFF"/>
                        </a:solidFill>
                        <a:effectLst/>
                        <a:latin typeface="+mn-lt"/>
                      </a:endParaRPr>
                    </a:p>
                    <a:p>
                      <a:pPr algn="ctr" fontAlgn="b"/>
                      <a:endParaRPr lang="fr-FR" sz="1000" b="1" i="0" u="none" strike="noStrike" dirty="0">
                        <a:solidFill>
                          <a:schemeClr val="bg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b="0" i="0" u="none" strike="noStrike" kern="1200" dirty="0">
                          <a:solidFill>
                            <a:schemeClr val="tx1"/>
                          </a:solidFill>
                          <a:effectLst/>
                          <a:latin typeface="+mn-lt"/>
                          <a:ea typeface="+mn-ea"/>
                          <a:cs typeface="Calibri" panose="020F0502020204030204" pitchFamily="34" charset="0"/>
                        </a:rPr>
                        <a:t>Prise en charge de la malnutrition aigüe sévère (MAS)</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l" fontAlgn="b"/>
                      <a:r>
                        <a:rPr lang="fr-FR" sz="1050" b="0" i="0" u="none" strike="noStrike" kern="1200" dirty="0">
                          <a:solidFill>
                            <a:srgbClr val="000000"/>
                          </a:solidFill>
                          <a:effectLst/>
                          <a:latin typeface="Calibri" charset="0"/>
                          <a:ea typeface="+mn-ea"/>
                          <a:cs typeface="+mn-cs"/>
                        </a:rPr>
                        <a:t>PEC MAS</a:t>
                      </a:r>
                    </a:p>
                  </a:txBody>
                  <a:tcPr marL="7591" marR="7591" marT="759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Arial" panose="020B0604020202020204" pitchFamily="34" charset="0"/>
                          <a:ea typeface="+mn-ea"/>
                          <a:cs typeface="Arial" panose="020B0604020202020204" pitchFamily="34" charset="0"/>
                        </a:rPr>
                        <a:t>Enfants de  6-59 mois  avec MAS</a:t>
                      </a:r>
                    </a:p>
                  </a:txBody>
                  <a:tcPr marL="9516" marR="9516" marT="951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4052300081"/>
                  </a:ext>
                </a:extLst>
              </a:tr>
              <a:tr h="208170">
                <a:tc vMerge="1">
                  <a:txBody>
                    <a:bodyPr/>
                    <a:lstStyle/>
                    <a:p>
                      <a:endParaRPr lang="en-GB"/>
                    </a:p>
                  </a:txBody>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b="0" i="0" u="none" strike="noStrike" kern="1200" dirty="0">
                          <a:solidFill>
                            <a:schemeClr val="tx1"/>
                          </a:solidFill>
                          <a:effectLst/>
                          <a:latin typeface="+mn-lt"/>
                          <a:ea typeface="+mn-ea"/>
                          <a:cs typeface="Calibri" panose="020F0502020204030204" pitchFamily="34" charset="0"/>
                        </a:rPr>
                        <a:t>Prise en charge de la malnutrition aigüe  modérée (MAM)</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l" fontAlgn="b"/>
                      <a:r>
                        <a:rPr lang="fr-FR" sz="1050" b="0" i="0" u="none" strike="noStrike" kern="1200" dirty="0">
                          <a:solidFill>
                            <a:srgbClr val="000000"/>
                          </a:solidFill>
                          <a:effectLst/>
                          <a:latin typeface="Calibri" charset="0"/>
                          <a:ea typeface="+mn-ea"/>
                          <a:cs typeface="+mn-cs"/>
                        </a:rPr>
                        <a:t>PEC MAM</a:t>
                      </a:r>
                    </a:p>
                  </a:txBody>
                  <a:tcPr marL="7591" marR="7591" marT="759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Arial" panose="020B0604020202020204" pitchFamily="34" charset="0"/>
                          <a:ea typeface="+mn-ea"/>
                          <a:cs typeface="Arial" panose="020B0604020202020204" pitchFamily="34" charset="0"/>
                        </a:rPr>
                        <a:t>Enfants de  6-59 mois  avec MAM</a:t>
                      </a:r>
                    </a:p>
                  </a:txBody>
                  <a:tcPr marL="9516" marR="9516" marT="951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116677880"/>
                  </a:ext>
                </a:extLst>
              </a:tr>
              <a:tr h="206440">
                <a:tc vMerge="1">
                  <a:txBody>
                    <a:bodyPr/>
                    <a:lstStyle/>
                    <a:p>
                      <a:endParaRPr lang="en-GB"/>
                    </a:p>
                  </a:txBody>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b="0" i="0" u="none" strike="noStrike" kern="1200" dirty="0">
                          <a:solidFill>
                            <a:schemeClr val="tx1"/>
                          </a:solidFill>
                          <a:effectLst/>
                          <a:latin typeface="+mn-lt"/>
                          <a:ea typeface="+mn-ea"/>
                          <a:cs typeface="Calibri" panose="020F0502020204030204" pitchFamily="34" charset="0"/>
                        </a:rPr>
                        <a:t>Formation sur le protocole national de  PCIMA</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l" fontAlgn="b"/>
                      <a:r>
                        <a:rPr lang="fr-FR" sz="1050" b="0" i="0" u="none" strike="noStrike" kern="1200" dirty="0">
                          <a:solidFill>
                            <a:srgbClr val="000000"/>
                          </a:solidFill>
                          <a:effectLst/>
                          <a:latin typeface="Calibri" charset="0"/>
                          <a:ea typeface="+mn-ea"/>
                          <a:cs typeface="+mn-cs"/>
                        </a:rPr>
                        <a:t>Formation PCIMA</a:t>
                      </a:r>
                    </a:p>
                  </a:txBody>
                  <a:tcPr marL="7591" marR="7591" marT="759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b" latinLnBrk="0" hangingPunct="1">
                        <a:lnSpc>
                          <a:spcPct val="100000"/>
                        </a:lnSpc>
                        <a:spcBef>
                          <a:spcPct val="0"/>
                        </a:spcBef>
                        <a:spcAft>
                          <a:spcPts val="0"/>
                        </a:spcAft>
                        <a:buClrTx/>
                        <a:buSzTx/>
                        <a:buFontTx/>
                        <a:buNone/>
                        <a:tabLst/>
                        <a:defRPr/>
                      </a:pPr>
                      <a:r>
                        <a:rPr lang="fr-FR" sz="1050" b="0" i="0" u="none" strike="noStrike" kern="1200" dirty="0">
                          <a:solidFill>
                            <a:srgbClr val="000000"/>
                          </a:solidFill>
                          <a:effectLst/>
                          <a:latin typeface="Arial" panose="020B0604020202020204" pitchFamily="34" charset="0"/>
                          <a:ea typeface="+mn-ea"/>
                          <a:cs typeface="Arial" panose="020B0604020202020204" pitchFamily="34" charset="0"/>
                        </a:rPr>
                        <a:t>Agents de santé en unité nutritionnelle</a:t>
                      </a:r>
                    </a:p>
                  </a:txBody>
                  <a:tcPr marL="9516" marR="9516" marT="951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494893613"/>
                  </a:ext>
                </a:extLst>
              </a:tr>
            </a:tbl>
          </a:graphicData>
        </a:graphic>
      </p:graphicFrame>
      <p:pic>
        <p:nvPicPr>
          <p:cNvPr id="5" name="Picture 4" descr="A screenshot of a cell phone&#10;&#10;Description generated with high confidence">
            <a:extLst>
              <a:ext uri="{FF2B5EF4-FFF2-40B4-BE49-F238E27FC236}">
                <a16:creationId xmlns:a16="http://schemas.microsoft.com/office/drawing/2014/main" id="{8B5BE51C-5ED0-4F7A-ACFB-8920DFEC30DB}"/>
              </a:ext>
            </a:extLst>
          </p:cNvPr>
          <p:cNvPicPr>
            <a:picLocks noChangeAspect="1"/>
          </p:cNvPicPr>
          <p:nvPr/>
        </p:nvPicPr>
        <p:blipFill>
          <a:blip r:embed="rId3"/>
          <a:stretch>
            <a:fillRect/>
          </a:stretch>
        </p:blipFill>
        <p:spPr>
          <a:xfrm>
            <a:off x="10695152" y="56457"/>
            <a:ext cx="1401154" cy="817230"/>
          </a:xfrm>
          <a:prstGeom prst="rect">
            <a:avLst/>
          </a:prstGeom>
        </p:spPr>
      </p:pic>
    </p:spTree>
    <p:extLst>
      <p:ext uri="{BB962C8B-B14F-4D97-AF65-F5344CB8AC3E}">
        <p14:creationId xmlns:p14="http://schemas.microsoft.com/office/powerpoint/2010/main" val="2871225516"/>
      </p:ext>
    </p:extLst>
  </p:cSld>
  <p:clrMapOvr>
    <a:overrideClrMapping bg1="lt1" tx1="dk1" bg2="lt2" tx2="dk2" accent1="accent1" accent2="accent2" accent3="accent3" accent4="accent4" accent5="accent5" accent6="accent6" hlink="hlink" folHlink="folHlink"/>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51794" y="24482"/>
            <a:ext cx="11078476" cy="831850"/>
          </a:xfrm>
        </p:spPr>
        <p:txBody>
          <a:bodyPr>
            <a:noAutofit/>
          </a:bodyPr>
          <a:lstStyle/>
          <a:p>
            <a:r>
              <a:rPr lang="fr-FR" sz="2000" dirty="0">
                <a:solidFill>
                  <a:prstClr val="black"/>
                </a:solidFill>
                <a:latin typeface="Arial" pitchFamily="34" charset="0"/>
                <a:cs typeface="Arial" pitchFamily="34" charset="0"/>
              </a:rPr>
              <a:t>Acronymes </a:t>
            </a:r>
            <a:endParaRPr lang="fr-FR" sz="2400" dirty="0">
              <a:latin typeface="+mn-lt"/>
            </a:endParaRPr>
          </a:p>
        </p:txBody>
      </p:sp>
      <p:graphicFrame>
        <p:nvGraphicFramePr>
          <p:cNvPr id="8" name="Table 7">
            <a:extLst>
              <a:ext uri="{FF2B5EF4-FFF2-40B4-BE49-F238E27FC236}">
                <a16:creationId xmlns:a16="http://schemas.microsoft.com/office/drawing/2014/main" id="{79AD4816-FFE8-42B7-A7EB-1557F04DA3DE}"/>
              </a:ext>
            </a:extLst>
          </p:cNvPr>
          <p:cNvGraphicFramePr>
            <a:graphicFrameLocks noGrp="1"/>
          </p:cNvGraphicFramePr>
          <p:nvPr>
            <p:extLst/>
          </p:nvPr>
        </p:nvGraphicFramePr>
        <p:xfrm>
          <a:off x="274203" y="1557187"/>
          <a:ext cx="5738473" cy="3246997"/>
        </p:xfrm>
        <a:graphic>
          <a:graphicData uri="http://schemas.openxmlformats.org/drawingml/2006/table">
            <a:tbl>
              <a:tblPr/>
              <a:tblGrid>
                <a:gridCol w="5738473">
                  <a:extLst>
                    <a:ext uri="{9D8B030D-6E8A-4147-A177-3AD203B41FA5}">
                      <a16:colId xmlns:a16="http://schemas.microsoft.com/office/drawing/2014/main" val="2364506591"/>
                    </a:ext>
                  </a:extLst>
                </a:gridCol>
              </a:tblGrid>
              <a:tr h="112117">
                <a:tc>
                  <a:txBody>
                    <a:bodyPr/>
                    <a:lstStyle/>
                    <a:p>
                      <a:pPr algn="l" rtl="0" fontAlgn="ctr"/>
                      <a:r>
                        <a:rPr lang="fr-FR" sz="1200" b="0" i="0" u="none" strike="noStrike" dirty="0">
                          <a:solidFill>
                            <a:srgbClr val="000000"/>
                          </a:solidFill>
                          <a:effectLst/>
                          <a:latin typeface="Arial" panose="020B0604020202020204" pitchFamily="34" charset="0"/>
                        </a:rPr>
                        <a:t>ADES: Association pour le Développement Economique et Social</a:t>
                      </a:r>
                    </a:p>
                  </a:txBody>
                  <a:tcPr marL="3203" marR="3203" marT="3203" marB="0" anchor="ctr">
                    <a:lnL>
                      <a:noFill/>
                    </a:lnL>
                    <a:lnR>
                      <a:noFill/>
                    </a:lnR>
                    <a:lnT>
                      <a:noFill/>
                    </a:lnT>
                    <a:lnB>
                      <a:noFill/>
                    </a:lnB>
                  </a:tcPr>
                </a:tc>
                <a:extLst>
                  <a:ext uri="{0D108BD9-81ED-4DB2-BD59-A6C34878D82A}">
                    <a16:rowId xmlns:a16="http://schemas.microsoft.com/office/drawing/2014/main" val="3600727287"/>
                  </a:ext>
                </a:extLst>
              </a:tr>
              <a:tr h="112117">
                <a:tc>
                  <a:txBody>
                    <a:bodyPr/>
                    <a:lstStyle/>
                    <a:p>
                      <a:pPr algn="l" rtl="0" fontAlgn="ctr"/>
                      <a:r>
                        <a:rPr lang="fr-FR" sz="1200" b="0" i="0" u="none" strike="noStrike">
                          <a:solidFill>
                            <a:srgbClr val="000000"/>
                          </a:solidFill>
                          <a:effectLst/>
                          <a:latin typeface="Arial" panose="020B0604020202020204" pitchFamily="34" charset="0"/>
                        </a:rPr>
                        <a:t>AFD: Agence française de développement </a:t>
                      </a:r>
                    </a:p>
                  </a:txBody>
                  <a:tcPr marL="3203" marR="3203" marT="3203" marB="0" anchor="ctr">
                    <a:lnL>
                      <a:noFill/>
                    </a:lnL>
                    <a:lnR>
                      <a:noFill/>
                    </a:lnR>
                    <a:lnT>
                      <a:noFill/>
                    </a:lnT>
                    <a:lnB>
                      <a:noFill/>
                    </a:lnB>
                  </a:tcPr>
                </a:tc>
                <a:extLst>
                  <a:ext uri="{0D108BD9-81ED-4DB2-BD59-A6C34878D82A}">
                    <a16:rowId xmlns:a16="http://schemas.microsoft.com/office/drawing/2014/main" val="4043596722"/>
                  </a:ext>
                </a:extLst>
              </a:tr>
              <a:tr h="112117">
                <a:tc>
                  <a:txBody>
                    <a:bodyPr/>
                    <a:lstStyle/>
                    <a:p>
                      <a:pPr algn="l" rtl="0" fontAlgn="ctr"/>
                      <a:r>
                        <a:rPr lang="en-US" sz="1200" b="0" i="0" u="none" strike="noStrike" dirty="0">
                          <a:solidFill>
                            <a:schemeClr val="tx1"/>
                          </a:solidFill>
                          <a:effectLst/>
                          <a:latin typeface="Arial" panose="020B0604020202020204" pitchFamily="34" charset="0"/>
                        </a:rPr>
                        <a:t>ANADER:  Agence </a:t>
                      </a:r>
                      <a:r>
                        <a:rPr lang="en-US" sz="1200" b="0" i="0" u="none" strike="noStrike" dirty="0" err="1">
                          <a:solidFill>
                            <a:schemeClr val="tx1"/>
                          </a:solidFill>
                          <a:effectLst/>
                          <a:latin typeface="Arial" panose="020B0604020202020204" pitchFamily="34" charset="0"/>
                        </a:rPr>
                        <a:t>Nationale</a:t>
                      </a:r>
                      <a:r>
                        <a:rPr lang="en-US" sz="1200" b="0" i="0" u="none" strike="noStrike" dirty="0">
                          <a:solidFill>
                            <a:schemeClr val="tx1"/>
                          </a:solidFill>
                          <a:effectLst/>
                          <a:latin typeface="Arial" panose="020B0604020202020204" pitchFamily="34" charset="0"/>
                        </a:rPr>
                        <a:t> </a:t>
                      </a:r>
                      <a:r>
                        <a:rPr lang="en-US" sz="1200" b="0" i="0" u="none" strike="noStrike" dirty="0" err="1">
                          <a:solidFill>
                            <a:schemeClr val="tx1"/>
                          </a:solidFill>
                          <a:effectLst/>
                          <a:latin typeface="Arial" panose="020B0604020202020204" pitchFamily="34" charset="0"/>
                        </a:rPr>
                        <a:t>d’Appui</a:t>
                      </a:r>
                      <a:r>
                        <a:rPr lang="en-US" sz="1200" b="0" i="0" u="none" strike="noStrike" dirty="0">
                          <a:solidFill>
                            <a:schemeClr val="tx1"/>
                          </a:solidFill>
                          <a:effectLst/>
                          <a:latin typeface="Arial" panose="020B0604020202020204" pitchFamily="34" charset="0"/>
                        </a:rPr>
                        <a:t> au </a:t>
                      </a:r>
                      <a:r>
                        <a:rPr lang="en-US" sz="1200" b="0" i="0" u="none" strike="noStrike" dirty="0" err="1">
                          <a:solidFill>
                            <a:schemeClr val="tx1"/>
                          </a:solidFill>
                          <a:effectLst/>
                          <a:latin typeface="Arial" panose="020B0604020202020204" pitchFamily="34" charset="0"/>
                        </a:rPr>
                        <a:t>Développement</a:t>
                      </a:r>
                      <a:r>
                        <a:rPr lang="en-US" sz="1200" b="0" i="0" u="none" strike="noStrike" dirty="0">
                          <a:solidFill>
                            <a:schemeClr val="tx1"/>
                          </a:solidFill>
                          <a:effectLst/>
                          <a:latin typeface="Arial" panose="020B0604020202020204" pitchFamily="34" charset="0"/>
                        </a:rPr>
                        <a:t> Rural</a:t>
                      </a:r>
                    </a:p>
                  </a:txBody>
                  <a:tcPr marL="3203" marR="3203" marT="3203" marB="0" anchor="ctr">
                    <a:lnL>
                      <a:noFill/>
                    </a:lnL>
                    <a:lnR>
                      <a:noFill/>
                    </a:lnR>
                    <a:lnT>
                      <a:noFill/>
                    </a:lnT>
                    <a:lnB>
                      <a:noFill/>
                    </a:lnB>
                  </a:tcPr>
                </a:tc>
                <a:extLst>
                  <a:ext uri="{0D108BD9-81ED-4DB2-BD59-A6C34878D82A}">
                    <a16:rowId xmlns:a16="http://schemas.microsoft.com/office/drawing/2014/main" val="2708676419"/>
                  </a:ext>
                </a:extLst>
              </a:tr>
              <a:tr h="112117">
                <a:tc>
                  <a:txBody>
                    <a:bodyPr/>
                    <a:lstStyle/>
                    <a:p>
                      <a:pPr algn="l" rtl="0" fontAlgn="ctr"/>
                      <a:r>
                        <a:rPr lang="en-US" sz="1200" b="0" i="0" u="none" strike="noStrike" dirty="0">
                          <a:solidFill>
                            <a:srgbClr val="000000"/>
                          </a:solidFill>
                          <a:effectLst/>
                          <a:latin typeface="Arial" panose="020B0604020202020204" pitchFamily="34" charset="0"/>
                        </a:rPr>
                        <a:t>AS: </a:t>
                      </a:r>
                      <a:r>
                        <a:rPr lang="en-US" sz="1200" b="0" i="0" u="none" strike="noStrike" dirty="0" err="1">
                          <a:solidFill>
                            <a:srgbClr val="000000"/>
                          </a:solidFill>
                          <a:effectLst/>
                          <a:latin typeface="Arial" panose="020B0604020202020204" pitchFamily="34" charset="0"/>
                        </a:rPr>
                        <a:t>Alerte</a:t>
                      </a:r>
                      <a:r>
                        <a:rPr lang="en-US" sz="1200" b="0" i="0" u="none" strike="noStrike" dirty="0">
                          <a:solidFill>
                            <a:srgbClr val="000000"/>
                          </a:solidFill>
                          <a:effectLst/>
                          <a:latin typeface="Arial" panose="020B0604020202020204" pitchFamily="34" charset="0"/>
                        </a:rPr>
                        <a:t> Santé</a:t>
                      </a:r>
                    </a:p>
                  </a:txBody>
                  <a:tcPr marL="3203" marR="3203" marT="3203" marB="0" anchor="ctr">
                    <a:lnL>
                      <a:noFill/>
                    </a:lnL>
                    <a:lnR>
                      <a:noFill/>
                    </a:lnR>
                    <a:lnT>
                      <a:noFill/>
                    </a:lnT>
                    <a:lnB>
                      <a:noFill/>
                    </a:lnB>
                  </a:tcPr>
                </a:tc>
                <a:extLst>
                  <a:ext uri="{0D108BD9-81ED-4DB2-BD59-A6C34878D82A}">
                    <a16:rowId xmlns:a16="http://schemas.microsoft.com/office/drawing/2014/main" val="4093435849"/>
                  </a:ext>
                </a:extLst>
              </a:tr>
              <a:tr h="112117">
                <a:tc>
                  <a:txBody>
                    <a:bodyPr/>
                    <a:lstStyle/>
                    <a:p>
                      <a:pPr algn="l" rtl="0" fontAlgn="ctr"/>
                      <a:r>
                        <a:rPr lang="fr-FR" sz="1200" b="0" i="0" u="none" strike="noStrike" dirty="0">
                          <a:solidFill>
                            <a:srgbClr val="000000"/>
                          </a:solidFill>
                          <a:effectLst/>
                          <a:latin typeface="Arial" panose="020B0604020202020204" pitchFamily="34" charset="0"/>
                        </a:rPr>
                        <a:t>ASI: Association de solidarité internationale</a:t>
                      </a:r>
                    </a:p>
                  </a:txBody>
                  <a:tcPr marL="3203" marR="3203" marT="3203" marB="0" anchor="ctr">
                    <a:lnL>
                      <a:noFill/>
                    </a:lnL>
                    <a:lnR>
                      <a:noFill/>
                    </a:lnR>
                    <a:lnT>
                      <a:noFill/>
                    </a:lnT>
                    <a:lnB>
                      <a:noFill/>
                    </a:lnB>
                  </a:tcPr>
                </a:tc>
                <a:extLst>
                  <a:ext uri="{0D108BD9-81ED-4DB2-BD59-A6C34878D82A}">
                    <a16:rowId xmlns:a16="http://schemas.microsoft.com/office/drawing/2014/main" val="563959603"/>
                  </a:ext>
                </a:extLst>
              </a:tr>
              <a:tr h="112117">
                <a:tc>
                  <a:txBody>
                    <a:bodyPr/>
                    <a:lstStyle/>
                    <a:p>
                      <a:pPr algn="l" rtl="0" fontAlgn="ctr"/>
                      <a:r>
                        <a:rPr lang="fr-FR" sz="1200" b="0" i="0" u="none" strike="noStrike">
                          <a:solidFill>
                            <a:srgbClr val="000000"/>
                          </a:solidFill>
                          <a:effectLst/>
                          <a:latin typeface="Arial" panose="020B0604020202020204" pitchFamily="34" charset="0"/>
                        </a:rPr>
                        <a:t>ASRADD: Alliance sahélienne de recherches appliquées pour le développement durable</a:t>
                      </a:r>
                    </a:p>
                  </a:txBody>
                  <a:tcPr marL="3203" marR="3203" marT="3203" marB="0" anchor="ctr">
                    <a:lnL>
                      <a:noFill/>
                    </a:lnL>
                    <a:lnR>
                      <a:noFill/>
                    </a:lnR>
                    <a:lnT>
                      <a:noFill/>
                    </a:lnT>
                    <a:lnB>
                      <a:noFill/>
                    </a:lnB>
                  </a:tcPr>
                </a:tc>
                <a:extLst>
                  <a:ext uri="{0D108BD9-81ED-4DB2-BD59-A6C34878D82A}">
                    <a16:rowId xmlns:a16="http://schemas.microsoft.com/office/drawing/2014/main" val="3615899084"/>
                  </a:ext>
                </a:extLst>
              </a:tr>
              <a:tr h="112117">
                <a:tc>
                  <a:txBody>
                    <a:bodyPr/>
                    <a:lstStyle/>
                    <a:p>
                      <a:pPr algn="l" rtl="0" fontAlgn="ctr"/>
                      <a:r>
                        <a:rPr lang="fr-FR" sz="1200" b="0" i="0" u="none" strike="noStrike" dirty="0">
                          <a:solidFill>
                            <a:schemeClr val="tx1"/>
                          </a:solidFill>
                          <a:effectLst/>
                          <a:latin typeface="Arial" panose="020B0604020202020204" pitchFamily="34" charset="0"/>
                        </a:rPr>
                        <a:t>ATURAD: Association des Témoins des Urgences et des Actions de Développement</a:t>
                      </a:r>
                    </a:p>
                  </a:txBody>
                  <a:tcPr marL="3203" marR="3203" marT="3203" marB="0" anchor="ctr">
                    <a:lnL>
                      <a:noFill/>
                    </a:lnL>
                    <a:lnR>
                      <a:noFill/>
                    </a:lnR>
                    <a:lnT>
                      <a:noFill/>
                    </a:lnT>
                    <a:lnB>
                      <a:noFill/>
                    </a:lnB>
                  </a:tcPr>
                </a:tc>
                <a:extLst>
                  <a:ext uri="{0D108BD9-81ED-4DB2-BD59-A6C34878D82A}">
                    <a16:rowId xmlns:a16="http://schemas.microsoft.com/office/drawing/2014/main" val="4212945499"/>
                  </a:ext>
                </a:extLst>
              </a:tr>
              <a:tr h="112117">
                <a:tc>
                  <a:txBody>
                    <a:bodyPr/>
                    <a:lstStyle/>
                    <a:p>
                      <a:pPr algn="l" rtl="0" fontAlgn="ctr"/>
                      <a:r>
                        <a:rPr lang="en-US" sz="1200" b="0" i="0" u="none" strike="noStrike" dirty="0">
                          <a:solidFill>
                            <a:srgbClr val="000000"/>
                          </a:solidFill>
                          <a:effectLst/>
                          <a:latin typeface="Arial" panose="020B0604020202020204" pitchFamily="34" charset="0"/>
                        </a:rPr>
                        <a:t>BCI: Bureau Consult International </a:t>
                      </a:r>
                    </a:p>
                  </a:txBody>
                  <a:tcPr marL="3203" marR="3203" marT="3203" marB="0" anchor="ctr">
                    <a:lnL>
                      <a:noFill/>
                    </a:lnL>
                    <a:lnR>
                      <a:noFill/>
                    </a:lnR>
                    <a:lnT>
                      <a:noFill/>
                    </a:lnT>
                    <a:lnB>
                      <a:noFill/>
                    </a:lnB>
                  </a:tcPr>
                </a:tc>
                <a:extLst>
                  <a:ext uri="{0D108BD9-81ED-4DB2-BD59-A6C34878D82A}">
                    <a16:rowId xmlns:a16="http://schemas.microsoft.com/office/drawing/2014/main" val="3786714129"/>
                  </a:ext>
                </a:extLst>
              </a:tr>
              <a:tr h="112117">
                <a:tc>
                  <a:txBody>
                    <a:bodyPr/>
                    <a:lstStyle/>
                    <a:p>
                      <a:pPr algn="l" rtl="0" fontAlgn="ctr"/>
                      <a:r>
                        <a:rPr lang="en-GB" sz="1200" b="0" i="0" u="none" strike="noStrike">
                          <a:solidFill>
                            <a:srgbClr val="000000"/>
                          </a:solidFill>
                          <a:effectLst/>
                          <a:latin typeface="Arial" panose="020B0604020202020204" pitchFamily="34" charset="0"/>
                        </a:rPr>
                        <a:t>BMZ: Federal Ministry for Economic Cooperation and Development </a:t>
                      </a:r>
                    </a:p>
                  </a:txBody>
                  <a:tcPr marL="3203" marR="3203" marT="3203" marB="0" anchor="ctr">
                    <a:lnL>
                      <a:noFill/>
                    </a:lnL>
                    <a:lnR>
                      <a:noFill/>
                    </a:lnR>
                    <a:lnT>
                      <a:noFill/>
                    </a:lnT>
                    <a:lnB>
                      <a:noFill/>
                    </a:lnB>
                  </a:tcPr>
                </a:tc>
                <a:extLst>
                  <a:ext uri="{0D108BD9-81ED-4DB2-BD59-A6C34878D82A}">
                    <a16:rowId xmlns:a16="http://schemas.microsoft.com/office/drawing/2014/main" val="1820855128"/>
                  </a:ext>
                </a:extLst>
              </a:tr>
              <a:tr h="112117">
                <a:tc>
                  <a:txBody>
                    <a:bodyPr/>
                    <a:lstStyle/>
                    <a:p>
                      <a:pPr algn="l" rtl="0" fontAlgn="ctr"/>
                      <a:r>
                        <a:rPr lang="en-GB" sz="1200" b="0" i="0" u="none" strike="noStrike">
                          <a:solidFill>
                            <a:srgbClr val="000000"/>
                          </a:solidFill>
                          <a:effectLst/>
                          <a:latin typeface="Arial" panose="020B0604020202020204" pitchFamily="34" charset="0"/>
                        </a:rPr>
                        <a:t>BPRM: Bureau of Population, Refugees and Migration </a:t>
                      </a:r>
                    </a:p>
                  </a:txBody>
                  <a:tcPr marL="3203" marR="3203" marT="3203" marB="0" anchor="ctr">
                    <a:lnL>
                      <a:noFill/>
                    </a:lnL>
                    <a:lnR>
                      <a:noFill/>
                    </a:lnR>
                    <a:lnT>
                      <a:noFill/>
                    </a:lnT>
                    <a:lnB>
                      <a:noFill/>
                    </a:lnB>
                  </a:tcPr>
                </a:tc>
                <a:extLst>
                  <a:ext uri="{0D108BD9-81ED-4DB2-BD59-A6C34878D82A}">
                    <a16:rowId xmlns:a16="http://schemas.microsoft.com/office/drawing/2014/main" val="1359767866"/>
                  </a:ext>
                </a:extLst>
              </a:tr>
              <a:tr h="112117">
                <a:tc>
                  <a:txBody>
                    <a:bodyPr/>
                    <a:lstStyle/>
                    <a:p>
                      <a:pPr algn="l" rtl="0" fontAlgn="ctr"/>
                      <a:r>
                        <a:rPr lang="en-US" sz="1200" b="0" i="0" u="none" strike="noStrike" dirty="0">
                          <a:solidFill>
                            <a:schemeClr val="tx1"/>
                          </a:solidFill>
                          <a:effectLst/>
                          <a:latin typeface="Arial" panose="020B0604020202020204" pitchFamily="34" charset="0"/>
                        </a:rPr>
                        <a:t>CDC:  Centre for disease control  and prevention </a:t>
                      </a:r>
                    </a:p>
                  </a:txBody>
                  <a:tcPr marL="3203" marR="3203" marT="3203" marB="0" anchor="ctr">
                    <a:lnL>
                      <a:noFill/>
                    </a:lnL>
                    <a:lnR>
                      <a:noFill/>
                    </a:lnR>
                    <a:lnT>
                      <a:noFill/>
                    </a:lnT>
                    <a:lnB>
                      <a:noFill/>
                    </a:lnB>
                  </a:tcPr>
                </a:tc>
                <a:extLst>
                  <a:ext uri="{0D108BD9-81ED-4DB2-BD59-A6C34878D82A}">
                    <a16:rowId xmlns:a16="http://schemas.microsoft.com/office/drawing/2014/main" val="3545513542"/>
                  </a:ext>
                </a:extLst>
              </a:tr>
              <a:tr h="233432">
                <a:tc>
                  <a:txBody>
                    <a:bodyPr/>
                    <a:lstStyle/>
                    <a:p>
                      <a:pPr algn="l" rtl="0" fontAlgn="ctr"/>
                      <a:r>
                        <a:rPr lang="en-US" sz="1200" b="0" i="0" u="none" strike="noStrike" dirty="0">
                          <a:solidFill>
                            <a:schemeClr val="tx1"/>
                          </a:solidFill>
                          <a:effectLst/>
                          <a:latin typeface="Arial" panose="020B0604020202020204" pitchFamily="34" charset="0"/>
                        </a:rPr>
                        <a:t>CELIAF: Cellule des Liaison</a:t>
                      </a:r>
                      <a:r>
                        <a:rPr lang="en-US" sz="1200" b="0" i="0" u="none" strike="noStrike" baseline="0" dirty="0">
                          <a:solidFill>
                            <a:schemeClr val="tx1"/>
                          </a:solidFill>
                          <a:effectLst/>
                          <a:latin typeface="Arial" panose="020B0604020202020204" pitchFamily="34" charset="0"/>
                        </a:rPr>
                        <a:t> et d’Information des Associations Feminines</a:t>
                      </a:r>
                      <a:endParaRPr lang="en-US" sz="1200" b="0" i="0" u="none" strike="noStrike" dirty="0">
                        <a:solidFill>
                          <a:schemeClr val="tx1"/>
                        </a:solidFill>
                        <a:effectLst/>
                        <a:latin typeface="Arial" panose="020B0604020202020204" pitchFamily="34" charset="0"/>
                      </a:endParaRPr>
                    </a:p>
                  </a:txBody>
                  <a:tcPr marL="3203" marR="3203" marT="3203" marB="0" anchor="ctr">
                    <a:lnL>
                      <a:noFill/>
                    </a:lnL>
                    <a:lnR>
                      <a:noFill/>
                    </a:lnR>
                    <a:lnT>
                      <a:noFill/>
                    </a:lnT>
                    <a:lnB>
                      <a:noFill/>
                    </a:lnB>
                  </a:tcPr>
                </a:tc>
                <a:extLst>
                  <a:ext uri="{0D108BD9-81ED-4DB2-BD59-A6C34878D82A}">
                    <a16:rowId xmlns:a16="http://schemas.microsoft.com/office/drawing/2014/main" val="3988504946"/>
                  </a:ext>
                </a:extLst>
              </a:tr>
              <a:tr h="195943">
                <a:tc>
                  <a:txBody>
                    <a:bodyPr/>
                    <a:lstStyle/>
                    <a:p>
                      <a:pPr algn="l" rtl="0" fontAlgn="ctr"/>
                      <a:r>
                        <a:rPr lang="fr-FR" sz="1200" b="0" i="0" u="none" strike="noStrike" dirty="0">
                          <a:solidFill>
                            <a:srgbClr val="000000"/>
                          </a:solidFill>
                          <a:effectLst/>
                          <a:latin typeface="Arial" panose="020B0604020202020204" pitchFamily="34" charset="0"/>
                        </a:rPr>
                        <a:t>CSSI: Centre de Support en Santé International</a:t>
                      </a:r>
                    </a:p>
                  </a:txBody>
                  <a:tcPr marL="3203" marR="3203" marT="3203" marB="0" anchor="ctr">
                    <a:lnL>
                      <a:noFill/>
                    </a:lnL>
                    <a:lnR>
                      <a:noFill/>
                    </a:lnR>
                    <a:lnT>
                      <a:noFill/>
                    </a:lnT>
                    <a:lnB>
                      <a:noFill/>
                    </a:lnB>
                  </a:tcPr>
                </a:tc>
                <a:extLst>
                  <a:ext uri="{0D108BD9-81ED-4DB2-BD59-A6C34878D82A}">
                    <a16:rowId xmlns:a16="http://schemas.microsoft.com/office/drawing/2014/main" val="1847570690"/>
                  </a:ext>
                </a:extLst>
              </a:tr>
              <a:tr h="195943">
                <a:tc>
                  <a:txBody>
                    <a:bodyPr/>
                    <a:lstStyle/>
                    <a:p>
                      <a:pPr algn="l" rtl="0" fontAlgn="ctr"/>
                      <a:r>
                        <a:rPr lang="en-US" sz="1200" b="0" i="0" u="none" strike="noStrike" dirty="0">
                          <a:solidFill>
                            <a:srgbClr val="000000"/>
                          </a:solidFill>
                          <a:effectLst/>
                          <a:latin typeface="Arial" panose="020B0604020202020204" pitchFamily="34" charset="0"/>
                        </a:rPr>
                        <a:t>GAC: Global Affairs Canada</a:t>
                      </a:r>
                    </a:p>
                  </a:txBody>
                  <a:tcPr marL="3203" marR="3203" marT="3203" marB="0" anchor="ctr">
                    <a:lnL>
                      <a:noFill/>
                    </a:lnL>
                    <a:lnR>
                      <a:noFill/>
                    </a:lnR>
                    <a:lnT>
                      <a:noFill/>
                    </a:lnT>
                    <a:lnB>
                      <a:noFill/>
                    </a:lnB>
                  </a:tcPr>
                </a:tc>
                <a:extLst>
                  <a:ext uri="{0D108BD9-81ED-4DB2-BD59-A6C34878D82A}">
                    <a16:rowId xmlns:a16="http://schemas.microsoft.com/office/drawing/2014/main" val="10017"/>
                  </a:ext>
                </a:extLst>
              </a:tr>
              <a:tr h="195943">
                <a:tc>
                  <a:txBody>
                    <a:bodyPr/>
                    <a:lstStyle/>
                    <a:p>
                      <a:pPr algn="l" rtl="0" fontAlgn="ctr"/>
                      <a:r>
                        <a:rPr lang="en-US" sz="1200" b="0" i="0" u="none" strike="noStrike">
                          <a:solidFill>
                            <a:srgbClr val="000000"/>
                          </a:solidFill>
                          <a:effectLst/>
                          <a:latin typeface="Arial" panose="020B0604020202020204" pitchFamily="34" charset="0"/>
                        </a:rPr>
                        <a:t>IAS: International Aid Services</a:t>
                      </a:r>
                    </a:p>
                  </a:txBody>
                  <a:tcPr marL="3203" marR="3203" marT="3203" marB="0" anchor="ctr">
                    <a:lnL>
                      <a:noFill/>
                    </a:lnL>
                    <a:lnR>
                      <a:noFill/>
                    </a:lnR>
                    <a:lnT>
                      <a:noFill/>
                    </a:lnT>
                    <a:lnB>
                      <a:noFill/>
                    </a:lnB>
                  </a:tcPr>
                </a:tc>
                <a:extLst>
                  <a:ext uri="{0D108BD9-81ED-4DB2-BD59-A6C34878D82A}">
                    <a16:rowId xmlns:a16="http://schemas.microsoft.com/office/drawing/2014/main" val="10018"/>
                  </a:ext>
                </a:extLst>
              </a:tr>
              <a:tr h="195943">
                <a:tc>
                  <a:txBody>
                    <a:bodyPr/>
                    <a:lstStyle/>
                    <a:p>
                      <a:pPr algn="l" rtl="0" fontAlgn="ctr"/>
                      <a:r>
                        <a:rPr lang="en-US" sz="1200" b="0" i="0" u="none" strike="noStrike" dirty="0">
                          <a:solidFill>
                            <a:srgbClr val="000000"/>
                          </a:solidFill>
                          <a:effectLst/>
                          <a:latin typeface="Arial" panose="020B0604020202020204" pitchFamily="34" charset="0"/>
                        </a:rPr>
                        <a:t>IMC: International Medical Corps</a:t>
                      </a:r>
                    </a:p>
                  </a:txBody>
                  <a:tcPr marL="3203" marR="3203" marT="3203" marB="0" anchor="ctr">
                    <a:lnL>
                      <a:noFill/>
                    </a:lnL>
                    <a:lnR>
                      <a:noFill/>
                    </a:lnR>
                    <a:lnT>
                      <a:noFill/>
                    </a:lnT>
                    <a:lnB>
                      <a:noFill/>
                    </a:lnB>
                  </a:tcPr>
                </a:tc>
                <a:extLst>
                  <a:ext uri="{0D108BD9-81ED-4DB2-BD59-A6C34878D82A}">
                    <a16:rowId xmlns:a16="http://schemas.microsoft.com/office/drawing/2014/main" val="10019"/>
                  </a:ext>
                </a:extLst>
              </a:tr>
            </a:tbl>
          </a:graphicData>
        </a:graphic>
      </p:graphicFrame>
      <p:graphicFrame>
        <p:nvGraphicFramePr>
          <p:cNvPr id="10" name="Table 9">
            <a:extLst>
              <a:ext uri="{FF2B5EF4-FFF2-40B4-BE49-F238E27FC236}">
                <a16:creationId xmlns:a16="http://schemas.microsoft.com/office/drawing/2014/main" id="{5245B959-405F-4164-8BCC-7B738EA17ADC}"/>
              </a:ext>
            </a:extLst>
          </p:cNvPr>
          <p:cNvGraphicFramePr>
            <a:graphicFrameLocks noGrp="1"/>
          </p:cNvGraphicFramePr>
          <p:nvPr>
            <p:extLst>
              <p:ext uri="{D42A27DB-BD31-4B8C-83A1-F6EECF244321}">
                <p14:modId xmlns:p14="http://schemas.microsoft.com/office/powerpoint/2010/main" val="2861801786"/>
              </p:ext>
            </p:extLst>
          </p:nvPr>
        </p:nvGraphicFramePr>
        <p:xfrm>
          <a:off x="6542610" y="1557187"/>
          <a:ext cx="5529300" cy="3529171"/>
        </p:xfrm>
        <a:graphic>
          <a:graphicData uri="http://schemas.openxmlformats.org/drawingml/2006/table">
            <a:tbl>
              <a:tblPr/>
              <a:tblGrid>
                <a:gridCol w="5529300">
                  <a:extLst>
                    <a:ext uri="{9D8B030D-6E8A-4147-A177-3AD203B41FA5}">
                      <a16:colId xmlns:a16="http://schemas.microsoft.com/office/drawing/2014/main" val="1894150890"/>
                    </a:ext>
                  </a:extLst>
                </a:gridCol>
              </a:tblGrid>
              <a:tr h="112117">
                <a:tc>
                  <a:txBody>
                    <a:bodyPr/>
                    <a:lstStyle/>
                    <a:p>
                      <a:pPr algn="l" rtl="0" fontAlgn="ctr"/>
                      <a:r>
                        <a:rPr lang="en-US" sz="1200" b="0" i="0" u="none" strike="noStrike" dirty="0">
                          <a:solidFill>
                            <a:srgbClr val="000000"/>
                          </a:solidFill>
                          <a:effectLst/>
                          <a:latin typeface="Arial" panose="020B0604020202020204" pitchFamily="34" charset="0"/>
                        </a:rPr>
                        <a:t>IRC: International Rescue Committee</a:t>
                      </a:r>
                    </a:p>
                  </a:txBody>
                  <a:tcPr marL="3203" marR="3203" marT="3203" marB="0" anchor="ctr">
                    <a:lnL>
                      <a:noFill/>
                    </a:lnL>
                    <a:lnR>
                      <a:noFill/>
                    </a:lnR>
                    <a:lnT>
                      <a:noFill/>
                    </a:lnT>
                    <a:lnB>
                      <a:noFill/>
                    </a:lnB>
                  </a:tcPr>
                </a:tc>
                <a:extLst>
                  <a:ext uri="{0D108BD9-81ED-4DB2-BD59-A6C34878D82A}">
                    <a16:rowId xmlns:a16="http://schemas.microsoft.com/office/drawing/2014/main" val="1922355637"/>
                  </a:ext>
                </a:extLst>
              </a:tr>
              <a:tr h="112117">
                <a:tc>
                  <a:txBody>
                    <a:bodyPr/>
                    <a:lstStyle/>
                    <a:p>
                      <a:pPr algn="l" rtl="0" fontAlgn="ctr"/>
                      <a:r>
                        <a:rPr lang="fr-FR" sz="1200" b="0" i="0" u="none" strike="noStrike">
                          <a:solidFill>
                            <a:srgbClr val="000000"/>
                          </a:solidFill>
                          <a:effectLst/>
                          <a:latin typeface="Arial" panose="020B0604020202020204" pitchFamily="34" charset="0"/>
                        </a:rPr>
                        <a:t>KfW: Établissement de crédit allemand  pour la reconstruction </a:t>
                      </a:r>
                    </a:p>
                  </a:txBody>
                  <a:tcPr marL="3203" marR="3203" marT="3203" marB="0" anchor="ctr">
                    <a:lnL>
                      <a:noFill/>
                    </a:lnL>
                    <a:lnR>
                      <a:noFill/>
                    </a:lnR>
                    <a:lnT>
                      <a:noFill/>
                    </a:lnT>
                    <a:lnB>
                      <a:noFill/>
                    </a:lnB>
                  </a:tcPr>
                </a:tc>
                <a:extLst>
                  <a:ext uri="{0D108BD9-81ED-4DB2-BD59-A6C34878D82A}">
                    <a16:rowId xmlns:a16="http://schemas.microsoft.com/office/drawing/2014/main" val="2848713700"/>
                  </a:ext>
                </a:extLst>
              </a:tr>
              <a:tr h="112117">
                <a:tc>
                  <a:txBody>
                    <a:bodyPr/>
                    <a:lstStyle/>
                    <a:p>
                      <a:pPr algn="l" rtl="0" fontAlgn="ctr"/>
                      <a:r>
                        <a:rPr lang="fr-FR" sz="1200" b="0" i="0" u="none" strike="noStrike" dirty="0">
                          <a:solidFill>
                            <a:srgbClr val="000000"/>
                          </a:solidFill>
                          <a:effectLst/>
                          <a:latin typeface="Arial" panose="020B0604020202020204" pitchFamily="34" charset="0"/>
                        </a:rPr>
                        <a:t>MEEP: Ministère de L’Environnement, de l’Eau et la Pêche</a:t>
                      </a:r>
                    </a:p>
                  </a:txBody>
                  <a:tcPr marL="3203" marR="3203" marT="3203" marB="0" anchor="ctr">
                    <a:lnL>
                      <a:noFill/>
                    </a:lnL>
                    <a:lnR>
                      <a:noFill/>
                    </a:lnR>
                    <a:lnT>
                      <a:noFill/>
                    </a:lnT>
                    <a:lnB>
                      <a:noFill/>
                    </a:lnB>
                  </a:tcPr>
                </a:tc>
                <a:extLst>
                  <a:ext uri="{0D108BD9-81ED-4DB2-BD59-A6C34878D82A}">
                    <a16:rowId xmlns:a16="http://schemas.microsoft.com/office/drawing/2014/main" val="1088063627"/>
                  </a:ext>
                </a:extLst>
              </a:tr>
              <a:tr h="112117">
                <a:tc>
                  <a:txBody>
                    <a:bodyPr/>
                    <a:lstStyle/>
                    <a:p>
                      <a:pPr algn="l" rtl="0" fontAlgn="ctr"/>
                      <a:r>
                        <a:rPr lang="fr-FR" sz="1200" b="0" i="0" u="none" strike="noStrike" dirty="0">
                          <a:solidFill>
                            <a:srgbClr val="000000"/>
                          </a:solidFill>
                          <a:effectLst/>
                          <a:latin typeface="Arial" panose="020B0604020202020204" pitchFamily="34" charset="0"/>
                        </a:rPr>
                        <a:t>MEPA: Ministère de l’Élevage et des Productions Animales</a:t>
                      </a:r>
                    </a:p>
                  </a:txBody>
                  <a:tcPr marL="3203" marR="3203" marT="3203" marB="0" anchor="ctr">
                    <a:lnL>
                      <a:noFill/>
                    </a:lnL>
                    <a:lnR>
                      <a:noFill/>
                    </a:lnR>
                    <a:lnT>
                      <a:noFill/>
                    </a:lnT>
                    <a:lnB>
                      <a:noFill/>
                    </a:lnB>
                  </a:tcPr>
                </a:tc>
                <a:extLst>
                  <a:ext uri="{0D108BD9-81ED-4DB2-BD59-A6C34878D82A}">
                    <a16:rowId xmlns:a16="http://schemas.microsoft.com/office/drawing/2014/main" val="947019839"/>
                  </a:ext>
                </a:extLst>
              </a:tr>
              <a:tr h="112117">
                <a:tc>
                  <a:txBody>
                    <a:bodyPr/>
                    <a:lstStyle/>
                    <a:p>
                      <a:pPr algn="l" rtl="0" fontAlgn="ctr"/>
                      <a:r>
                        <a:rPr lang="fr-FR" sz="1200" b="0" i="0" u="none" strike="noStrike" dirty="0">
                          <a:solidFill>
                            <a:srgbClr val="000000"/>
                          </a:solidFill>
                          <a:effectLst/>
                          <a:latin typeface="Arial" panose="020B0604020202020204" pitchFamily="34" charset="0"/>
                        </a:rPr>
                        <a:t>MEPD: Ministère de l’Économie et de la Planification du Développement </a:t>
                      </a:r>
                    </a:p>
                  </a:txBody>
                  <a:tcPr marL="3203" marR="3203" marT="3203" marB="0" anchor="ctr">
                    <a:lnL>
                      <a:noFill/>
                    </a:lnL>
                    <a:lnR>
                      <a:noFill/>
                    </a:lnR>
                    <a:lnT>
                      <a:noFill/>
                    </a:lnT>
                    <a:lnB>
                      <a:noFill/>
                    </a:lnB>
                  </a:tcPr>
                </a:tc>
                <a:extLst>
                  <a:ext uri="{0D108BD9-81ED-4DB2-BD59-A6C34878D82A}">
                    <a16:rowId xmlns:a16="http://schemas.microsoft.com/office/drawing/2014/main" val="2300554634"/>
                  </a:ext>
                </a:extLst>
              </a:tr>
              <a:tr h="218469">
                <a:tc>
                  <a:txBody>
                    <a:bodyPr/>
                    <a:lstStyle/>
                    <a:p>
                      <a:pPr algn="l" rtl="0" fontAlgn="ctr"/>
                      <a:r>
                        <a:rPr lang="fr-FR" sz="1200" b="0" i="0" u="none" strike="noStrike">
                          <a:solidFill>
                            <a:srgbClr val="000000"/>
                          </a:solidFill>
                          <a:effectLst/>
                          <a:latin typeface="Arial" panose="020B0604020202020204" pitchFamily="34" charset="0"/>
                        </a:rPr>
                        <a:t>MFPPESN: Ministère de la Femme, de la Protection de la petite enfance et de la Solidarité nationale</a:t>
                      </a:r>
                    </a:p>
                  </a:txBody>
                  <a:tcPr marL="3203" marR="3203" marT="3203" marB="0" anchor="ctr">
                    <a:lnL>
                      <a:noFill/>
                    </a:lnL>
                    <a:lnR>
                      <a:noFill/>
                    </a:lnR>
                    <a:lnT>
                      <a:noFill/>
                    </a:lnT>
                    <a:lnB>
                      <a:noFill/>
                    </a:lnB>
                  </a:tcPr>
                </a:tc>
                <a:extLst>
                  <a:ext uri="{0D108BD9-81ED-4DB2-BD59-A6C34878D82A}">
                    <a16:rowId xmlns:a16="http://schemas.microsoft.com/office/drawing/2014/main" val="2349385055"/>
                  </a:ext>
                </a:extLst>
              </a:tr>
              <a:tr h="112117">
                <a:tc>
                  <a:txBody>
                    <a:bodyPr/>
                    <a:lstStyle/>
                    <a:p>
                      <a:pPr algn="l" rtl="0" fontAlgn="ctr"/>
                      <a:r>
                        <a:rPr lang="fr-FR" sz="1200" b="0" i="0" u="none" strike="noStrike" dirty="0">
                          <a:solidFill>
                            <a:srgbClr val="000000"/>
                          </a:solidFill>
                          <a:effectLst/>
                          <a:latin typeface="Arial" panose="020B0604020202020204" pitchFamily="34" charset="0"/>
                        </a:rPr>
                        <a:t>MFPTDS:  Ministère de la Fonction publique, du Travail et du Dialogue Social </a:t>
                      </a:r>
                    </a:p>
                  </a:txBody>
                  <a:tcPr marL="3203" marR="3203" marT="3203" marB="0" anchor="ctr">
                    <a:lnL>
                      <a:noFill/>
                    </a:lnL>
                    <a:lnR>
                      <a:noFill/>
                    </a:lnR>
                    <a:lnT>
                      <a:noFill/>
                    </a:lnT>
                    <a:lnB>
                      <a:noFill/>
                    </a:lnB>
                  </a:tcPr>
                </a:tc>
                <a:extLst>
                  <a:ext uri="{0D108BD9-81ED-4DB2-BD59-A6C34878D82A}">
                    <a16:rowId xmlns:a16="http://schemas.microsoft.com/office/drawing/2014/main" val="3025218041"/>
                  </a:ext>
                </a:extLst>
              </a:tr>
              <a:tr h="112117">
                <a:tc>
                  <a:txBody>
                    <a:bodyPr/>
                    <a:lstStyle/>
                    <a:p>
                      <a:pPr algn="l" rtl="0" fontAlgn="ctr"/>
                      <a:r>
                        <a:rPr lang="fr-FR" sz="1200" b="0" i="0" u="none" strike="noStrike" dirty="0">
                          <a:solidFill>
                            <a:srgbClr val="000000"/>
                          </a:solidFill>
                          <a:effectLst/>
                          <a:latin typeface="Arial" panose="020B0604020202020204" pitchFamily="34" charset="0"/>
                        </a:rPr>
                        <a:t>MPIEA: Ministère de la Production, de l’Irrigation et des Équipements Agricoles</a:t>
                      </a:r>
                    </a:p>
                    <a:p>
                      <a:pPr algn="l" rtl="0" fontAlgn="ctr"/>
                      <a:r>
                        <a:rPr lang="fr-FR" sz="1200" b="0" i="0" u="none" strike="noStrike" dirty="0">
                          <a:solidFill>
                            <a:srgbClr val="000000"/>
                          </a:solidFill>
                          <a:effectLst/>
                          <a:latin typeface="Arial" panose="020B0604020202020204" pitchFamily="34" charset="0"/>
                        </a:rPr>
                        <a:t>MPJSE: Ministère de la Promotion des Jeunes; du Sport et de l’Emploi</a:t>
                      </a:r>
                    </a:p>
                  </a:txBody>
                  <a:tcPr marL="3203" marR="3203" marT="3203" marB="0" anchor="ctr">
                    <a:lnL>
                      <a:noFill/>
                    </a:lnL>
                    <a:lnR>
                      <a:noFill/>
                    </a:lnR>
                    <a:lnT>
                      <a:noFill/>
                    </a:lnT>
                    <a:lnB>
                      <a:noFill/>
                    </a:lnB>
                  </a:tcPr>
                </a:tc>
                <a:extLst>
                  <a:ext uri="{0D108BD9-81ED-4DB2-BD59-A6C34878D82A}">
                    <a16:rowId xmlns:a16="http://schemas.microsoft.com/office/drawing/2014/main" val="4153217615"/>
                  </a:ext>
                </a:extLst>
              </a:tr>
              <a:tr h="112117">
                <a:tc>
                  <a:txBody>
                    <a:bodyPr/>
                    <a:lstStyle/>
                    <a:p>
                      <a:pPr algn="l" rtl="0" fontAlgn="ctr"/>
                      <a:r>
                        <a:rPr lang="fr-FR" sz="1200" b="0" i="0" u="none" strike="noStrike" dirty="0">
                          <a:solidFill>
                            <a:srgbClr val="000000"/>
                          </a:solidFill>
                          <a:effectLst/>
                          <a:latin typeface="Arial" panose="020B0604020202020204" pitchFamily="34" charset="0"/>
                        </a:rPr>
                        <a:t>MSP: Ministère de Sante Publique</a:t>
                      </a:r>
                    </a:p>
                  </a:txBody>
                  <a:tcPr marL="3203" marR="3203" marT="3203" marB="0" anchor="ctr">
                    <a:lnL>
                      <a:noFill/>
                    </a:lnL>
                    <a:lnR>
                      <a:noFill/>
                    </a:lnR>
                    <a:lnT>
                      <a:noFill/>
                    </a:lnT>
                    <a:lnB>
                      <a:noFill/>
                    </a:lnB>
                  </a:tcPr>
                </a:tc>
                <a:extLst>
                  <a:ext uri="{0D108BD9-81ED-4DB2-BD59-A6C34878D82A}">
                    <a16:rowId xmlns:a16="http://schemas.microsoft.com/office/drawing/2014/main" val="2810476183"/>
                  </a:ext>
                </a:extLst>
              </a:tr>
              <a:tr h="112117">
                <a:tc>
                  <a:txBody>
                    <a:bodyPr/>
                    <a:lstStyle/>
                    <a:p>
                      <a:pPr algn="l" rtl="0" fontAlgn="ctr"/>
                      <a:r>
                        <a:rPr lang="en-US" sz="1200" b="0" i="0" u="none" strike="noStrike">
                          <a:solidFill>
                            <a:srgbClr val="000000"/>
                          </a:solidFill>
                          <a:effectLst/>
                          <a:latin typeface="Arial" panose="020B0604020202020204" pitchFamily="34" charset="0"/>
                        </a:rPr>
                        <a:t>MUSKOKA: Fonds Français Muskoka</a:t>
                      </a:r>
                    </a:p>
                  </a:txBody>
                  <a:tcPr marL="3203" marR="3203" marT="3203" marB="0" anchor="ctr">
                    <a:lnL>
                      <a:noFill/>
                    </a:lnL>
                    <a:lnR>
                      <a:noFill/>
                    </a:lnR>
                    <a:lnT>
                      <a:noFill/>
                    </a:lnT>
                    <a:lnB>
                      <a:noFill/>
                    </a:lnB>
                  </a:tcPr>
                </a:tc>
                <a:extLst>
                  <a:ext uri="{0D108BD9-81ED-4DB2-BD59-A6C34878D82A}">
                    <a16:rowId xmlns:a16="http://schemas.microsoft.com/office/drawing/2014/main" val="1280669292"/>
                  </a:ext>
                </a:extLst>
              </a:tr>
              <a:tr h="112117">
                <a:tc>
                  <a:txBody>
                    <a:bodyPr/>
                    <a:lstStyle/>
                    <a:p>
                      <a:pPr algn="l" rtl="0" fontAlgn="ctr"/>
                      <a:r>
                        <a:rPr lang="fr-FR" sz="1200" b="0" i="0" u="none" strike="noStrike">
                          <a:solidFill>
                            <a:srgbClr val="000000"/>
                          </a:solidFill>
                          <a:effectLst/>
                          <a:latin typeface="Arial" panose="020B0604020202020204" pitchFamily="34" charset="0"/>
                        </a:rPr>
                        <a:t>OFDA: Bureau des États-Unis de l'aide étrangère aux sinistrés</a:t>
                      </a:r>
                    </a:p>
                  </a:txBody>
                  <a:tcPr marL="3203" marR="3203" marT="3203" marB="0" anchor="ctr">
                    <a:lnL>
                      <a:noFill/>
                    </a:lnL>
                    <a:lnR>
                      <a:noFill/>
                    </a:lnR>
                    <a:lnT>
                      <a:noFill/>
                    </a:lnT>
                    <a:lnB>
                      <a:noFill/>
                    </a:lnB>
                  </a:tcPr>
                </a:tc>
                <a:extLst>
                  <a:ext uri="{0D108BD9-81ED-4DB2-BD59-A6C34878D82A}">
                    <a16:rowId xmlns:a16="http://schemas.microsoft.com/office/drawing/2014/main" val="2318481240"/>
                  </a:ext>
                </a:extLst>
              </a:tr>
              <a:tr h="112117">
                <a:tc>
                  <a:txBody>
                    <a:bodyPr/>
                    <a:lstStyle/>
                    <a:p>
                      <a:pPr algn="l" rtl="0" fontAlgn="ctr"/>
                      <a:r>
                        <a:rPr lang="en-US" sz="1200" b="0" i="0" u="none" strike="noStrike" dirty="0">
                          <a:solidFill>
                            <a:srgbClr val="000000"/>
                          </a:solidFill>
                          <a:effectLst/>
                          <a:latin typeface="Arial" panose="020B0604020202020204" pitchFamily="34" charset="0"/>
                        </a:rPr>
                        <a:t>PUI: Premiere </a:t>
                      </a:r>
                      <a:r>
                        <a:rPr lang="en-US" sz="1200" b="0" i="0" u="none" strike="noStrike" dirty="0" err="1">
                          <a:solidFill>
                            <a:srgbClr val="000000"/>
                          </a:solidFill>
                          <a:effectLst/>
                          <a:latin typeface="Arial" panose="020B0604020202020204" pitchFamily="34" charset="0"/>
                        </a:rPr>
                        <a:t>Urgence</a:t>
                      </a:r>
                      <a:r>
                        <a:rPr lang="en-US" sz="1200" b="0" i="0" u="none" strike="noStrike" dirty="0">
                          <a:solidFill>
                            <a:srgbClr val="000000"/>
                          </a:solidFill>
                          <a:effectLst/>
                          <a:latin typeface="Arial" panose="020B0604020202020204" pitchFamily="34" charset="0"/>
                        </a:rPr>
                        <a:t> International</a:t>
                      </a:r>
                    </a:p>
                  </a:txBody>
                  <a:tcPr marL="3203" marR="3203" marT="3203" marB="0" anchor="ctr">
                    <a:lnL>
                      <a:noFill/>
                    </a:lnL>
                    <a:lnR>
                      <a:noFill/>
                    </a:lnR>
                    <a:lnT>
                      <a:noFill/>
                    </a:lnT>
                    <a:lnB>
                      <a:noFill/>
                    </a:lnB>
                  </a:tcPr>
                </a:tc>
                <a:extLst>
                  <a:ext uri="{0D108BD9-81ED-4DB2-BD59-A6C34878D82A}">
                    <a16:rowId xmlns:a16="http://schemas.microsoft.com/office/drawing/2014/main" val="1906295344"/>
                  </a:ext>
                </a:extLst>
              </a:tr>
              <a:tr h="112117">
                <a:tc>
                  <a:txBody>
                    <a:bodyPr/>
                    <a:lstStyle/>
                    <a:p>
                      <a:pPr algn="l" rtl="0" fontAlgn="ctr"/>
                      <a:r>
                        <a:rPr lang="en-US" sz="1200" b="0" i="0" u="none" strike="noStrike" dirty="0">
                          <a:solidFill>
                            <a:srgbClr val="000000"/>
                          </a:solidFill>
                          <a:effectLst/>
                          <a:latin typeface="Arial" panose="020B0604020202020204" pitchFamily="34" charset="0"/>
                        </a:rPr>
                        <a:t>SCD: Secours </a:t>
                      </a:r>
                      <a:r>
                        <a:rPr lang="en-US" sz="1200" b="0" i="0" u="none" strike="noStrike" dirty="0" err="1">
                          <a:solidFill>
                            <a:srgbClr val="000000"/>
                          </a:solidFill>
                          <a:effectLst/>
                          <a:latin typeface="Arial" panose="020B0604020202020204" pitchFamily="34" charset="0"/>
                        </a:rPr>
                        <a:t>Catholique</a:t>
                      </a:r>
                      <a:r>
                        <a:rPr lang="en-US" sz="1200" b="0" i="0" u="none" strike="noStrike" dirty="0">
                          <a:solidFill>
                            <a:srgbClr val="000000"/>
                          </a:solidFill>
                          <a:effectLst/>
                          <a:latin typeface="Arial" panose="020B0604020202020204" pitchFamily="34" charset="0"/>
                        </a:rPr>
                        <a:t> </a:t>
                      </a:r>
                      <a:r>
                        <a:rPr lang="en-US" sz="1200" b="0" i="0" u="none" strike="noStrike" dirty="0" err="1">
                          <a:solidFill>
                            <a:srgbClr val="000000"/>
                          </a:solidFill>
                          <a:effectLst/>
                          <a:latin typeface="Arial" panose="020B0604020202020204" pitchFamily="34" charset="0"/>
                        </a:rPr>
                        <a:t>Développement</a:t>
                      </a:r>
                      <a:endParaRPr lang="en-US" sz="1200" b="0" i="0" u="none" strike="noStrike" dirty="0">
                        <a:solidFill>
                          <a:srgbClr val="000000"/>
                        </a:solidFill>
                        <a:effectLst/>
                        <a:latin typeface="Arial" panose="020B0604020202020204" pitchFamily="34" charset="0"/>
                      </a:endParaRPr>
                    </a:p>
                  </a:txBody>
                  <a:tcPr marL="3203" marR="3203" marT="3203" marB="0" anchor="ctr">
                    <a:lnL>
                      <a:noFill/>
                    </a:lnL>
                    <a:lnR>
                      <a:noFill/>
                    </a:lnR>
                    <a:lnT>
                      <a:noFill/>
                    </a:lnT>
                    <a:lnB>
                      <a:noFill/>
                    </a:lnB>
                  </a:tcPr>
                </a:tc>
                <a:extLst>
                  <a:ext uri="{0D108BD9-81ED-4DB2-BD59-A6C34878D82A}">
                    <a16:rowId xmlns:a16="http://schemas.microsoft.com/office/drawing/2014/main" val="2116040144"/>
                  </a:ext>
                </a:extLst>
              </a:tr>
              <a:tr h="112117">
                <a:tc>
                  <a:txBody>
                    <a:bodyPr/>
                    <a:lstStyle/>
                    <a:p>
                      <a:pPr algn="l" rtl="0" fontAlgn="ctr"/>
                      <a:r>
                        <a:rPr lang="fr-FR" sz="1200" b="0" i="0" u="none" strike="noStrike" dirty="0">
                          <a:solidFill>
                            <a:srgbClr val="000000"/>
                          </a:solidFill>
                          <a:effectLst/>
                          <a:latin typeface="Arial" panose="020B0604020202020204" pitchFamily="34" charset="0"/>
                        </a:rPr>
                        <a:t>SIDA: Agence suédoise de développement international </a:t>
                      </a:r>
                    </a:p>
                  </a:txBody>
                  <a:tcPr marL="3203" marR="3203" marT="3203" marB="0" anchor="ctr">
                    <a:lnL>
                      <a:noFill/>
                    </a:lnL>
                    <a:lnR>
                      <a:noFill/>
                    </a:lnR>
                    <a:lnT>
                      <a:noFill/>
                    </a:lnT>
                    <a:lnB>
                      <a:noFill/>
                    </a:lnB>
                  </a:tcPr>
                </a:tc>
                <a:extLst>
                  <a:ext uri="{0D108BD9-81ED-4DB2-BD59-A6C34878D82A}">
                    <a16:rowId xmlns:a16="http://schemas.microsoft.com/office/drawing/2014/main" val="833152521"/>
                  </a:ext>
                </a:extLst>
              </a:tr>
              <a:tr h="112117">
                <a:tc>
                  <a:txBody>
                    <a:bodyPr/>
                    <a:lstStyle/>
                    <a:p>
                      <a:pPr algn="l" rtl="0" fontAlgn="ctr"/>
                      <a:r>
                        <a:rPr lang="en-US" sz="1200" b="0" i="0" u="none" strike="noStrike" dirty="0">
                          <a:solidFill>
                            <a:srgbClr val="000000"/>
                          </a:solidFill>
                          <a:effectLst/>
                          <a:latin typeface="Arial" panose="020B0604020202020204" pitchFamily="34" charset="0"/>
                        </a:rPr>
                        <a:t>UE: Union </a:t>
                      </a:r>
                      <a:r>
                        <a:rPr lang="en-US" sz="1200" b="0" i="0" u="none" strike="noStrike" dirty="0" err="1">
                          <a:solidFill>
                            <a:srgbClr val="000000"/>
                          </a:solidFill>
                          <a:effectLst/>
                          <a:latin typeface="Arial" panose="020B0604020202020204" pitchFamily="34" charset="0"/>
                        </a:rPr>
                        <a:t>Européenne</a:t>
                      </a:r>
                      <a:r>
                        <a:rPr lang="en-US" sz="1200" b="0" i="0" u="none" strike="noStrike" dirty="0">
                          <a:solidFill>
                            <a:srgbClr val="000000"/>
                          </a:solidFill>
                          <a:effectLst/>
                          <a:latin typeface="Arial" panose="020B0604020202020204" pitchFamily="34" charset="0"/>
                        </a:rPr>
                        <a:t> </a:t>
                      </a:r>
                    </a:p>
                  </a:txBody>
                  <a:tcPr marL="3203" marR="3203" marT="3203" marB="0" anchor="ctr">
                    <a:lnL>
                      <a:noFill/>
                    </a:lnL>
                    <a:lnR>
                      <a:noFill/>
                    </a:lnR>
                    <a:lnT>
                      <a:noFill/>
                    </a:lnT>
                    <a:lnB>
                      <a:noFill/>
                    </a:lnB>
                  </a:tcPr>
                </a:tc>
                <a:extLst>
                  <a:ext uri="{0D108BD9-81ED-4DB2-BD59-A6C34878D82A}">
                    <a16:rowId xmlns:a16="http://schemas.microsoft.com/office/drawing/2014/main" val="1192868315"/>
                  </a:ext>
                </a:extLst>
              </a:tr>
              <a:tr h="112117">
                <a:tc>
                  <a:txBody>
                    <a:bodyPr/>
                    <a:lstStyle/>
                    <a:p>
                      <a:pPr algn="l" rtl="0" fontAlgn="ctr"/>
                      <a:r>
                        <a:rPr lang="fr-FR" sz="1200" b="0" i="0" u="none" strike="noStrike">
                          <a:solidFill>
                            <a:srgbClr val="000000"/>
                          </a:solidFill>
                          <a:effectLst/>
                          <a:latin typeface="Arial" panose="020B0604020202020204" pitchFamily="34" charset="0"/>
                        </a:rPr>
                        <a:t>USAID:  Agence des États-Unis pour le développement international</a:t>
                      </a:r>
                    </a:p>
                  </a:txBody>
                  <a:tcPr marL="3203" marR="3203" marT="3203" marB="0" anchor="ctr">
                    <a:lnL>
                      <a:noFill/>
                    </a:lnL>
                    <a:lnR>
                      <a:noFill/>
                    </a:lnR>
                    <a:lnT>
                      <a:noFill/>
                    </a:lnT>
                    <a:lnB>
                      <a:noFill/>
                    </a:lnB>
                  </a:tcPr>
                </a:tc>
                <a:extLst>
                  <a:ext uri="{0D108BD9-81ED-4DB2-BD59-A6C34878D82A}">
                    <a16:rowId xmlns:a16="http://schemas.microsoft.com/office/drawing/2014/main" val="3493455811"/>
                  </a:ext>
                </a:extLst>
              </a:tr>
              <a:tr h="112117">
                <a:tc>
                  <a:txBody>
                    <a:bodyPr/>
                    <a:lstStyle/>
                    <a:p>
                      <a:pPr algn="l" rtl="0" fontAlgn="ctr"/>
                      <a:r>
                        <a:rPr lang="en-US" sz="1200" b="0" i="0" u="none" strike="noStrike" dirty="0">
                          <a:solidFill>
                            <a:srgbClr val="000000"/>
                          </a:solidFill>
                          <a:effectLst/>
                          <a:latin typeface="Arial" panose="020B0604020202020204" pitchFamily="34" charset="0"/>
                        </a:rPr>
                        <a:t>WCDO: World Concern</a:t>
                      </a:r>
                    </a:p>
                  </a:txBody>
                  <a:tcPr marL="3203" marR="3203" marT="3203" marB="0" anchor="ctr">
                    <a:lnL>
                      <a:noFill/>
                    </a:lnL>
                    <a:lnR>
                      <a:noFill/>
                    </a:lnR>
                    <a:lnT>
                      <a:noFill/>
                    </a:lnT>
                    <a:lnB>
                      <a:noFill/>
                    </a:lnB>
                  </a:tcPr>
                </a:tc>
                <a:extLst>
                  <a:ext uri="{0D108BD9-81ED-4DB2-BD59-A6C34878D82A}">
                    <a16:rowId xmlns:a16="http://schemas.microsoft.com/office/drawing/2014/main" val="3822075778"/>
                  </a:ext>
                </a:extLst>
              </a:tr>
            </a:tbl>
          </a:graphicData>
        </a:graphic>
      </p:graphicFrame>
      <p:pic>
        <p:nvPicPr>
          <p:cNvPr id="5" name="Picture 4" descr="A screenshot of a cell phone&#10;&#10;Description generated with high confidence">
            <a:extLst>
              <a:ext uri="{FF2B5EF4-FFF2-40B4-BE49-F238E27FC236}">
                <a16:creationId xmlns:a16="http://schemas.microsoft.com/office/drawing/2014/main" id="{345121B5-15FF-4141-9912-3883E818C033}"/>
              </a:ext>
            </a:extLst>
          </p:cNvPr>
          <p:cNvPicPr>
            <a:picLocks noChangeAspect="1"/>
          </p:cNvPicPr>
          <p:nvPr/>
        </p:nvPicPr>
        <p:blipFill>
          <a:blip r:embed="rId3"/>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366606726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9E8835-B53C-48BB-9967-58C16C6E1909}"/>
              </a:ext>
            </a:extLst>
          </p:cNvPr>
          <p:cNvSpPr>
            <a:spLocks noGrp="1"/>
          </p:cNvSpPr>
          <p:nvPr>
            <p:ph type="title"/>
          </p:nvPr>
        </p:nvSpPr>
        <p:spPr/>
        <p:txBody>
          <a:bodyPr/>
          <a:lstStyle/>
          <a:p>
            <a:r>
              <a:rPr lang="fr-FR" sz="2000" dirty="0">
                <a:solidFill>
                  <a:srgbClr val="002060"/>
                </a:solidFill>
                <a:latin typeface="Arial" charset="0"/>
                <a:cs typeface="Arial" charset="0"/>
              </a:rPr>
              <a:t>Interventions clés cartographiées (2/2)</a:t>
            </a:r>
            <a:br>
              <a:rPr lang="fr-FR" altLang="fr-FR" sz="4000" dirty="0">
                <a:ea typeface="ＭＳ Ｐゴシック" charset="-128"/>
              </a:rPr>
            </a:br>
            <a:r>
              <a:rPr lang="fr-FR" altLang="fr-FR" sz="1400" dirty="0">
                <a:ln/>
                <a:solidFill>
                  <a:srgbClr val="00B0F0"/>
                </a:solidFill>
                <a:latin typeface="Arial" panose="020B0604020202020204" pitchFamily="34" charset="0"/>
                <a:ea typeface="+mj-ea"/>
                <a:cs typeface="Arial" panose="020B0604020202020204" pitchFamily="34" charset="0"/>
              </a:rPr>
              <a:t>Initialement, la cartographie est faite sur la base d’une liste préliminaire des 23 interventions prioritaires</a:t>
            </a:r>
            <a:endParaRPr lang="en-GB" sz="1600" dirty="0">
              <a:ln/>
              <a:solidFill>
                <a:srgbClr val="00B0F0"/>
              </a:solidFill>
              <a:latin typeface="Arial" panose="020B0604020202020204" pitchFamily="34" charset="0"/>
              <a:ea typeface="+mj-ea"/>
              <a:cs typeface="Arial" panose="020B0604020202020204" pitchFamily="34" charset="0"/>
            </a:endParaRPr>
          </a:p>
        </p:txBody>
      </p:sp>
      <p:graphicFrame>
        <p:nvGraphicFramePr>
          <p:cNvPr id="4" name="Table 3">
            <a:extLst>
              <a:ext uri="{FF2B5EF4-FFF2-40B4-BE49-F238E27FC236}">
                <a16:creationId xmlns:a16="http://schemas.microsoft.com/office/drawing/2014/main" id="{BC8180AA-9A38-41E9-9A2C-1B03E7D3F0D0}"/>
              </a:ext>
            </a:extLst>
          </p:cNvPr>
          <p:cNvGraphicFramePr>
            <a:graphicFrameLocks noGrp="1"/>
          </p:cNvGraphicFramePr>
          <p:nvPr>
            <p:extLst>
              <p:ext uri="{D42A27DB-BD31-4B8C-83A1-F6EECF244321}">
                <p14:modId xmlns:p14="http://schemas.microsoft.com/office/powerpoint/2010/main" val="2962962692"/>
              </p:ext>
            </p:extLst>
          </p:nvPr>
        </p:nvGraphicFramePr>
        <p:xfrm>
          <a:off x="639230" y="1918042"/>
          <a:ext cx="10913540" cy="2621698"/>
        </p:xfrm>
        <a:graphic>
          <a:graphicData uri="http://schemas.openxmlformats.org/drawingml/2006/table">
            <a:tbl>
              <a:tblPr/>
              <a:tblGrid>
                <a:gridCol w="1956355">
                  <a:extLst>
                    <a:ext uri="{9D8B030D-6E8A-4147-A177-3AD203B41FA5}">
                      <a16:colId xmlns:a16="http://schemas.microsoft.com/office/drawing/2014/main" val="20000"/>
                    </a:ext>
                  </a:extLst>
                </a:gridCol>
                <a:gridCol w="4278386">
                  <a:extLst>
                    <a:ext uri="{9D8B030D-6E8A-4147-A177-3AD203B41FA5}">
                      <a16:colId xmlns:a16="http://schemas.microsoft.com/office/drawing/2014/main" val="20001"/>
                    </a:ext>
                  </a:extLst>
                </a:gridCol>
                <a:gridCol w="2371826">
                  <a:extLst>
                    <a:ext uri="{9D8B030D-6E8A-4147-A177-3AD203B41FA5}">
                      <a16:colId xmlns:a16="http://schemas.microsoft.com/office/drawing/2014/main" val="3474563041"/>
                    </a:ext>
                  </a:extLst>
                </a:gridCol>
                <a:gridCol w="2306973">
                  <a:extLst>
                    <a:ext uri="{9D8B030D-6E8A-4147-A177-3AD203B41FA5}">
                      <a16:colId xmlns:a16="http://schemas.microsoft.com/office/drawing/2014/main" val="20003"/>
                    </a:ext>
                  </a:extLst>
                </a:gridCol>
              </a:tblGrid>
              <a:tr h="234497">
                <a:tc>
                  <a:txBody>
                    <a:bodyPr/>
                    <a:lstStyle/>
                    <a:p>
                      <a:pPr algn="ctr" fontAlgn="ctr"/>
                      <a:endParaRPr lang="fr-FR" sz="1000" b="1" i="0" u="none" strike="noStrike" dirty="0">
                        <a:solidFill>
                          <a:schemeClr val="bg1"/>
                        </a:solidFill>
                        <a:effectLst/>
                        <a:latin typeface="+mj-lt"/>
                      </a:endParaRPr>
                    </a:p>
                  </a:txBody>
                  <a:tcPr marL="68142" marR="7571" marT="7571"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844083" rtl="0" eaLnBrk="1" fontAlgn="ctr" latinLnBrk="0" hangingPunct="1">
                        <a:lnSpc>
                          <a:spcPct val="100000"/>
                        </a:lnSpc>
                        <a:spcBef>
                          <a:spcPts val="0"/>
                        </a:spcBef>
                        <a:spcAft>
                          <a:spcPts val="0"/>
                        </a:spcAft>
                        <a:buClrTx/>
                        <a:buSzTx/>
                        <a:buFontTx/>
                        <a:buNone/>
                        <a:tabLst/>
                        <a:defRPr/>
                      </a:pPr>
                      <a:r>
                        <a:rPr lang="fr-FR" sz="1300" b="1" i="0" u="none" strike="noStrike" noProof="0" dirty="0">
                          <a:solidFill>
                            <a:srgbClr val="000000"/>
                          </a:solidFill>
                          <a:effectLst/>
                          <a:latin typeface="+mn-lt"/>
                          <a:cs typeface="Arial" panose="020B0604020202020204" pitchFamily="34" charset="0"/>
                        </a:rPr>
                        <a:t>Actions</a:t>
                      </a:r>
                      <a:r>
                        <a:rPr lang="fr-FR" sz="1300" b="1" i="0" u="none" strike="noStrike" baseline="0" noProof="0" dirty="0">
                          <a:solidFill>
                            <a:srgbClr val="000000"/>
                          </a:solidFill>
                          <a:effectLst/>
                          <a:latin typeface="+mn-lt"/>
                          <a:cs typeface="Arial" panose="020B0604020202020204" pitchFamily="34" charset="0"/>
                        </a:rPr>
                        <a:t> </a:t>
                      </a:r>
                      <a:r>
                        <a:rPr lang="fr-FR" sz="1300" b="1" i="0" u="none" strike="noStrike" noProof="0" dirty="0">
                          <a:solidFill>
                            <a:srgbClr val="000000"/>
                          </a:solidFill>
                          <a:effectLst/>
                          <a:latin typeface="+mn-lt"/>
                          <a:cs typeface="Arial" panose="020B0604020202020204" pitchFamily="34" charset="0"/>
                        </a:rPr>
                        <a:t>clés de nutrition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844083" rtl="0" eaLnBrk="1" fontAlgn="ctr" latinLnBrk="0" hangingPunct="1">
                        <a:lnSpc>
                          <a:spcPct val="100000"/>
                        </a:lnSpc>
                        <a:spcBef>
                          <a:spcPts val="0"/>
                        </a:spcBef>
                        <a:spcAft>
                          <a:spcPts val="0"/>
                        </a:spcAft>
                        <a:buClrTx/>
                        <a:buSzTx/>
                        <a:buFontTx/>
                        <a:buNone/>
                        <a:tabLst/>
                        <a:defRPr/>
                      </a:pPr>
                      <a:r>
                        <a:rPr lang="en-GB" sz="1300" b="1" dirty="0">
                          <a:solidFill>
                            <a:srgbClr val="000000"/>
                          </a:solidFill>
                          <a:cs typeface="Arial" panose="020B0604020202020204" pitchFamily="34" charset="0"/>
                        </a:rPr>
                        <a:t>Nom </a:t>
                      </a:r>
                      <a:r>
                        <a:rPr lang="en-GB" sz="1300" b="1" dirty="0" err="1">
                          <a:solidFill>
                            <a:srgbClr val="000000"/>
                          </a:solidFill>
                          <a:cs typeface="Arial" panose="020B0604020202020204" pitchFamily="34" charset="0"/>
                        </a:rPr>
                        <a:t>abr</a:t>
                      </a:r>
                      <a:r>
                        <a:rPr lang="fr-FR" sz="1300" b="1" dirty="0">
                          <a:solidFill>
                            <a:srgbClr val="000000"/>
                          </a:solidFill>
                          <a:cs typeface="Arial" panose="020B0604020202020204" pitchFamily="34" charset="0"/>
                        </a:rPr>
                        <a:t>é</a:t>
                      </a:r>
                      <a:r>
                        <a:rPr lang="en-GB" sz="1300" b="1" dirty="0">
                          <a:solidFill>
                            <a:srgbClr val="000000"/>
                          </a:solidFill>
                          <a:cs typeface="Arial" panose="020B0604020202020204" pitchFamily="34" charset="0"/>
                        </a:rPr>
                        <a:t>g</a:t>
                      </a:r>
                      <a:r>
                        <a:rPr lang="fr-FR" sz="1300" b="1" dirty="0">
                          <a:solidFill>
                            <a:srgbClr val="000000"/>
                          </a:solidFill>
                          <a:cs typeface="Arial" panose="020B0604020202020204" pitchFamily="34" charset="0"/>
                        </a:rPr>
                        <a:t>é</a:t>
                      </a:r>
                      <a:endParaRPr lang="en-GB" sz="1300" b="1" dirty="0">
                        <a:solidFill>
                          <a:srgbClr val="000000"/>
                        </a:solidFill>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844083" rtl="0" eaLnBrk="1" fontAlgn="t" latinLnBrk="0" hangingPunct="1">
                        <a:lnSpc>
                          <a:spcPct val="100000"/>
                        </a:lnSpc>
                        <a:spcBef>
                          <a:spcPts val="0"/>
                        </a:spcBef>
                        <a:spcAft>
                          <a:spcPts val="0"/>
                        </a:spcAft>
                        <a:buClrTx/>
                        <a:buSzTx/>
                        <a:buFontTx/>
                        <a:buNone/>
                        <a:tabLst/>
                        <a:defRPr/>
                      </a:pPr>
                      <a:r>
                        <a:rPr lang="fr-FR" sz="1300" b="1" i="0" u="none" strike="noStrike" noProof="0" dirty="0">
                          <a:solidFill>
                            <a:srgbClr val="000000"/>
                          </a:solidFill>
                          <a:effectLst/>
                          <a:latin typeface="+mn-lt"/>
                          <a:cs typeface="Arial" panose="020B0604020202020204" pitchFamily="34" charset="0"/>
                        </a:rPr>
                        <a:t>Groupe(s)</a:t>
                      </a:r>
                      <a:r>
                        <a:rPr lang="fr-FR" sz="1300" b="1" i="0" u="none" strike="noStrike" baseline="0" noProof="0" dirty="0">
                          <a:solidFill>
                            <a:srgbClr val="000000"/>
                          </a:solidFill>
                          <a:effectLst/>
                          <a:latin typeface="+mn-lt"/>
                          <a:cs typeface="Arial" panose="020B0604020202020204" pitchFamily="34" charset="0"/>
                        </a:rPr>
                        <a:t> cible(s)</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8972354"/>
                  </a:ext>
                </a:extLst>
              </a:tr>
              <a:tr h="316774">
                <a:tc rowSpan="3">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lang="fr-FR" altLang="fr-FR" sz="1000" b="1" dirty="0">
                          <a:solidFill>
                            <a:srgbClr val="FFFFFF"/>
                          </a:solidFill>
                          <a:latin typeface="+mn-lt"/>
                        </a:rPr>
                        <a:t>Sécurité Alimentaire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u="none" strike="noStrike" kern="1200" dirty="0">
                          <a:solidFill>
                            <a:schemeClr val="tx1"/>
                          </a:solidFill>
                          <a:effectLst/>
                          <a:latin typeface="+mn-lt"/>
                          <a:ea typeface="+mn-ea"/>
                          <a:cs typeface="Calibri" panose="020F0502020204030204" pitchFamily="34" charset="0"/>
                        </a:rPr>
                        <a:t>Formation et distribution d’intrants pour la mise en place de l’agriculture familiale </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Calibri" charset="0"/>
                          <a:ea typeface="+mn-ea"/>
                          <a:cs typeface="+mn-cs"/>
                        </a:rPr>
                        <a:t> Distribution d'intrants pour l' agriculture familiale</a:t>
                      </a:r>
                    </a:p>
                  </a:txBody>
                  <a:tcPr marL="7591" marR="7591" marT="759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u="none" strike="noStrike" kern="1200" dirty="0">
                          <a:solidFill>
                            <a:schemeClr val="tx1"/>
                          </a:solidFill>
                          <a:effectLst/>
                          <a:latin typeface="+mn-lt"/>
                          <a:ea typeface="+mn-ea"/>
                          <a:cs typeface="Calibri" panose="020F0502020204030204" pitchFamily="34" charset="0"/>
                        </a:rPr>
                        <a:t>Ménages </a:t>
                      </a:r>
                    </a:p>
                  </a:txBody>
                  <a:tcPr marL="9516" marR="9516" marT="951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917685365"/>
                  </a:ext>
                </a:extLst>
              </a:tr>
              <a:tr h="234497">
                <a:tc vMerge="1">
                  <a:txBody>
                    <a:bodyPr/>
                    <a:lstStyle/>
                    <a:p>
                      <a:pPr algn="ctr" fontAlgn="b"/>
                      <a:endParaRPr lang="fr-FR" sz="1000" b="1" i="0" u="none" strike="noStrike" dirty="0">
                        <a:solidFill>
                          <a:schemeClr val="bg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u="none" strike="noStrike" kern="1200" dirty="0">
                          <a:solidFill>
                            <a:schemeClr val="tx1"/>
                          </a:solidFill>
                          <a:effectLst/>
                          <a:latin typeface="+mn-lt"/>
                          <a:ea typeface="+mn-ea"/>
                          <a:cs typeface="Calibri" panose="020F0502020204030204" pitchFamily="34" charset="0"/>
                        </a:rPr>
                        <a:t>Distribution de petit bétail</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Calibri" charset="0"/>
                          <a:ea typeface="+mn-ea"/>
                          <a:cs typeface="+mn-cs"/>
                        </a:rPr>
                        <a:t>Distribution bétail</a:t>
                      </a:r>
                    </a:p>
                  </a:txBody>
                  <a:tcPr marL="7591" marR="7591" marT="759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u="none" strike="noStrike" kern="1200" dirty="0">
                          <a:solidFill>
                            <a:schemeClr val="tx1"/>
                          </a:solidFill>
                          <a:effectLst/>
                          <a:latin typeface="+mn-lt"/>
                          <a:ea typeface="+mn-ea"/>
                          <a:cs typeface="Calibri" panose="020F0502020204030204" pitchFamily="34" charset="0"/>
                        </a:rPr>
                        <a:t>Ménages vulnérables</a:t>
                      </a:r>
                    </a:p>
                  </a:txBody>
                  <a:tcPr marL="9516" marR="9516" marT="951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890324689"/>
                  </a:ext>
                </a:extLst>
              </a:tr>
              <a:tr h="234497">
                <a:tc vMerge="1">
                  <a:txBody>
                    <a:bodyPr/>
                    <a:lstStyle/>
                    <a:p>
                      <a:pPr algn="ctr" fontAlgn="b"/>
                      <a:endParaRPr lang="fr-FR" sz="1000" b="1" i="0" u="none" strike="noStrike" dirty="0">
                        <a:solidFill>
                          <a:schemeClr val="bg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u="none" strike="noStrike" kern="1200" dirty="0">
                          <a:solidFill>
                            <a:schemeClr val="tx1"/>
                          </a:solidFill>
                          <a:effectLst/>
                          <a:latin typeface="+mn-lt"/>
                          <a:ea typeface="+mn-ea"/>
                          <a:cs typeface="Calibri" panose="020F0502020204030204" pitchFamily="34" charset="0"/>
                        </a:rPr>
                        <a:t>Appui à l’alimentation du bétail</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Calibri" charset="0"/>
                          <a:ea typeface="+mn-ea"/>
                          <a:cs typeface="+mn-cs"/>
                        </a:rPr>
                        <a:t>Alimentation du bétail</a:t>
                      </a:r>
                    </a:p>
                  </a:txBody>
                  <a:tcPr marL="7591" marR="7591" marT="759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u="none" strike="noStrike" kern="1200" dirty="0">
                          <a:solidFill>
                            <a:schemeClr val="tx1"/>
                          </a:solidFill>
                          <a:effectLst/>
                          <a:latin typeface="+mn-lt"/>
                          <a:ea typeface="+mn-ea"/>
                          <a:cs typeface="Calibri" panose="020F0502020204030204" pitchFamily="34" charset="0"/>
                        </a:rPr>
                        <a:t>Ménages vulnérables</a:t>
                      </a:r>
                    </a:p>
                  </a:txBody>
                  <a:tcPr marL="9516" marR="9516" marT="951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523539168"/>
                  </a:ext>
                </a:extLst>
              </a:tr>
              <a:tr h="234497">
                <a:tc rowSpan="3">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1000" b="1" i="0" u="none" strike="noStrike" dirty="0">
                          <a:solidFill>
                            <a:schemeClr val="bg1"/>
                          </a:solidFill>
                          <a:effectLst/>
                          <a:latin typeface="+mj-lt"/>
                        </a:rPr>
                        <a:t>Eau, Assainissement et Hygiène (WASH)</a:t>
                      </a:r>
                    </a:p>
                    <a:p>
                      <a:pPr marL="0" marR="0" lvl="0" indent="0" algn="ctr" defTabSz="914400" rtl="0" eaLnBrk="1" fontAlgn="t" latinLnBrk="0" hangingPunct="1">
                        <a:lnSpc>
                          <a:spcPct val="100000"/>
                        </a:lnSpc>
                        <a:spcBef>
                          <a:spcPts val="0"/>
                        </a:spcBef>
                        <a:spcAft>
                          <a:spcPts val="0"/>
                        </a:spcAft>
                        <a:buClrTx/>
                        <a:buSzTx/>
                        <a:buFontTx/>
                        <a:buNone/>
                        <a:tabLst/>
                        <a:defRPr/>
                      </a:pPr>
                      <a:r>
                        <a:rPr lang="fr-FR" sz="1000" b="1" i="0" u="none" strike="noStrike" kern="1200" baseline="0" dirty="0">
                          <a:solidFill>
                            <a:schemeClr val="tx1"/>
                          </a:solidFill>
                          <a:effectLst/>
                          <a:latin typeface="+mj-lt"/>
                          <a:ea typeface="+mn-ea"/>
                          <a:cs typeface="Calibri" panose="020F0502020204030204" pitchFamily="34" charset="0"/>
                        </a:rPr>
                        <a:t> </a:t>
                      </a:r>
                      <a:endParaRPr lang="fr-FR" sz="1000" b="1" i="0" u="none" strike="noStrike" kern="1200" dirty="0">
                        <a:solidFill>
                          <a:schemeClr val="tx1"/>
                        </a:solidFill>
                        <a:effectLst/>
                        <a:latin typeface="+mj-lt"/>
                        <a:ea typeface="+mn-ea"/>
                        <a:cs typeface="Calibri" panose="020F0502020204030204" pitchFamily="34" charset="0"/>
                      </a:endParaRPr>
                    </a:p>
                    <a:p>
                      <a:pPr marL="0" marR="0" indent="0" algn="ctr" defTabSz="914400" rtl="0" eaLnBrk="1" fontAlgn="b" latinLnBrk="0" hangingPunct="1">
                        <a:lnSpc>
                          <a:spcPct val="100000"/>
                        </a:lnSpc>
                        <a:spcBef>
                          <a:spcPts val="0"/>
                        </a:spcBef>
                        <a:spcAft>
                          <a:spcPts val="0"/>
                        </a:spcAft>
                        <a:buClrTx/>
                        <a:buSzTx/>
                        <a:buFontTx/>
                        <a:buNone/>
                        <a:tabLst/>
                        <a:defRPr/>
                      </a:pPr>
                      <a:endParaRPr lang="fr-FR" sz="1000" b="1" i="0" u="none" strike="noStrike" dirty="0">
                        <a:solidFill>
                          <a:srgbClr val="FFFFFF"/>
                        </a:solidFill>
                        <a:effectLst/>
                        <a:latin typeface="+mj-lt"/>
                      </a:endParaRPr>
                    </a:p>
                  </a:txBody>
                  <a:tcPr marL="68142" marR="7571" marT="757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u="none" strike="noStrike" kern="1200" dirty="0">
                          <a:solidFill>
                            <a:schemeClr val="tx1"/>
                          </a:solidFill>
                          <a:effectLst/>
                          <a:latin typeface="+mn-lt"/>
                          <a:ea typeface="+mn-ea"/>
                          <a:cs typeface="Calibri" panose="020F0502020204030204" pitchFamily="34" charset="0"/>
                        </a:rPr>
                        <a:t>Villages mettent en œuvre l’assainissement total pilotée par les communautés </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Calibri" charset="0"/>
                          <a:ea typeface="+mn-ea"/>
                          <a:cs typeface="+mn-cs"/>
                        </a:rPr>
                        <a:t>Village mettant en œuvre l’ATPC</a:t>
                      </a:r>
                    </a:p>
                  </a:txBody>
                  <a:tcPr marL="7591" marR="7591" marT="759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altLang="fr-FR" sz="1050" u="none" strike="noStrike" kern="1200" dirty="0">
                          <a:solidFill>
                            <a:schemeClr val="tx1"/>
                          </a:solidFill>
                          <a:effectLst/>
                          <a:latin typeface="+mn-lt"/>
                          <a:ea typeface="+mn-ea"/>
                          <a:cs typeface="Calibri" panose="020F0502020204030204" pitchFamily="34" charset="0"/>
                        </a:rPr>
                        <a:t>Villages </a:t>
                      </a:r>
                    </a:p>
                  </a:txBody>
                  <a:tcPr marL="9516" marR="9516" marT="951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1"/>
                  </a:ext>
                </a:extLst>
              </a:tr>
              <a:tr h="320041">
                <a:tc vMerge="1">
                  <a:txBody>
                    <a:bodyPr/>
                    <a:lstStyle/>
                    <a:p>
                      <a:endParaRPr lang="en-GB"/>
                    </a:p>
                  </a:txBody>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u="none" strike="noStrike" kern="1200" dirty="0">
                          <a:solidFill>
                            <a:schemeClr val="tx1"/>
                          </a:solidFill>
                          <a:effectLst/>
                          <a:latin typeface="+mn-lt"/>
                          <a:ea typeface="+mn-ea"/>
                          <a:cs typeface="Calibri" panose="020F0502020204030204" pitchFamily="34" charset="0"/>
                        </a:rPr>
                        <a:t>Mise en place et maintenance de latrine et point d’eau dans les unités nutritionnelles </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l" fontAlgn="b"/>
                      <a:r>
                        <a:rPr lang="fr-FR" sz="1050" b="0" i="0" u="none" strike="noStrike" kern="1200" dirty="0">
                          <a:solidFill>
                            <a:srgbClr val="000000"/>
                          </a:solidFill>
                          <a:effectLst/>
                          <a:latin typeface="Calibri" charset="0"/>
                          <a:ea typeface="+mn-ea"/>
                          <a:cs typeface="+mn-cs"/>
                        </a:rPr>
                        <a:t>Latrines et points d’eau - unités nutritionnelles</a:t>
                      </a:r>
                    </a:p>
                  </a:txBody>
                  <a:tcPr marL="7591" marR="7591" marT="759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altLang="fr-FR" sz="1050" u="none" strike="noStrike" kern="1200" dirty="0">
                          <a:solidFill>
                            <a:schemeClr val="tx1"/>
                          </a:solidFill>
                          <a:effectLst/>
                          <a:latin typeface="+mn-lt"/>
                          <a:ea typeface="+mn-ea"/>
                          <a:cs typeface="Calibri" panose="020F0502020204030204" pitchFamily="34" charset="0"/>
                        </a:rPr>
                        <a:t>Unités nutritionnelles</a:t>
                      </a:r>
                    </a:p>
                  </a:txBody>
                  <a:tcPr marL="9516" marR="9516" marT="951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7329096"/>
                  </a:ext>
                </a:extLst>
              </a:tr>
              <a:tr h="228037">
                <a:tc vMerge="1">
                  <a:txBody>
                    <a:bodyPr/>
                    <a:lstStyle/>
                    <a:p>
                      <a:pPr algn="ctr" fontAlgn="ctr"/>
                      <a:endParaRPr lang="fr-FR" sz="1000" b="1" i="0" u="none" strike="noStrike" dirty="0">
                        <a:solidFill>
                          <a:schemeClr val="bg1"/>
                        </a:solidFill>
                        <a:effectLst/>
                        <a:latin typeface="+mj-lt"/>
                      </a:endParaRPr>
                    </a:p>
                  </a:txBody>
                  <a:tcPr marL="68142" marR="7571" marT="757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u="none" strike="noStrike" kern="1200" dirty="0">
                          <a:solidFill>
                            <a:schemeClr val="tx1"/>
                          </a:solidFill>
                          <a:effectLst/>
                          <a:latin typeface="+mn-lt"/>
                          <a:ea typeface="+mn-ea"/>
                          <a:cs typeface="Calibri" panose="020F0502020204030204" pitchFamily="34" charset="0"/>
                        </a:rPr>
                        <a:t>Distribution des kits Wash</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l" fontAlgn="b"/>
                      <a:r>
                        <a:rPr lang="fr-FR" sz="1050" b="0" i="0" u="none" strike="noStrike" kern="1200" dirty="0">
                          <a:solidFill>
                            <a:srgbClr val="000000"/>
                          </a:solidFill>
                          <a:effectLst/>
                          <a:latin typeface="Calibri" charset="0"/>
                          <a:ea typeface="+mn-ea"/>
                          <a:cs typeface="+mn-cs"/>
                        </a:rPr>
                        <a:t>Distribution Kits WASH</a:t>
                      </a:r>
                    </a:p>
                  </a:txBody>
                  <a:tcPr marL="7591" marR="7591" marT="759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u="none" strike="noStrike" kern="1200" dirty="0">
                          <a:solidFill>
                            <a:schemeClr val="tx1"/>
                          </a:solidFill>
                          <a:effectLst/>
                          <a:latin typeface="+mn-lt"/>
                          <a:ea typeface="+mn-ea"/>
                          <a:cs typeface="Calibri" panose="020F0502020204030204" pitchFamily="34" charset="0"/>
                        </a:rPr>
                        <a:t>Enfants dans le programme PCIMA</a:t>
                      </a:r>
                    </a:p>
                  </a:txBody>
                  <a:tcPr marL="9516" marR="9516" marT="951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2"/>
                  </a:ext>
                </a:extLst>
              </a:tr>
              <a:tr h="38531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000" b="1" i="0" u="none" strike="noStrike" dirty="0">
                          <a:solidFill>
                            <a:schemeClr val="bg1"/>
                          </a:solidFill>
                          <a:effectLst/>
                          <a:latin typeface="+mj-lt"/>
                          <a:cs typeface="Calibri" panose="020F0502020204030204" pitchFamily="34" charset="0"/>
                        </a:rPr>
                        <a:t>Planification</a:t>
                      </a:r>
                      <a:r>
                        <a:rPr lang="en-US" sz="1000" b="1" i="0" u="none" strike="noStrike" baseline="0" dirty="0">
                          <a:solidFill>
                            <a:schemeClr val="bg1"/>
                          </a:solidFill>
                          <a:effectLst/>
                          <a:latin typeface="+mj-lt"/>
                          <a:cs typeface="Calibri" panose="020F0502020204030204" pitchFamily="34" charset="0"/>
                        </a:rPr>
                        <a:t> </a:t>
                      </a:r>
                      <a:r>
                        <a:rPr lang="en-US" sz="1000" b="1" i="0" u="none" strike="noStrike" baseline="0" dirty="0" err="1">
                          <a:solidFill>
                            <a:schemeClr val="bg1"/>
                          </a:solidFill>
                          <a:effectLst/>
                          <a:latin typeface="+mj-lt"/>
                          <a:cs typeface="Calibri" panose="020F0502020204030204" pitchFamily="34" charset="0"/>
                        </a:rPr>
                        <a:t>familiale</a:t>
                      </a:r>
                      <a:r>
                        <a:rPr lang="en-US" sz="1000" b="1" i="0" u="none" strike="noStrike" baseline="0" dirty="0">
                          <a:solidFill>
                            <a:schemeClr val="bg1"/>
                          </a:solidFill>
                          <a:effectLst/>
                          <a:latin typeface="+mj-lt"/>
                          <a:cs typeface="Calibri" panose="020F0502020204030204" pitchFamily="34" charset="0"/>
                        </a:rPr>
                        <a:t> </a:t>
                      </a:r>
                      <a:endParaRPr lang="fr-FR" sz="1000" b="1" i="0" u="none" strike="noStrike" dirty="0">
                        <a:solidFill>
                          <a:schemeClr val="bg1"/>
                        </a:solidFill>
                        <a:effectLst/>
                        <a:latin typeface="+mj-lt"/>
                        <a:cs typeface="Calibri" panose="020F0502020204030204" pitchFamily="34" charset="0"/>
                      </a:endParaRPr>
                    </a:p>
                    <a:p>
                      <a:pPr marL="0" marR="0" indent="0" algn="ctr" defTabSz="914400" rtl="0" eaLnBrk="1" fontAlgn="b" latinLnBrk="0" hangingPunct="1">
                        <a:lnSpc>
                          <a:spcPct val="100000"/>
                        </a:lnSpc>
                        <a:spcBef>
                          <a:spcPts val="0"/>
                        </a:spcBef>
                        <a:spcAft>
                          <a:spcPts val="0"/>
                        </a:spcAft>
                        <a:buClrTx/>
                        <a:buSzTx/>
                        <a:buFontTx/>
                        <a:buNone/>
                        <a:tabLst/>
                        <a:defRPr/>
                      </a:pPr>
                      <a:endParaRPr lang="fr-FR" sz="1000" b="1" i="0" u="none" strike="noStrike" dirty="0">
                        <a:solidFill>
                          <a:srgbClr val="FFFFFF"/>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u="none" strike="noStrike" kern="1200" dirty="0">
                          <a:solidFill>
                            <a:schemeClr val="tx1"/>
                          </a:solidFill>
                          <a:effectLst/>
                          <a:latin typeface="+mn-lt"/>
                          <a:ea typeface="+mn-ea"/>
                          <a:cs typeface="Calibri" panose="020F0502020204030204" pitchFamily="34" charset="0"/>
                        </a:rPr>
                        <a:t>Distribution de contraceptifs (hors préservatif)</a:t>
                      </a:r>
                    </a:p>
                  </a:txBody>
                  <a:tcPr marL="68142" marR="7571" marT="757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lang="fr-FR" sz="1050" b="0" i="0" u="none" strike="noStrike" kern="1200" dirty="0">
                          <a:solidFill>
                            <a:srgbClr val="000000"/>
                          </a:solidFill>
                          <a:effectLst/>
                          <a:latin typeface="Calibri" charset="0"/>
                          <a:ea typeface="+mn-ea"/>
                          <a:cs typeface="+mn-cs"/>
                        </a:rPr>
                        <a:t>Distribution Contraceptifs</a:t>
                      </a:r>
                    </a:p>
                  </a:txBody>
                  <a:tcPr marL="7591" marR="7591" marT="759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altLang="fr-FR" sz="1050" u="none" strike="noStrike" kern="1200" dirty="0">
                          <a:solidFill>
                            <a:schemeClr val="tx1"/>
                          </a:solidFill>
                          <a:effectLst/>
                          <a:latin typeface="+mn-lt"/>
                          <a:ea typeface="+mn-ea"/>
                          <a:cs typeface="Calibri" panose="020F0502020204030204" pitchFamily="34" charset="0"/>
                        </a:rPr>
                        <a:t>Femmes post-partum</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8"/>
                  </a:ext>
                </a:extLst>
              </a:tr>
              <a:tr h="206440">
                <a:tc>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lang="fr-FR" sz="1000" b="1" i="0" u="none" strike="noStrike" dirty="0">
                          <a:solidFill>
                            <a:schemeClr val="bg1"/>
                          </a:solidFill>
                          <a:effectLst/>
                          <a:latin typeface="+mj-lt"/>
                          <a:cs typeface="Calibri" panose="020F0502020204030204" pitchFamily="34" charset="0"/>
                        </a:rPr>
                        <a:t>Education</a:t>
                      </a:r>
                    </a:p>
                    <a:p>
                      <a:pPr marL="0" marR="0" lvl="0" indent="0" algn="ctr" defTabSz="844083" rtl="0" eaLnBrk="1" fontAlgn="b" latinLnBrk="0" hangingPunct="1">
                        <a:lnSpc>
                          <a:spcPct val="100000"/>
                        </a:lnSpc>
                        <a:spcBef>
                          <a:spcPts val="0"/>
                        </a:spcBef>
                        <a:spcAft>
                          <a:spcPts val="0"/>
                        </a:spcAft>
                        <a:buClrTx/>
                        <a:buSzTx/>
                        <a:buFontTx/>
                        <a:buNone/>
                        <a:tabLst/>
                        <a:defRPr/>
                      </a:pPr>
                      <a:endParaRPr lang="fr-FR" sz="1000" b="1" i="0" u="none" strike="noStrike" dirty="0">
                        <a:solidFill>
                          <a:srgbClr val="FFFFFF"/>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u="none" strike="noStrike" kern="1200" dirty="0">
                          <a:solidFill>
                            <a:schemeClr val="tx1"/>
                          </a:solidFill>
                          <a:effectLst/>
                          <a:latin typeface="+mn-lt"/>
                          <a:ea typeface="+mn-ea"/>
                          <a:cs typeface="Calibri" panose="020F0502020204030204" pitchFamily="34" charset="0"/>
                        </a:rPr>
                        <a:t>Enseignants formés aux bonnes pratiques de nutrition et d’hygiène </a:t>
                      </a:r>
                    </a:p>
                    <a:p>
                      <a:pPr marL="0" marR="0" lvl="0" indent="0" algn="l" defTabSz="844083" rtl="0" eaLnBrk="1" fontAlgn="ctr" latinLnBrk="0" hangingPunct="1">
                        <a:lnSpc>
                          <a:spcPct val="100000"/>
                        </a:lnSpc>
                        <a:spcBef>
                          <a:spcPts val="0"/>
                        </a:spcBef>
                        <a:spcAft>
                          <a:spcPts val="0"/>
                        </a:spcAft>
                        <a:buClrTx/>
                        <a:buSzTx/>
                        <a:buFontTx/>
                        <a:buNone/>
                        <a:tabLst/>
                        <a:defRPr/>
                      </a:pPr>
                      <a:endParaRPr lang="fr-FR" sz="1050" u="none" strike="noStrike" kern="1200" dirty="0">
                        <a:solidFill>
                          <a:schemeClr val="tx1"/>
                        </a:solidFill>
                        <a:effectLst/>
                        <a:latin typeface="+mn-lt"/>
                        <a:ea typeface="+mn-ea"/>
                        <a:cs typeface="Calibri" panose="020F0502020204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l" fontAlgn="b"/>
                      <a:r>
                        <a:rPr lang="fr-FR" sz="1050" b="0" i="0" u="none" strike="noStrike" kern="1200" dirty="0">
                          <a:solidFill>
                            <a:srgbClr val="000000"/>
                          </a:solidFill>
                          <a:effectLst/>
                          <a:latin typeface="Calibri" charset="0"/>
                          <a:ea typeface="+mn-ea"/>
                          <a:cs typeface="+mn-cs"/>
                        </a:rPr>
                        <a:t>Formation nutrition</a:t>
                      </a:r>
                    </a:p>
                  </a:txBody>
                  <a:tcPr marL="7591" marR="7591" marT="759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844083" rtl="0" eaLnBrk="1" fontAlgn="ctr" latinLnBrk="0" hangingPunct="1">
                        <a:lnSpc>
                          <a:spcPct val="100000"/>
                        </a:lnSpc>
                        <a:spcBef>
                          <a:spcPts val="0"/>
                        </a:spcBef>
                        <a:spcAft>
                          <a:spcPts val="0"/>
                        </a:spcAft>
                        <a:buClrTx/>
                        <a:buSzTx/>
                        <a:buFontTx/>
                        <a:buNone/>
                        <a:tabLst/>
                        <a:defRPr/>
                      </a:pPr>
                      <a:r>
                        <a:rPr lang="fr-FR" sz="1050" u="none" strike="noStrike" kern="1200" dirty="0">
                          <a:solidFill>
                            <a:schemeClr val="tx1"/>
                          </a:solidFill>
                          <a:effectLst/>
                          <a:latin typeface="+mn-lt"/>
                          <a:ea typeface="+mn-ea"/>
                          <a:cs typeface="Calibri" panose="020F0502020204030204" pitchFamily="34" charset="0"/>
                        </a:rPr>
                        <a:t>Enseignants (Primaire)</a:t>
                      </a:r>
                    </a:p>
                    <a:p>
                      <a:pPr marL="0" marR="0" lvl="0" indent="0" algn="l" defTabSz="844083" rtl="0" eaLnBrk="1" fontAlgn="ctr" latinLnBrk="0" hangingPunct="1">
                        <a:lnSpc>
                          <a:spcPct val="100000"/>
                        </a:lnSpc>
                        <a:spcBef>
                          <a:spcPts val="0"/>
                        </a:spcBef>
                        <a:spcAft>
                          <a:spcPts val="0"/>
                        </a:spcAft>
                        <a:buClrTx/>
                        <a:buSzTx/>
                        <a:buFontTx/>
                        <a:buNone/>
                        <a:tabLst/>
                        <a:defRPr/>
                      </a:pPr>
                      <a:endParaRPr lang="fr-FR" altLang="fr-FR" sz="1050" u="none" strike="noStrike" kern="1200" dirty="0">
                        <a:solidFill>
                          <a:schemeClr val="tx1"/>
                        </a:solidFill>
                        <a:effectLst/>
                        <a:latin typeface="+mn-lt"/>
                        <a:ea typeface="+mn-ea"/>
                        <a:cs typeface="Calibri" panose="020F0502020204030204" pitchFamily="34" charset="0"/>
                      </a:endParaRPr>
                    </a:p>
                  </a:txBody>
                  <a:tcPr marL="9516" marR="9516" marT="951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4052300081"/>
                  </a:ext>
                </a:extLst>
              </a:tr>
            </a:tbl>
          </a:graphicData>
        </a:graphic>
      </p:graphicFrame>
      <p:pic>
        <p:nvPicPr>
          <p:cNvPr id="5" name="Picture 4" descr="A screenshot of a cell phone&#10;&#10;Description generated with high confidence">
            <a:extLst>
              <a:ext uri="{FF2B5EF4-FFF2-40B4-BE49-F238E27FC236}">
                <a16:creationId xmlns:a16="http://schemas.microsoft.com/office/drawing/2014/main" id="{E17603FC-8A4C-43AA-B5B7-826100843AF9}"/>
              </a:ext>
            </a:extLst>
          </p:cNvPr>
          <p:cNvPicPr>
            <a:picLocks noChangeAspect="1"/>
          </p:cNvPicPr>
          <p:nvPr/>
        </p:nvPicPr>
        <p:blipFill>
          <a:blip r:embed="rId3"/>
          <a:stretch>
            <a:fillRect/>
          </a:stretch>
        </p:blipFill>
        <p:spPr>
          <a:xfrm>
            <a:off x="10695152" y="56457"/>
            <a:ext cx="1401154" cy="817230"/>
          </a:xfrm>
          <a:prstGeom prst="rect">
            <a:avLst/>
          </a:prstGeom>
        </p:spPr>
      </p:pic>
    </p:spTree>
    <p:extLst>
      <p:ext uri="{BB962C8B-B14F-4D97-AF65-F5344CB8AC3E}">
        <p14:creationId xmlns:p14="http://schemas.microsoft.com/office/powerpoint/2010/main" val="2658085335"/>
      </p:ext>
    </p:extLst>
  </p:cSld>
  <p:clrMapOvr>
    <a:overrideClrMapping bg1="lt1" tx1="dk1" bg2="lt2" tx2="dk2" accent1="accent1" accent2="accent2" accent3="accent3" accent4="accent4" accent5="accent5" accent6="accent6" hlink="hlink" folHlink="folHlink"/>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157032"/>
            <a:ext cx="11067692" cy="831600"/>
          </a:xfrm>
        </p:spPr>
        <p:txBody>
          <a:bodyPr/>
          <a:lstStyle/>
          <a:p>
            <a:r>
              <a:rPr lang="fr-FR" sz="2400" dirty="0"/>
              <a:t>La collecte des données en quelques chiffres</a:t>
            </a:r>
            <a:endParaRPr lang="en-GB" sz="2400" dirty="0"/>
          </a:p>
        </p:txBody>
      </p:sp>
      <p:graphicFrame>
        <p:nvGraphicFramePr>
          <p:cNvPr id="11" name="Tableau 10"/>
          <p:cNvGraphicFramePr>
            <a:graphicFrameLocks noGrp="1"/>
          </p:cNvGraphicFramePr>
          <p:nvPr>
            <p:extLst/>
          </p:nvPr>
        </p:nvGraphicFramePr>
        <p:xfrm>
          <a:off x="1701299" y="1634476"/>
          <a:ext cx="8789403" cy="4864377"/>
        </p:xfrm>
        <a:graphic>
          <a:graphicData uri="http://schemas.openxmlformats.org/drawingml/2006/table">
            <a:tbl>
              <a:tblPr/>
              <a:tblGrid>
                <a:gridCol w="5957365">
                  <a:extLst>
                    <a:ext uri="{9D8B030D-6E8A-4147-A177-3AD203B41FA5}">
                      <a16:colId xmlns:a16="http://schemas.microsoft.com/office/drawing/2014/main" val="20000"/>
                    </a:ext>
                  </a:extLst>
                </a:gridCol>
                <a:gridCol w="1416019">
                  <a:extLst>
                    <a:ext uri="{9D8B030D-6E8A-4147-A177-3AD203B41FA5}">
                      <a16:colId xmlns:a16="http://schemas.microsoft.com/office/drawing/2014/main" val="20001"/>
                    </a:ext>
                  </a:extLst>
                </a:gridCol>
                <a:gridCol w="1416019">
                  <a:extLst>
                    <a:ext uri="{9D8B030D-6E8A-4147-A177-3AD203B41FA5}">
                      <a16:colId xmlns:a16="http://schemas.microsoft.com/office/drawing/2014/main" val="20002"/>
                    </a:ext>
                  </a:extLst>
                </a:gridCol>
              </a:tblGrid>
              <a:tr h="543047">
                <a:tc>
                  <a:txBody>
                    <a:bodyPr/>
                    <a:lstStyle/>
                    <a:p>
                      <a:pPr algn="ctr" fontAlgn="ctr"/>
                      <a:r>
                        <a:rPr lang="fr-FR" sz="1400" b="1" i="0" u="none" strike="noStrike" dirty="0">
                          <a:solidFill>
                            <a:schemeClr val="bg1"/>
                          </a:solidFill>
                          <a:effectLst/>
                          <a:latin typeface="+mn-lt"/>
                        </a:rPr>
                        <a:t>Echantillons </a:t>
                      </a:r>
                    </a:p>
                  </a:txBody>
                  <a:tcPr anchor="ctr">
                    <a:lnL w="635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66092"/>
                    </a:solidFill>
                  </a:tcPr>
                </a:tc>
                <a:tc>
                  <a:txBody>
                    <a:bodyPr/>
                    <a:lstStyle/>
                    <a:p>
                      <a:pPr algn="ctr" fontAlgn="ctr"/>
                      <a:r>
                        <a:rPr lang="fr-FR" sz="1400" b="1" i="0" u="none" strike="noStrike" dirty="0">
                          <a:solidFill>
                            <a:schemeClr val="bg1"/>
                          </a:solidFill>
                          <a:effectLst/>
                          <a:latin typeface="+mn-lt"/>
                        </a:rPr>
                        <a:t>Valeurs</a:t>
                      </a:r>
                    </a:p>
                  </a:txBody>
                  <a:tcPr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66092"/>
                    </a:solidFill>
                  </a:tcPr>
                </a:tc>
                <a:tc>
                  <a:txBody>
                    <a:bodyPr/>
                    <a:lstStyle/>
                    <a:p>
                      <a:pPr algn="ctr" fontAlgn="ctr"/>
                      <a:r>
                        <a:rPr lang="fr-FR" sz="1400" b="1" i="0" u="none" strike="noStrike" dirty="0">
                          <a:solidFill>
                            <a:schemeClr val="bg1"/>
                          </a:solidFill>
                          <a:effectLst/>
                          <a:latin typeface="+mn-lt"/>
                        </a:rPr>
                        <a:t>%</a:t>
                      </a:r>
                    </a:p>
                  </a:txBody>
                  <a:tcPr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66092"/>
                    </a:solidFill>
                  </a:tcPr>
                </a:tc>
                <a:extLst>
                  <a:ext uri="{0D108BD9-81ED-4DB2-BD59-A6C34878D82A}">
                    <a16:rowId xmlns:a16="http://schemas.microsoft.com/office/drawing/2014/main" val="10000"/>
                  </a:ext>
                </a:extLst>
              </a:tr>
              <a:tr h="431243">
                <a:tc>
                  <a:txBody>
                    <a:bodyPr/>
                    <a:lstStyle/>
                    <a:p>
                      <a:pPr algn="l" fontAlgn="ctr"/>
                      <a:r>
                        <a:rPr lang="fr-FR" sz="1400" b="0" i="0" u="none" strike="noStrike" dirty="0">
                          <a:solidFill>
                            <a:srgbClr val="000000"/>
                          </a:solidFill>
                          <a:effectLst/>
                          <a:latin typeface="+mn-lt"/>
                        </a:rPr>
                        <a:t>Intervenant ayant reçu un courrier d’invitation à partager leurs données </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dirty="0">
                          <a:solidFill>
                            <a:schemeClr val="tx1"/>
                          </a:solidFill>
                          <a:effectLst/>
                          <a:latin typeface="+mn-lt"/>
                        </a:rPr>
                        <a:t>24</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500" b="0" i="0" u="none" strike="noStrike" kern="1200" dirty="0">
                          <a:solidFill>
                            <a:schemeClr val="tx1"/>
                          </a:solidFill>
                          <a:effectLst/>
                          <a:latin typeface="+mn-lt"/>
                          <a:ea typeface="+mn-ea"/>
                          <a:cs typeface="+mn-cs"/>
                        </a:rPr>
                        <a:t>100</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extLst>
                  <a:ext uri="{0D108BD9-81ED-4DB2-BD59-A6C34878D82A}">
                    <a16:rowId xmlns:a16="http://schemas.microsoft.com/office/drawing/2014/main" val="10001"/>
                  </a:ext>
                </a:extLst>
              </a:tr>
              <a:tr h="431243">
                <a:tc>
                  <a:txBody>
                    <a:bodyPr/>
                    <a:lstStyle/>
                    <a:p>
                      <a:pPr algn="l" fontAlgn="ctr"/>
                      <a:r>
                        <a:rPr lang="fr-FR" sz="1400" b="0" i="0" u="none" strike="noStrike" dirty="0">
                          <a:solidFill>
                            <a:srgbClr val="000000"/>
                          </a:solidFill>
                          <a:effectLst/>
                          <a:latin typeface="+mn-lt"/>
                        </a:rPr>
                        <a:t>Intervenant ayant renseignés</a:t>
                      </a:r>
                      <a:r>
                        <a:rPr lang="fr-FR" sz="1400" b="0" i="0" u="none" strike="noStrike" baseline="0" dirty="0">
                          <a:solidFill>
                            <a:srgbClr val="000000"/>
                          </a:solidFill>
                          <a:effectLst/>
                          <a:latin typeface="+mn-lt"/>
                        </a:rPr>
                        <a:t> un questionnaire </a:t>
                      </a:r>
                      <a:endParaRPr lang="fr-FR" sz="1400" b="0" i="0" u="none" strike="noStrike" dirty="0">
                        <a:solidFill>
                          <a:srgbClr val="000000"/>
                        </a:solidFill>
                        <a:effectLst/>
                        <a:latin typeface="+mn-lt"/>
                      </a:endParaRP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dirty="0">
                          <a:solidFill>
                            <a:schemeClr val="tx1"/>
                          </a:solidFill>
                          <a:effectLst/>
                          <a:latin typeface="+mn-lt"/>
                        </a:rPr>
                        <a:t>22</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kern="1200" dirty="0">
                          <a:solidFill>
                            <a:schemeClr val="tx1"/>
                          </a:solidFill>
                          <a:effectLst/>
                          <a:latin typeface="+mn-lt"/>
                          <a:ea typeface="+mn-ea"/>
                          <a:cs typeface="+mn-cs"/>
                        </a:rPr>
                        <a:t>91,66</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extLst>
                  <a:ext uri="{0D108BD9-81ED-4DB2-BD59-A6C34878D82A}">
                    <a16:rowId xmlns:a16="http://schemas.microsoft.com/office/drawing/2014/main" val="10002"/>
                  </a:ext>
                </a:extLst>
              </a:tr>
              <a:tr h="415271">
                <a:tc>
                  <a:txBody>
                    <a:bodyPr/>
                    <a:lstStyle/>
                    <a:p>
                      <a:pPr algn="l" fontAlgn="ctr"/>
                      <a:r>
                        <a:rPr lang="fr-FR" sz="1400" b="0" i="0" u="none" strike="noStrike" dirty="0">
                          <a:solidFill>
                            <a:srgbClr val="000000"/>
                          </a:solidFill>
                          <a:effectLst/>
                          <a:latin typeface="+mn-lt"/>
                        </a:rPr>
                        <a:t>Intervenant</a:t>
                      </a:r>
                      <a:r>
                        <a:rPr lang="fr-FR" sz="1400" b="0" i="0" u="none" strike="noStrike" baseline="0" dirty="0">
                          <a:solidFill>
                            <a:srgbClr val="000000"/>
                          </a:solidFill>
                          <a:effectLst/>
                          <a:latin typeface="+mn-lt"/>
                        </a:rPr>
                        <a:t> rencontrés pour appui à la collecte</a:t>
                      </a:r>
                      <a:endParaRPr lang="fr-FR" sz="1400" b="0" i="0" u="none" strike="noStrike" dirty="0">
                        <a:solidFill>
                          <a:srgbClr val="000000"/>
                        </a:solidFill>
                        <a:effectLst/>
                        <a:latin typeface="+mn-lt"/>
                      </a:endParaRP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dirty="0">
                          <a:solidFill>
                            <a:schemeClr val="tx1"/>
                          </a:solidFill>
                          <a:effectLst/>
                          <a:latin typeface="+mn-lt"/>
                        </a:rPr>
                        <a:t>24</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500" b="0" i="0" u="none" strike="noStrike" kern="1200" dirty="0">
                          <a:solidFill>
                            <a:schemeClr val="tx1"/>
                          </a:solidFill>
                          <a:effectLst/>
                          <a:latin typeface="+mn-lt"/>
                          <a:ea typeface="+mn-ea"/>
                          <a:cs typeface="+mn-cs"/>
                        </a:rPr>
                        <a:t>100</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extLst>
                  <a:ext uri="{0D108BD9-81ED-4DB2-BD59-A6C34878D82A}">
                    <a16:rowId xmlns:a16="http://schemas.microsoft.com/office/drawing/2014/main" val="10003"/>
                  </a:ext>
                </a:extLst>
              </a:tr>
              <a:tr h="382312">
                <a:tc>
                  <a:txBody>
                    <a:bodyPr/>
                    <a:lstStyle/>
                    <a:p>
                      <a:pPr algn="l" fontAlgn="ctr"/>
                      <a:r>
                        <a:rPr lang="fr-FR" sz="1400" b="0" i="0" u="none" strike="noStrike" dirty="0">
                          <a:solidFill>
                            <a:srgbClr val="000000"/>
                          </a:solidFill>
                          <a:effectLst/>
                          <a:latin typeface="+mn-lt"/>
                        </a:rPr>
                        <a:t>Intervenants dont le q</a:t>
                      </a:r>
                      <a:r>
                        <a:rPr lang="fr-FR" sz="1400" b="0" i="0" u="none" strike="noStrike" baseline="0" dirty="0">
                          <a:solidFill>
                            <a:srgbClr val="000000"/>
                          </a:solidFill>
                          <a:effectLst/>
                          <a:latin typeface="+mn-lt"/>
                        </a:rPr>
                        <a:t>uestionnaire a été exploité </a:t>
                      </a:r>
                      <a:endParaRPr lang="fr-FR" sz="1400" b="0" i="0" u="none" strike="noStrike" dirty="0">
                        <a:solidFill>
                          <a:srgbClr val="000000"/>
                        </a:solidFill>
                        <a:effectLst/>
                        <a:latin typeface="+mn-lt"/>
                      </a:endParaRP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dirty="0">
                          <a:solidFill>
                            <a:schemeClr val="tx1"/>
                          </a:solidFill>
                          <a:effectLst/>
                          <a:latin typeface="+mn-lt"/>
                        </a:rPr>
                        <a:t>22</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kern="1200" dirty="0">
                          <a:solidFill>
                            <a:schemeClr val="tx1"/>
                          </a:solidFill>
                          <a:effectLst/>
                          <a:latin typeface="+mn-lt"/>
                          <a:ea typeface="+mn-ea"/>
                          <a:cs typeface="+mn-cs"/>
                        </a:rPr>
                        <a:t>91,66</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extLst>
                  <a:ext uri="{0D108BD9-81ED-4DB2-BD59-A6C34878D82A}">
                    <a16:rowId xmlns:a16="http://schemas.microsoft.com/office/drawing/2014/main" val="10004"/>
                  </a:ext>
                </a:extLst>
              </a:tr>
              <a:tr h="341216">
                <a:tc>
                  <a:txBody>
                    <a:bodyPr/>
                    <a:lstStyle/>
                    <a:p>
                      <a:pPr algn="l" fontAlgn="ctr"/>
                      <a:r>
                        <a:rPr lang="fr-FR" sz="1400" b="0" i="0" u="none" strike="noStrike" kern="1200" dirty="0">
                          <a:solidFill>
                            <a:srgbClr val="000000"/>
                          </a:solidFill>
                          <a:effectLst/>
                          <a:latin typeface="+mn-lt"/>
                          <a:ea typeface="+mn-ea"/>
                          <a:cs typeface="+mn-cs"/>
                        </a:rPr>
                        <a:t>Intervenants dont le q</a:t>
                      </a:r>
                      <a:r>
                        <a:rPr lang="fr-FR" sz="1400" b="0" i="0" u="none" strike="noStrike" kern="1200" baseline="0" dirty="0">
                          <a:solidFill>
                            <a:srgbClr val="000000"/>
                          </a:solidFill>
                          <a:effectLst/>
                          <a:latin typeface="+mn-lt"/>
                          <a:ea typeface="+mn-ea"/>
                          <a:cs typeface="+mn-cs"/>
                        </a:rPr>
                        <a:t>uestionnaire n’a pas été exploité </a:t>
                      </a:r>
                      <a:endParaRPr lang="fr-FR" sz="1400" b="0" i="0" u="none" strike="noStrike" kern="1200" dirty="0">
                        <a:solidFill>
                          <a:srgbClr val="000000"/>
                        </a:solidFill>
                        <a:effectLst/>
                        <a:latin typeface="+mn-lt"/>
                        <a:ea typeface="+mn-ea"/>
                        <a:cs typeface="+mn-cs"/>
                      </a:endParaRP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dirty="0">
                          <a:solidFill>
                            <a:schemeClr val="tx1"/>
                          </a:solidFill>
                          <a:effectLst/>
                          <a:latin typeface="+mn-lt"/>
                        </a:rPr>
                        <a:t>0</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kern="1200" dirty="0">
                          <a:solidFill>
                            <a:schemeClr val="tx1"/>
                          </a:solidFill>
                          <a:effectLst/>
                          <a:latin typeface="+mn-lt"/>
                          <a:ea typeface="+mn-ea"/>
                          <a:cs typeface="+mn-cs"/>
                        </a:rPr>
                        <a:t>0</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extLst>
                  <a:ext uri="{0D108BD9-81ED-4DB2-BD59-A6C34878D82A}">
                    <a16:rowId xmlns:a16="http://schemas.microsoft.com/office/drawing/2014/main" val="10005"/>
                  </a:ext>
                </a:extLst>
              </a:tr>
              <a:tr h="595073">
                <a:tc gridSpan="3">
                  <a:txBody>
                    <a:bodyPr/>
                    <a:lstStyle/>
                    <a:p>
                      <a:pPr algn="ctr" fontAlgn="ctr"/>
                      <a:r>
                        <a:rPr lang="fr-FR" sz="1500" b="1" i="0" u="none" strike="noStrike" dirty="0">
                          <a:solidFill>
                            <a:schemeClr val="bg1"/>
                          </a:solidFill>
                          <a:effectLst/>
                          <a:latin typeface="+mn-lt"/>
                        </a:rPr>
                        <a:t> Taux de retour des intervenants = 91,66</a:t>
                      </a:r>
                    </a:p>
                    <a:p>
                      <a:pPr algn="ctr" fontAlgn="ctr"/>
                      <a:r>
                        <a:rPr lang="fr-FR" sz="1500" b="1" i="1" u="none" strike="noStrike" dirty="0">
                          <a:solidFill>
                            <a:schemeClr val="bg1"/>
                          </a:solidFill>
                          <a:effectLst/>
                          <a:latin typeface="+mn-lt"/>
                        </a:rPr>
                        <a:t>Certaines actions sont mieux documentées que d’autres</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38DD5"/>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6"/>
                  </a:ext>
                </a:extLst>
              </a:tr>
              <a:tr h="431243">
                <a:tc>
                  <a:txBody>
                    <a:bodyPr/>
                    <a:lstStyle/>
                    <a:p>
                      <a:pPr algn="l" fontAlgn="ctr"/>
                      <a:r>
                        <a:rPr lang="fr-FR" sz="1400" b="0" i="0" u="none" strike="noStrike" dirty="0">
                          <a:solidFill>
                            <a:srgbClr val="000000"/>
                          </a:solidFill>
                          <a:effectLst/>
                          <a:latin typeface="+mn-lt"/>
                        </a:rPr>
                        <a:t>Nombre total d'actions à renseigner</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dirty="0">
                          <a:solidFill>
                            <a:schemeClr val="tx1"/>
                          </a:solidFill>
                          <a:effectLst/>
                          <a:latin typeface="+mn-lt"/>
                        </a:rPr>
                        <a:t>24</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kern="1200" dirty="0">
                          <a:solidFill>
                            <a:schemeClr val="tx1"/>
                          </a:solidFill>
                          <a:effectLst/>
                          <a:latin typeface="+mn-lt"/>
                          <a:ea typeface="+mn-ea"/>
                          <a:cs typeface="+mn-cs"/>
                        </a:rPr>
                        <a:t>100</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extLst>
                  <a:ext uri="{0D108BD9-81ED-4DB2-BD59-A6C34878D82A}">
                    <a16:rowId xmlns:a16="http://schemas.microsoft.com/office/drawing/2014/main" val="10007"/>
                  </a:ext>
                </a:extLst>
              </a:tr>
              <a:tr h="431243">
                <a:tc>
                  <a:txBody>
                    <a:bodyPr/>
                    <a:lstStyle/>
                    <a:p>
                      <a:pPr algn="l" fontAlgn="ctr"/>
                      <a:r>
                        <a:rPr lang="fr-FR" sz="1400" b="0" i="0" u="none" strike="noStrike" dirty="0">
                          <a:solidFill>
                            <a:srgbClr val="000000"/>
                          </a:solidFill>
                          <a:effectLst/>
                          <a:latin typeface="+mn-lt"/>
                        </a:rPr>
                        <a:t>Actions pour lesquelles</a:t>
                      </a:r>
                      <a:r>
                        <a:rPr lang="fr-FR" sz="1400" b="0" i="0" u="none" strike="noStrike" baseline="0" dirty="0">
                          <a:solidFill>
                            <a:srgbClr val="000000"/>
                          </a:solidFill>
                          <a:effectLst/>
                          <a:latin typeface="+mn-lt"/>
                        </a:rPr>
                        <a:t> des données ont été collectées</a:t>
                      </a:r>
                      <a:endParaRPr lang="fr-FR" sz="1400" b="0" i="0" u="none" strike="noStrike" dirty="0">
                        <a:solidFill>
                          <a:srgbClr val="000000"/>
                        </a:solidFill>
                        <a:effectLst/>
                        <a:latin typeface="+mn-lt"/>
                      </a:endParaRP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dirty="0">
                          <a:solidFill>
                            <a:schemeClr val="tx1"/>
                          </a:solidFill>
                          <a:latin typeface="+mn-lt"/>
                        </a:rPr>
                        <a:t>20</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kern="1200" dirty="0">
                          <a:solidFill>
                            <a:schemeClr val="tx1"/>
                          </a:solidFill>
                          <a:effectLst/>
                          <a:latin typeface="+mn-lt"/>
                          <a:ea typeface="+mn-ea"/>
                          <a:cs typeface="+mn-cs"/>
                        </a:rPr>
                        <a:t>83,33</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extLst>
                  <a:ext uri="{0D108BD9-81ED-4DB2-BD59-A6C34878D82A}">
                    <a16:rowId xmlns:a16="http://schemas.microsoft.com/office/drawing/2014/main" val="10008"/>
                  </a:ext>
                </a:extLst>
              </a:tr>
              <a:tr h="431243">
                <a:tc>
                  <a:txBody>
                    <a:bodyPr/>
                    <a:lstStyle/>
                    <a:p>
                      <a:pPr algn="l" fontAlgn="ctr"/>
                      <a:r>
                        <a:rPr lang="fr-FR" sz="1400" b="0" i="0" u="none" strike="noStrike" dirty="0">
                          <a:solidFill>
                            <a:srgbClr val="000000"/>
                          </a:solidFill>
                          <a:effectLst/>
                          <a:latin typeface="+mn-lt"/>
                        </a:rPr>
                        <a:t>Actions pour</a:t>
                      </a:r>
                      <a:r>
                        <a:rPr lang="fr-FR" sz="1400" b="0" i="0" u="none" strike="noStrike" baseline="0" dirty="0">
                          <a:solidFill>
                            <a:srgbClr val="000000"/>
                          </a:solidFill>
                          <a:effectLst/>
                          <a:latin typeface="+mn-lt"/>
                        </a:rPr>
                        <a:t> lesquelles aucune donnée pertinente n’a été collectée</a:t>
                      </a:r>
                      <a:endParaRPr lang="fr-FR" sz="1400" b="0" i="0" u="none" strike="noStrike" dirty="0">
                        <a:solidFill>
                          <a:srgbClr val="000000"/>
                        </a:solidFill>
                        <a:effectLst/>
                        <a:latin typeface="+mn-lt"/>
                      </a:endParaRP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dirty="0">
                          <a:solidFill>
                            <a:schemeClr val="tx1"/>
                          </a:solidFill>
                          <a:effectLst/>
                          <a:latin typeface="+mn-lt"/>
                        </a:rPr>
                        <a:t>4</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kern="1200" dirty="0">
                          <a:solidFill>
                            <a:schemeClr val="tx1"/>
                          </a:solidFill>
                          <a:effectLst/>
                          <a:latin typeface="+mn-lt"/>
                          <a:ea typeface="+mn-ea"/>
                          <a:cs typeface="+mn-cs"/>
                        </a:rPr>
                        <a:t>16,66</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extLst>
                  <a:ext uri="{0D108BD9-81ED-4DB2-BD59-A6C34878D82A}">
                    <a16:rowId xmlns:a16="http://schemas.microsoft.com/office/drawing/2014/main" val="10009"/>
                  </a:ext>
                </a:extLst>
              </a:tr>
              <a:tr h="431243">
                <a:tc gridSpan="3">
                  <a:txBody>
                    <a:bodyPr/>
                    <a:lstStyle/>
                    <a:p>
                      <a:pPr algn="ctr" fontAlgn="ctr"/>
                      <a:r>
                        <a:rPr lang="fr-FR" sz="1400" b="1" i="0" u="none" strike="noStrike" dirty="0">
                          <a:solidFill>
                            <a:srgbClr val="FFFFFF"/>
                          </a:solidFill>
                          <a:effectLst/>
                          <a:latin typeface="+mn-lt"/>
                        </a:rPr>
                        <a:t>Actions</a:t>
                      </a:r>
                      <a:r>
                        <a:rPr lang="fr-FR" sz="1400" b="1" i="0" u="none" strike="noStrike" baseline="0" dirty="0">
                          <a:solidFill>
                            <a:srgbClr val="FFFFFF"/>
                          </a:solidFill>
                          <a:effectLst/>
                          <a:latin typeface="+mn-lt"/>
                        </a:rPr>
                        <a:t> </a:t>
                      </a:r>
                      <a:r>
                        <a:rPr lang="fr-FR" sz="1400" b="1" i="0" u="none" strike="noStrike" dirty="0">
                          <a:solidFill>
                            <a:srgbClr val="FFFFFF"/>
                          </a:solidFill>
                          <a:effectLst/>
                          <a:latin typeface="+mn-lt"/>
                        </a:rPr>
                        <a:t>renseignés =  20</a:t>
                      </a:r>
                      <a:endParaRPr lang="fr-FR" sz="1400" b="1" i="0" u="none" strike="noStrike" dirty="0">
                        <a:solidFill>
                          <a:schemeClr val="bg1"/>
                        </a:solidFill>
                        <a:effectLst/>
                        <a:latin typeface="+mn-lt"/>
                      </a:endParaRP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38DD5"/>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11"/>
                  </a:ext>
                </a:extLst>
              </a:tr>
            </a:tbl>
          </a:graphicData>
        </a:graphic>
      </p:graphicFrame>
      <p:pic>
        <p:nvPicPr>
          <p:cNvPr id="4" name="clipart_icons_clipboard"/>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10395" y="1246551"/>
            <a:ext cx="775850" cy="775850"/>
          </a:xfrm>
          <a:prstGeom prst="rect">
            <a:avLst/>
          </a:prstGeom>
          <a:noFill/>
          <a:ln w="9525" algn="ctr">
            <a:noFill/>
            <a:miter lim="800000"/>
            <a:headEnd type="none" w="lg" len="lg"/>
            <a:tailEnd type="none" w="lg" len="lg"/>
          </a:ln>
        </p:spPr>
      </p:pic>
      <p:pic>
        <p:nvPicPr>
          <p:cNvPr id="5" name="Picture 4" descr="A screenshot of a cell phone&#10;&#10;Description generated with high confidence">
            <a:extLst>
              <a:ext uri="{FF2B5EF4-FFF2-40B4-BE49-F238E27FC236}">
                <a16:creationId xmlns:a16="http://schemas.microsoft.com/office/drawing/2014/main" id="{A7A420F6-7032-4D25-8EAD-FEE82B9733B0}"/>
              </a:ext>
            </a:extLst>
          </p:cNvPr>
          <p:cNvPicPr>
            <a:picLocks noChangeAspect="1"/>
          </p:cNvPicPr>
          <p:nvPr/>
        </p:nvPicPr>
        <p:blipFill>
          <a:blip r:embed="rId4"/>
          <a:stretch>
            <a:fillRect/>
          </a:stretch>
        </p:blipFill>
        <p:spPr>
          <a:xfrm>
            <a:off x="10695152" y="56457"/>
            <a:ext cx="1401154" cy="817230"/>
          </a:xfrm>
          <a:prstGeom prst="rect">
            <a:avLst/>
          </a:prstGeom>
        </p:spPr>
      </p:pic>
    </p:spTree>
    <p:extLst>
      <p:ext uri="{BB962C8B-B14F-4D97-AF65-F5344CB8AC3E}">
        <p14:creationId xmlns:p14="http://schemas.microsoft.com/office/powerpoint/2010/main" val="2889470527"/>
      </p:ext>
    </p:extLst>
  </p:cSld>
  <p:clrMapOvr>
    <a:overrideClrMapping bg1="lt1" tx1="dk1" bg2="lt2" tx2="dk2" accent1="accent1" accent2="accent2" accent3="accent3" accent4="accent4" accent5="accent5" accent6="accent6" hlink="hlink" folHlink="folHlink"/>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fr-FR" sz="2000" dirty="0">
                <a:latin typeface="+mn-lt"/>
              </a:rPr>
              <a:t>Interprétation des résultats : </a:t>
            </a:r>
            <a:br>
              <a:rPr lang="fr-FR" sz="2000" dirty="0">
                <a:latin typeface="+mn-lt"/>
              </a:rPr>
            </a:br>
            <a:r>
              <a:rPr lang="fr-FR" sz="2000" dirty="0">
                <a:latin typeface="+mn-lt"/>
              </a:rPr>
              <a:t>Hypothèses et limites de la cartographie</a:t>
            </a:r>
          </a:p>
        </p:txBody>
      </p:sp>
      <p:sp>
        <p:nvSpPr>
          <p:cNvPr id="3" name="Content Placeholder 2"/>
          <p:cNvSpPr>
            <a:spLocks noGrp="1"/>
          </p:cNvSpPr>
          <p:nvPr>
            <p:ph type="body" sz="quarter" idx="10"/>
          </p:nvPr>
        </p:nvSpPr>
        <p:spPr>
          <a:xfrm>
            <a:off x="562711" y="1335324"/>
            <a:ext cx="11067692" cy="3738699"/>
          </a:xfrm>
        </p:spPr>
        <p:txBody>
          <a:bodyPr>
            <a:noAutofit/>
          </a:bodyPr>
          <a:lstStyle/>
          <a:p>
            <a:r>
              <a:rPr lang="fr-FR" sz="1400" dirty="0"/>
              <a:t>Les </a:t>
            </a:r>
            <a:r>
              <a:rPr lang="fr-FR" sz="1400" dirty="0">
                <a:solidFill>
                  <a:srgbClr val="CC6600"/>
                </a:solidFill>
              </a:rPr>
              <a:t>couvertures des zones géographiques et des bénéficiaires sont estimées</a:t>
            </a:r>
            <a:r>
              <a:rPr lang="fr-FR" sz="1400" dirty="0"/>
              <a:t> à partir d’informations obtenues de la part des intervenants clés ayant participé à l’exercice. Etant donné que ce sont des données secondaires, que le temps de collecte et les ressources sont limitées, et que </a:t>
            </a:r>
            <a:r>
              <a:rPr lang="fr-FR" sz="1400" dirty="0">
                <a:solidFill>
                  <a:srgbClr val="CC6600"/>
                </a:solidFill>
              </a:rPr>
              <a:t>la participation à cet exercice est à titre volontaire, </a:t>
            </a:r>
            <a:r>
              <a:rPr lang="fr-FR" sz="1400" dirty="0"/>
              <a:t>les couvertures </a:t>
            </a:r>
            <a:r>
              <a:rPr lang="fr-FR" sz="1400" dirty="0">
                <a:solidFill>
                  <a:srgbClr val="CC6600"/>
                </a:solidFill>
              </a:rPr>
              <a:t>ne doivent pas être considérées comme exhaustives ni pleinement exactes.</a:t>
            </a:r>
          </a:p>
          <a:p>
            <a:endParaRPr lang="fr-FR" sz="1400" dirty="0"/>
          </a:p>
          <a:p>
            <a:r>
              <a:rPr lang="fr-FR" sz="1400" dirty="0"/>
              <a:t>La cartographie vise à collecter des information uniquement au sujet d’une liste d’</a:t>
            </a:r>
            <a:r>
              <a:rPr lang="fr-FR" sz="1400" dirty="0">
                <a:solidFill>
                  <a:srgbClr val="CC6600"/>
                </a:solidFill>
              </a:rPr>
              <a:t>Actions clé de nutrition sélectionnées</a:t>
            </a:r>
            <a:r>
              <a:rPr lang="fr-FR" sz="1400" dirty="0"/>
              <a:t>. Les intervenants effectuent beaucoup d’autres activités, et cet exercice ne cartographie pas toutes les actions pouvant impacter la situation nutritionnelle du pays. Ces Actions clés de nutrition ont été sélectionnées lors d’un </a:t>
            </a:r>
            <a:r>
              <a:rPr lang="fr-FR" sz="1400" dirty="0">
                <a:solidFill>
                  <a:srgbClr val="CC6600"/>
                </a:solidFill>
              </a:rPr>
              <a:t>atelier participatif, multi-acteurs et multisectoriel, </a:t>
            </a:r>
            <a:r>
              <a:rPr lang="fr-FR" sz="1400" dirty="0"/>
              <a:t>facilité par la DNTA. Les participants ont effectué la sélection en fonction de leur plan national de nutrition, des considérations techniques pour permettre une collecte de données, d’exemples, et des expertises de secteurs pertinents. </a:t>
            </a:r>
          </a:p>
          <a:p>
            <a:endParaRPr lang="fr-FR" sz="1400" dirty="0"/>
          </a:p>
          <a:p>
            <a:r>
              <a:rPr lang="fr-FR" sz="1400" dirty="0"/>
              <a:t>De plus, certaines difficultés ont été rencontrées lors de la collecte et l’analyse des données au Tchad:</a:t>
            </a:r>
          </a:p>
          <a:p>
            <a:pPr marL="128588" indent="-128588">
              <a:buFontTx/>
              <a:buChar char="-"/>
            </a:pPr>
            <a:r>
              <a:rPr lang="fr-FR" sz="1400" b="0" dirty="0"/>
              <a:t>Les questionnaires non renvoyés ou personnes clés indisponibles;</a:t>
            </a:r>
          </a:p>
          <a:p>
            <a:pPr marL="128588" indent="-128588">
              <a:buFontTx/>
              <a:buChar char="-"/>
            </a:pPr>
            <a:r>
              <a:rPr lang="fr-FR" sz="1400" b="0" dirty="0"/>
              <a:t>Les conflits d’agenda et d’intérêt;</a:t>
            </a:r>
          </a:p>
          <a:p>
            <a:pPr marL="128588" indent="-128588">
              <a:buFontTx/>
              <a:buChar char="-"/>
            </a:pPr>
            <a:r>
              <a:rPr lang="fr-FR" altLang="en-US" sz="1400" b="0" dirty="0">
                <a:cs typeface="Arial" panose="020B0604020202020204" pitchFamily="34" charset="0"/>
              </a:rPr>
              <a:t>L’indisponibilité des données désagrégées par intervention, groupes cibles et par département;</a:t>
            </a:r>
          </a:p>
          <a:p>
            <a:pPr marL="128588" indent="-128588">
              <a:buFontTx/>
              <a:buChar char="-"/>
            </a:pPr>
            <a:r>
              <a:rPr lang="en-GB" altLang="en-US" sz="1400" b="0" dirty="0"/>
              <a:t>Les </a:t>
            </a:r>
            <a:r>
              <a:rPr lang="fr-FR" altLang="en-US" sz="1400" b="0" dirty="0"/>
              <a:t>tranches d'âge de certains groupes cibles ne sont pas systématiquement calculés ou collectés par les différents acteurs;</a:t>
            </a:r>
          </a:p>
          <a:p>
            <a:pPr marL="128588" indent="-128588">
              <a:buFontTx/>
              <a:buChar char="-"/>
            </a:pPr>
            <a:endParaRPr lang="fr-FR" altLang="en-US" sz="1400" b="0" dirty="0"/>
          </a:p>
          <a:p>
            <a:r>
              <a:rPr lang="fr-FR" altLang="en-US" sz="1400" dirty="0"/>
              <a:t>Les résultats de cet exercice doivent donc être considérés comme </a:t>
            </a:r>
            <a:r>
              <a:rPr lang="fr-FR" altLang="en-US" sz="1400" dirty="0">
                <a:solidFill>
                  <a:srgbClr val="CC6600"/>
                </a:solidFill>
              </a:rPr>
              <a:t>indicatifs</a:t>
            </a:r>
            <a:r>
              <a:rPr lang="fr-FR" altLang="en-US" sz="1400" dirty="0"/>
              <a:t>. Cette cartographie sur l’outil web DHIS2 étant une première expérience, les itérations futures permettront d’affiner l’approche et d’améliorer la qualités des résultats. </a:t>
            </a:r>
          </a:p>
        </p:txBody>
      </p:sp>
      <p:pic>
        <p:nvPicPr>
          <p:cNvPr id="4" name="Picture 3" descr="A screenshot of a cell phone&#10;&#10;Description generated with high confidence">
            <a:extLst>
              <a:ext uri="{FF2B5EF4-FFF2-40B4-BE49-F238E27FC236}">
                <a16:creationId xmlns:a16="http://schemas.microsoft.com/office/drawing/2014/main" id="{144BFD06-B3D8-4787-B39F-5515FC6ED415}"/>
              </a:ext>
            </a:extLst>
          </p:cNvPr>
          <p:cNvPicPr>
            <a:picLocks noChangeAspect="1"/>
          </p:cNvPicPr>
          <p:nvPr/>
        </p:nvPicPr>
        <p:blipFill>
          <a:blip r:embed="rId3"/>
          <a:stretch>
            <a:fillRect/>
          </a:stretch>
        </p:blipFill>
        <p:spPr>
          <a:xfrm>
            <a:off x="10695152" y="56457"/>
            <a:ext cx="1401154" cy="817230"/>
          </a:xfrm>
          <a:prstGeom prst="rect">
            <a:avLst/>
          </a:prstGeom>
        </p:spPr>
      </p:pic>
    </p:spTree>
    <p:extLst>
      <p:ext uri="{BB962C8B-B14F-4D97-AF65-F5344CB8AC3E}">
        <p14:creationId xmlns:p14="http://schemas.microsoft.com/office/powerpoint/2010/main" val="1517648712"/>
      </p:ext>
    </p:extLst>
  </p:cSld>
  <p:clrMapOvr>
    <a:overrideClrMapping bg1="lt1" tx1="dk1" bg2="lt2" tx2="dk2" accent1="accent1" accent2="accent2" accent3="accent3" accent4="accent4" accent5="accent5" accent6="accent6" hlink="hlink" folHlink="folHlink"/>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2743204"/>
            <a:ext cx="12192000" cy="953037"/>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r>
              <a:rPr lang="fr-FR" sz="2800" b="1" dirty="0">
                <a:solidFill>
                  <a:schemeClr val="bg1"/>
                </a:solidFill>
                <a:latin typeface="Arial" pitchFamily="34" charset="0"/>
                <a:cs typeface="Arial" pitchFamily="34" charset="0"/>
              </a:rPr>
              <a:t>2. Quelle est la situation de la nutrition du Tchad?</a:t>
            </a:r>
          </a:p>
        </p:txBody>
      </p:sp>
    </p:spTree>
    <p:extLst>
      <p:ext uri="{BB962C8B-B14F-4D97-AF65-F5344CB8AC3E}">
        <p14:creationId xmlns:p14="http://schemas.microsoft.com/office/powerpoint/2010/main" val="344722204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458" name="Titre 1"/>
          <p:cNvSpPr>
            <a:spLocks noGrp="1"/>
          </p:cNvSpPr>
          <p:nvPr>
            <p:ph type="title"/>
          </p:nvPr>
        </p:nvSpPr>
        <p:spPr>
          <a:xfrm>
            <a:off x="528044" y="28969"/>
            <a:ext cx="9681379" cy="831850"/>
          </a:xfrm>
        </p:spPr>
        <p:txBody>
          <a:bodyPr/>
          <a:lstStyle/>
          <a:p>
            <a:pPr eaLnBrk="1" hangingPunct="1"/>
            <a:r>
              <a:rPr lang="fr-FR" altLang="en-US" sz="2000" dirty="0">
                <a:solidFill>
                  <a:srgbClr val="002060"/>
                </a:solidFill>
                <a:ea typeface="ＭＳ Ｐゴシック" panose="020B0600070205080204" pitchFamily="34" charset="-128"/>
              </a:rPr>
              <a:t>Contexte au Tchad</a:t>
            </a:r>
          </a:p>
        </p:txBody>
      </p:sp>
      <p:grpSp>
        <p:nvGrpSpPr>
          <p:cNvPr id="5" name="Group 4"/>
          <p:cNvGrpSpPr>
            <a:grpSpLocks noChangeAspect="1"/>
          </p:cNvGrpSpPr>
          <p:nvPr/>
        </p:nvGrpSpPr>
        <p:grpSpPr>
          <a:xfrm>
            <a:off x="9157901" y="1204225"/>
            <a:ext cx="2481943" cy="3696881"/>
            <a:chOff x="3641153" y="794776"/>
            <a:chExt cx="3751263" cy="5705475"/>
          </a:xfrm>
          <a:solidFill>
            <a:schemeClr val="accent1">
              <a:lumMod val="90000"/>
            </a:schemeClr>
          </a:solidFill>
        </p:grpSpPr>
        <p:sp>
          <p:nvSpPr>
            <p:cNvPr id="6" name="Freeform 28"/>
            <p:cNvSpPr>
              <a:spLocks noChangeAspect="1"/>
            </p:cNvSpPr>
            <p:nvPr/>
          </p:nvSpPr>
          <p:spPr bwMode="auto">
            <a:xfrm>
              <a:off x="4399978" y="3363351"/>
              <a:ext cx="871538" cy="114776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grpFill/>
            <a:ln w="9525">
              <a:solidFill>
                <a:schemeClr val="bg1">
                  <a:lumMod val="85000"/>
                </a:scheme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7" name="Freeform 29"/>
            <p:cNvSpPr>
              <a:spLocks noChangeAspect="1"/>
            </p:cNvSpPr>
            <p:nvPr/>
          </p:nvSpPr>
          <p:spPr bwMode="auto">
            <a:xfrm>
              <a:off x="4882578" y="3410976"/>
              <a:ext cx="1216025" cy="1420813"/>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grpFill/>
            <a:ln w="9525">
              <a:solidFill>
                <a:schemeClr val="bg1">
                  <a:lumMod val="85000"/>
                </a:scheme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8" name="Freeform 30"/>
            <p:cNvSpPr>
              <a:spLocks noChangeAspect="1"/>
            </p:cNvSpPr>
            <p:nvPr/>
          </p:nvSpPr>
          <p:spPr bwMode="auto">
            <a:xfrm>
              <a:off x="4346003" y="1312301"/>
              <a:ext cx="1979613" cy="2384425"/>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grpFill/>
            <a:ln w="9525">
              <a:solidFill>
                <a:schemeClr val="bg1">
                  <a:lumMod val="85000"/>
                </a:scheme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9" name="Freeform 31"/>
            <p:cNvSpPr>
              <a:spLocks noChangeAspect="1"/>
            </p:cNvSpPr>
            <p:nvPr/>
          </p:nvSpPr>
          <p:spPr bwMode="auto">
            <a:xfrm>
              <a:off x="4199953" y="4722251"/>
              <a:ext cx="890588" cy="92868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grpFill/>
            <a:ln w="9525">
              <a:solidFill>
                <a:schemeClr val="bg1">
                  <a:lumMod val="85000"/>
                </a:scheme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0" name="Freeform 32"/>
            <p:cNvSpPr>
              <a:spLocks noChangeAspect="1"/>
            </p:cNvSpPr>
            <p:nvPr/>
          </p:nvSpPr>
          <p:spPr bwMode="auto">
            <a:xfrm>
              <a:off x="6589141" y="1960001"/>
              <a:ext cx="803275" cy="1601788"/>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grpFill/>
            <a:ln w="9525">
              <a:solidFill>
                <a:schemeClr val="bg1">
                  <a:lumMod val="85000"/>
                </a:scheme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1" name="Freeform 33"/>
            <p:cNvSpPr>
              <a:spLocks noChangeAspect="1"/>
            </p:cNvSpPr>
            <p:nvPr/>
          </p:nvSpPr>
          <p:spPr bwMode="auto">
            <a:xfrm>
              <a:off x="6000178" y="1653613"/>
              <a:ext cx="927100" cy="1887538"/>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grpFill/>
            <a:ln w="9525">
              <a:solidFill>
                <a:schemeClr val="bg1">
                  <a:lumMod val="85000"/>
                </a:scheme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2" name="Freeform 34"/>
            <p:cNvSpPr>
              <a:spLocks noChangeAspect="1"/>
            </p:cNvSpPr>
            <p:nvPr/>
          </p:nvSpPr>
          <p:spPr bwMode="auto">
            <a:xfrm>
              <a:off x="5006403" y="4507938"/>
              <a:ext cx="1046163" cy="1123950"/>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grpFill/>
            <a:ln w="9525">
              <a:solidFill>
                <a:schemeClr val="bg1">
                  <a:lumMod val="85000"/>
                </a:scheme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3" name="Freeform 35"/>
            <p:cNvSpPr>
              <a:spLocks noChangeAspect="1"/>
            </p:cNvSpPr>
            <p:nvPr/>
          </p:nvSpPr>
          <p:spPr bwMode="auto">
            <a:xfrm>
              <a:off x="4012628" y="4379351"/>
              <a:ext cx="1127125" cy="684213"/>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grpFill/>
            <a:ln w="6350" cap="sq">
              <a:solidFill>
                <a:schemeClr val="bg1">
                  <a:lumMod val="85000"/>
                </a:schemeClr>
              </a:solidFill>
              <a:prstDash val="solid"/>
              <a:bevel/>
              <a:headEnd/>
              <a:tailEnd/>
            </a:ln>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4" name="Freeform 36"/>
            <p:cNvSpPr>
              <a:spLocks noChangeAspect="1"/>
            </p:cNvSpPr>
            <p:nvPr/>
          </p:nvSpPr>
          <p:spPr bwMode="auto">
            <a:xfrm>
              <a:off x="3703066" y="3150626"/>
              <a:ext cx="1082675" cy="1314450"/>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grpFill/>
            <a:ln w="9525">
              <a:solidFill>
                <a:schemeClr val="bg1">
                  <a:lumMod val="85000"/>
                </a:scheme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5" name="Freeform 37"/>
            <p:cNvSpPr>
              <a:spLocks noChangeAspect="1"/>
            </p:cNvSpPr>
            <p:nvPr/>
          </p:nvSpPr>
          <p:spPr bwMode="auto">
            <a:xfrm>
              <a:off x="3641153" y="3979301"/>
              <a:ext cx="749300" cy="542925"/>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grpFill/>
            <a:ln w="6350" cap="sq">
              <a:solidFill>
                <a:schemeClr val="bg1">
                  <a:lumMod val="85000"/>
                </a:schemeClr>
              </a:solidFill>
              <a:prstDash val="solid"/>
              <a:bevel/>
              <a:headEnd/>
              <a:tailEnd/>
            </a:ln>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6" name="Freeform 38"/>
            <p:cNvSpPr>
              <a:spLocks noChangeAspect="1"/>
            </p:cNvSpPr>
            <p:nvPr/>
          </p:nvSpPr>
          <p:spPr bwMode="auto">
            <a:xfrm>
              <a:off x="4279328" y="5857313"/>
              <a:ext cx="473075" cy="347663"/>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grpFill/>
            <a:ln w="9525">
              <a:solidFill>
                <a:schemeClr val="bg1">
                  <a:lumMod val="85000"/>
                </a:scheme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7" name="Freeform 39"/>
            <p:cNvSpPr>
              <a:spLocks noChangeAspect="1"/>
            </p:cNvSpPr>
            <p:nvPr/>
          </p:nvSpPr>
          <p:spPr bwMode="auto">
            <a:xfrm>
              <a:off x="4272978" y="5890651"/>
              <a:ext cx="730250" cy="609600"/>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grpFill/>
            <a:ln w="6350" cap="sq">
              <a:solidFill>
                <a:schemeClr val="bg1">
                  <a:lumMod val="85000"/>
                </a:schemeClr>
              </a:solidFill>
              <a:prstDash val="solid"/>
              <a:bevel/>
              <a:headEnd/>
              <a:tailEnd/>
            </a:ln>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8" name="Freeform 40"/>
            <p:cNvSpPr>
              <a:spLocks noChangeAspect="1"/>
            </p:cNvSpPr>
            <p:nvPr/>
          </p:nvSpPr>
          <p:spPr bwMode="auto">
            <a:xfrm>
              <a:off x="4914328" y="5716026"/>
              <a:ext cx="415925" cy="655638"/>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grpFill/>
            <a:ln w="6350" cap="sq">
              <a:solidFill>
                <a:schemeClr val="bg1">
                  <a:lumMod val="85000"/>
                </a:schemeClr>
              </a:solidFill>
              <a:prstDash val="solid"/>
              <a:bevel/>
              <a:headEnd/>
              <a:tailEnd/>
            </a:ln>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19" name="Freeform 41"/>
            <p:cNvSpPr>
              <a:spLocks noChangeAspect="1"/>
            </p:cNvSpPr>
            <p:nvPr/>
          </p:nvSpPr>
          <p:spPr bwMode="auto">
            <a:xfrm>
              <a:off x="4085653" y="5157226"/>
              <a:ext cx="549275" cy="71437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grpFill/>
            <a:ln w="9525">
              <a:solidFill>
                <a:schemeClr val="bg1">
                  <a:lumMod val="85000"/>
                </a:scheme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0" name="Freeform 42"/>
            <p:cNvSpPr>
              <a:spLocks noChangeAspect="1"/>
            </p:cNvSpPr>
            <p:nvPr/>
          </p:nvSpPr>
          <p:spPr bwMode="auto">
            <a:xfrm>
              <a:off x="3822128" y="5585851"/>
              <a:ext cx="519113" cy="59531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grpFill/>
            <a:ln w="9525">
              <a:solidFill>
                <a:schemeClr val="bg1">
                  <a:lumMod val="85000"/>
                </a:scheme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1" name="Freeform 43"/>
            <p:cNvSpPr>
              <a:spLocks noChangeAspect="1"/>
            </p:cNvSpPr>
            <p:nvPr/>
          </p:nvSpPr>
          <p:spPr bwMode="auto">
            <a:xfrm>
              <a:off x="5033391" y="5379476"/>
              <a:ext cx="927100" cy="914400"/>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grpFill/>
            <a:ln w="9525">
              <a:solidFill>
                <a:schemeClr val="bg1">
                  <a:lumMod val="85000"/>
                </a:scheme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2" name="Freeform 44"/>
            <p:cNvSpPr>
              <a:spLocks noChangeAspect="1"/>
            </p:cNvSpPr>
            <p:nvPr/>
          </p:nvSpPr>
          <p:spPr bwMode="auto">
            <a:xfrm>
              <a:off x="5985891" y="4015813"/>
              <a:ext cx="793750" cy="633413"/>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grpFill/>
            <a:ln w="9525">
              <a:solidFill>
                <a:schemeClr val="bg1">
                  <a:lumMod val="85000"/>
                </a:scheme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3" name="Freeform 45"/>
            <p:cNvSpPr>
              <a:spLocks noChangeAspect="1"/>
            </p:cNvSpPr>
            <p:nvPr/>
          </p:nvSpPr>
          <p:spPr bwMode="auto">
            <a:xfrm>
              <a:off x="5565203" y="4831788"/>
              <a:ext cx="1279525" cy="1079500"/>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grpFill/>
            <a:ln w="9525">
              <a:solidFill>
                <a:schemeClr val="bg1">
                  <a:lumMod val="85000"/>
                </a:scheme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4" name="Freeform 46"/>
            <p:cNvSpPr>
              <a:spLocks noChangeAspect="1"/>
            </p:cNvSpPr>
            <p:nvPr/>
          </p:nvSpPr>
          <p:spPr bwMode="auto">
            <a:xfrm>
              <a:off x="5927153" y="4498413"/>
              <a:ext cx="1103313" cy="758825"/>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grpFill/>
            <a:ln w="9525">
              <a:solidFill>
                <a:schemeClr val="bg1">
                  <a:lumMod val="85000"/>
                </a:scheme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5" name="Freeform 47"/>
            <p:cNvSpPr>
              <a:spLocks noChangeAspect="1"/>
            </p:cNvSpPr>
            <p:nvPr/>
          </p:nvSpPr>
          <p:spPr bwMode="auto">
            <a:xfrm>
              <a:off x="4334891" y="5493776"/>
              <a:ext cx="773113" cy="442913"/>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grpFill/>
            <a:ln w="9525">
              <a:solidFill>
                <a:schemeClr val="bg1">
                  <a:lumMod val="85000"/>
                </a:scheme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26" name="Freeform 48"/>
            <p:cNvSpPr>
              <a:spLocks noChangeAspect="1"/>
            </p:cNvSpPr>
            <p:nvPr/>
          </p:nvSpPr>
          <p:spPr bwMode="auto">
            <a:xfrm>
              <a:off x="4184078" y="794776"/>
              <a:ext cx="1450975" cy="2273300"/>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grpFill/>
            <a:ln w="9525">
              <a:solidFill>
                <a:schemeClr val="bg1">
                  <a:lumMod val="85000"/>
                </a:scheme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7" name="Freeform 49"/>
            <p:cNvSpPr>
              <a:spLocks noChangeAspect="1"/>
            </p:cNvSpPr>
            <p:nvPr/>
          </p:nvSpPr>
          <p:spPr bwMode="auto">
            <a:xfrm>
              <a:off x="4144391" y="4788926"/>
              <a:ext cx="98425" cy="92075"/>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grpFill/>
            <a:ln w="6350" cap="sq">
              <a:solidFill>
                <a:schemeClr val="bg1">
                  <a:lumMod val="85000"/>
                </a:schemeClr>
              </a:solidFill>
              <a:prstDash val="solid"/>
              <a:bevel/>
              <a:headEnd/>
              <a:tailEnd/>
            </a:ln>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sp>
          <p:nvSpPr>
            <p:cNvPr id="28" name="Freeform 50"/>
            <p:cNvSpPr>
              <a:spLocks noChangeAspect="1"/>
            </p:cNvSpPr>
            <p:nvPr/>
          </p:nvSpPr>
          <p:spPr bwMode="auto">
            <a:xfrm>
              <a:off x="5981128" y="3461776"/>
              <a:ext cx="1100138" cy="731838"/>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grpFill/>
            <a:ln w="9525">
              <a:solidFill>
                <a:schemeClr val="bg1">
                  <a:lumMod val="85000"/>
                </a:scheme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mn-cs"/>
              </a:endParaRPr>
            </a:p>
          </p:txBody>
        </p:sp>
      </p:grpSp>
      <p:sp>
        <p:nvSpPr>
          <p:cNvPr id="29" name="Text Placeholder 2"/>
          <p:cNvSpPr txBox="1">
            <a:spLocks/>
          </p:cNvSpPr>
          <p:nvPr/>
        </p:nvSpPr>
        <p:spPr>
          <a:xfrm>
            <a:off x="597062" y="1172782"/>
            <a:ext cx="8119698" cy="4951505"/>
          </a:xfrm>
          <a:prstGeom prst="rect">
            <a:avLst/>
          </a:prstGeom>
        </p:spPr>
        <p:txBody>
          <a:bodyPr>
            <a:noAutofit/>
          </a:bodyPr>
          <a:lstStyle>
            <a:lvl1pPr marL="316531" indent="-316531" algn="l" rtl="0" eaLnBrk="0" fontAlgn="base" hangingPunct="0">
              <a:spcBef>
                <a:spcPts val="358"/>
              </a:spcBef>
              <a:spcAft>
                <a:spcPct val="0"/>
              </a:spcAft>
              <a:defRPr sz="1477" b="1" kern="1200">
                <a:solidFill>
                  <a:schemeClr val="tx1"/>
                </a:solidFill>
                <a:latin typeface="+mn-lt"/>
                <a:ea typeface="ＭＳ Ｐゴシック" charset="0"/>
                <a:cs typeface="+mn-cs"/>
              </a:defRPr>
            </a:lvl1pPr>
            <a:lvl2pPr marL="422041" indent="-211021" algn="l" rtl="0" eaLnBrk="0" fontAlgn="base" hangingPunct="0">
              <a:spcBef>
                <a:spcPts val="358"/>
              </a:spcBef>
              <a:spcAft>
                <a:spcPct val="0"/>
              </a:spcAft>
              <a:buClr>
                <a:srgbClr val="0070C0"/>
              </a:buClr>
              <a:buFont typeface="Arial" panose="020B0604020202020204" pitchFamily="34" charset="0"/>
              <a:buChar char="•"/>
              <a:defRPr sz="1477" kern="1200">
                <a:solidFill>
                  <a:schemeClr val="tx1"/>
                </a:solidFill>
                <a:latin typeface="+mn-lt"/>
                <a:ea typeface="ＭＳ Ｐゴシック" charset="0"/>
                <a:cs typeface="+mn-cs"/>
              </a:defRPr>
            </a:lvl2pPr>
            <a:lvl3pPr marL="844083" indent="-211021" algn="l" rtl="0" eaLnBrk="0" fontAlgn="base" hangingPunct="0">
              <a:spcBef>
                <a:spcPts val="358"/>
              </a:spcBef>
              <a:spcAft>
                <a:spcPct val="0"/>
              </a:spcAft>
              <a:buClr>
                <a:srgbClr val="0070C0"/>
              </a:buClr>
              <a:buFont typeface="Arial" panose="020B0604020202020204" pitchFamily="34" charset="0"/>
              <a:buChar char="–"/>
              <a:defRPr sz="1477" kern="1200">
                <a:solidFill>
                  <a:schemeClr val="tx1"/>
                </a:solidFill>
                <a:latin typeface="+mn-lt"/>
                <a:ea typeface="ＭＳ Ｐゴシック" charset="0"/>
                <a:cs typeface="+mn-cs"/>
              </a:defRPr>
            </a:lvl3pPr>
            <a:lvl4pPr marL="1270521" indent="-213952" algn="l" rtl="0" eaLnBrk="0" fontAlgn="base" hangingPunct="0">
              <a:spcBef>
                <a:spcPts val="358"/>
              </a:spcBef>
              <a:spcAft>
                <a:spcPct val="0"/>
              </a:spcAft>
              <a:buClr>
                <a:srgbClr val="0070C0"/>
              </a:buClr>
              <a:buFont typeface="Arial" panose="020B0604020202020204" pitchFamily="34" charset="0"/>
              <a:buChar char="–"/>
              <a:defRPr sz="1477" kern="1200">
                <a:solidFill>
                  <a:schemeClr val="tx1"/>
                </a:solidFill>
                <a:latin typeface="+mn-lt"/>
                <a:ea typeface="ＭＳ Ｐゴシック" charset="0"/>
                <a:cs typeface="+mn-cs"/>
              </a:defRPr>
            </a:lvl4pPr>
            <a:lvl5pPr marL="1900652" indent="-212487" algn="l" rtl="0" eaLnBrk="0" fontAlgn="base" hangingPunct="0">
              <a:spcBef>
                <a:spcPts val="358"/>
              </a:spcBef>
              <a:spcAft>
                <a:spcPct val="0"/>
              </a:spcAft>
              <a:buClr>
                <a:srgbClr val="0070C0"/>
              </a:buClr>
              <a:buFont typeface="Arial" panose="020B0604020202020204" pitchFamily="34" charset="0"/>
              <a:buChar char="–"/>
              <a:defRPr sz="1477" kern="1200">
                <a:solidFill>
                  <a:schemeClr val="tx1"/>
                </a:solidFill>
                <a:latin typeface="+mn-lt"/>
                <a:ea typeface="ＭＳ Ｐゴシック" charset="0"/>
                <a:cs typeface="+mn-cs"/>
              </a:defRPr>
            </a:lvl5pPr>
            <a:lvl6pPr marL="2321227" indent="-211021" algn="l" defTabSz="844083" rtl="0" eaLnBrk="1" latinLnBrk="0" hangingPunct="1">
              <a:spcBef>
                <a:spcPct val="20000"/>
              </a:spcBef>
              <a:buFont typeface="Arial" pitchFamily="34" charset="0"/>
              <a:buChar char="•"/>
              <a:defRPr sz="1846" kern="1200">
                <a:solidFill>
                  <a:schemeClr val="tx1"/>
                </a:solidFill>
                <a:latin typeface="+mn-lt"/>
                <a:ea typeface="+mn-ea"/>
                <a:cs typeface="+mn-cs"/>
              </a:defRPr>
            </a:lvl6pPr>
            <a:lvl7pPr marL="2743269" indent="-211021" algn="l" defTabSz="844083" rtl="0" eaLnBrk="1" latinLnBrk="0" hangingPunct="1">
              <a:spcBef>
                <a:spcPct val="20000"/>
              </a:spcBef>
              <a:buFont typeface="Arial" pitchFamily="34" charset="0"/>
              <a:buChar char="•"/>
              <a:defRPr sz="1846" kern="1200">
                <a:solidFill>
                  <a:schemeClr val="tx1"/>
                </a:solidFill>
                <a:latin typeface="+mn-lt"/>
                <a:ea typeface="+mn-ea"/>
                <a:cs typeface="+mn-cs"/>
              </a:defRPr>
            </a:lvl7pPr>
            <a:lvl8pPr marL="3165310" indent="-211021" algn="l" defTabSz="844083" rtl="0" eaLnBrk="1" latinLnBrk="0" hangingPunct="1">
              <a:spcBef>
                <a:spcPct val="20000"/>
              </a:spcBef>
              <a:buFont typeface="Arial" pitchFamily="34" charset="0"/>
              <a:buChar char="•"/>
              <a:defRPr sz="1846" kern="1200">
                <a:solidFill>
                  <a:schemeClr val="tx1"/>
                </a:solidFill>
                <a:latin typeface="+mn-lt"/>
                <a:ea typeface="+mn-ea"/>
                <a:cs typeface="+mn-cs"/>
              </a:defRPr>
            </a:lvl8pPr>
            <a:lvl9pPr marL="3587351" indent="-211021" algn="l" defTabSz="844083" rtl="0" eaLnBrk="1" latinLnBrk="0" hangingPunct="1">
              <a:spcBef>
                <a:spcPct val="20000"/>
              </a:spcBef>
              <a:buFont typeface="Arial" pitchFamily="34" charset="0"/>
              <a:buChar char="•"/>
              <a:defRPr sz="1846" kern="1200">
                <a:solidFill>
                  <a:schemeClr val="tx1"/>
                </a:solidFill>
                <a:latin typeface="+mn-lt"/>
                <a:ea typeface="+mn-ea"/>
                <a:cs typeface="+mn-cs"/>
              </a:defRPr>
            </a:lvl9pPr>
          </a:lstStyle>
          <a:p>
            <a:pPr marL="316531" marR="0" lvl="0" indent="-316531" algn="l" defTabSz="914400" rtl="0" eaLnBrk="0" fontAlgn="base" latinLnBrk="0" hangingPunct="0">
              <a:lnSpc>
                <a:spcPct val="100000"/>
              </a:lnSpc>
              <a:spcBef>
                <a:spcPts val="358"/>
              </a:spcBef>
              <a:spcAft>
                <a:spcPct val="0"/>
              </a:spcAft>
              <a:buClrTx/>
              <a:buSzTx/>
              <a:buFontTx/>
              <a:buNone/>
              <a:tabLst/>
              <a:defRPr/>
            </a:pPr>
            <a:r>
              <a:rPr kumimoji="0" lang="fr-FR" sz="1400" b="1" i="0" u="none" strike="noStrike" kern="1200" cap="none" spc="0" normalizeH="0" baseline="0" noProof="0" dirty="0">
                <a:ln>
                  <a:noFill/>
                </a:ln>
                <a:solidFill>
                  <a:srgbClr val="548DD4"/>
                </a:solidFill>
                <a:effectLst/>
                <a:uLnTx/>
                <a:uFillTx/>
                <a:latin typeface="Arial"/>
                <a:ea typeface="ＭＳ Ｐゴシック" charset="0"/>
                <a:cs typeface="Calibri" panose="020F0502020204030204" pitchFamily="34" charset="0"/>
              </a:rPr>
              <a:t>Situation nutritionnelle </a:t>
            </a:r>
          </a:p>
          <a:p>
            <a:pPr marL="316531" marR="0" lvl="0" indent="-316531" algn="l" defTabSz="914400" rtl="0" eaLnBrk="0" fontAlgn="base" latinLnBrk="0" hangingPunct="0">
              <a:lnSpc>
                <a:spcPct val="100000"/>
              </a:lnSpc>
              <a:spcBef>
                <a:spcPts val="358"/>
              </a:spcBef>
              <a:spcAft>
                <a:spcPct val="0"/>
              </a:spcAft>
              <a:buClrTx/>
              <a:buSzTx/>
              <a:buFont typeface="Wingdings" panose="05000000000000000000" pitchFamily="2" charset="2"/>
              <a:buChar char="§"/>
              <a:tabLst/>
              <a:defRPr/>
            </a:pPr>
            <a:r>
              <a:rPr kumimoji="0" lang="fr-FR"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Au Tchad, la malnutrition demeure un problème majeur de santé publique.</a:t>
            </a:r>
          </a:p>
          <a:p>
            <a:pPr marL="316531" marR="0" lvl="0" indent="-316531" algn="l" defTabSz="914400" rtl="0" eaLnBrk="0" fontAlgn="base" latinLnBrk="0" hangingPunct="0">
              <a:lnSpc>
                <a:spcPct val="100000"/>
              </a:lnSpc>
              <a:spcBef>
                <a:spcPts val="358"/>
              </a:spcBef>
              <a:spcAft>
                <a:spcPct val="0"/>
              </a:spcAft>
              <a:buClrTx/>
              <a:buSzTx/>
              <a:buFont typeface="Wingdings" panose="05000000000000000000" pitchFamily="2" charset="2"/>
              <a:buChar char="§"/>
              <a:tabLst/>
              <a:defRPr/>
            </a:pPr>
            <a:r>
              <a:rPr kumimoji="0" lang="fr-FR"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L’insécurité nutritionnelle reste l’une des principales causes de mortalité et de morbidité, particulièrement chez les enfants de moins de cinq ans. </a:t>
            </a:r>
          </a:p>
          <a:p>
            <a:pPr marL="316531" marR="0" lvl="0" indent="-316531" algn="l" defTabSz="914400" rtl="0" eaLnBrk="0" fontAlgn="base" latinLnBrk="0" hangingPunct="0">
              <a:lnSpc>
                <a:spcPct val="100000"/>
              </a:lnSpc>
              <a:spcBef>
                <a:spcPts val="358"/>
              </a:spcBef>
              <a:spcAft>
                <a:spcPct val="0"/>
              </a:spcAft>
              <a:buClrTx/>
              <a:buSzTx/>
              <a:buFont typeface="Wingdings" panose="05000000000000000000" pitchFamily="2" charset="2"/>
              <a:buChar char="§"/>
              <a:tabLst/>
              <a:defRPr/>
            </a:pPr>
            <a:r>
              <a:rPr kumimoji="0" lang="fr-FR"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Le taux de malnutrition aigüe globale est de 13,5% (2018). La malnutrition aigüe sévère est à </a:t>
            </a:r>
            <a:r>
              <a:rPr kumimoji="0" lang="fr-FR" sz="1400" b="1"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4,0</a:t>
            </a:r>
            <a:r>
              <a:rPr kumimoji="0" lang="fr-FR"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 un taux supérieur au seuil d’urgence de 2%.</a:t>
            </a:r>
          </a:p>
          <a:p>
            <a:pPr marL="316531" marR="0" lvl="0" indent="-316531" algn="l" defTabSz="914400" rtl="0" eaLnBrk="0" fontAlgn="base" latinLnBrk="0" hangingPunct="0">
              <a:lnSpc>
                <a:spcPct val="100000"/>
              </a:lnSpc>
              <a:spcBef>
                <a:spcPts val="358"/>
              </a:spcBef>
              <a:spcAft>
                <a:spcPct val="0"/>
              </a:spcAft>
              <a:buClrTx/>
              <a:buSzTx/>
              <a:buFontTx/>
              <a:buNone/>
              <a:tabLst/>
              <a:defRPr/>
            </a:pPr>
            <a:endParaRPr kumimoji="0" lang="fr-FR"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endParaRPr>
          </a:p>
          <a:p>
            <a:pPr marL="316531" marR="0" lvl="0" indent="-316531" algn="l" defTabSz="914400" rtl="0" eaLnBrk="0" fontAlgn="base" latinLnBrk="0" hangingPunct="0">
              <a:lnSpc>
                <a:spcPct val="100000"/>
              </a:lnSpc>
              <a:spcBef>
                <a:spcPts val="358"/>
              </a:spcBef>
              <a:spcAft>
                <a:spcPct val="0"/>
              </a:spcAft>
              <a:buClrTx/>
              <a:buSzTx/>
              <a:buFontTx/>
              <a:buNone/>
              <a:tabLst/>
              <a:defRPr/>
            </a:pPr>
            <a:r>
              <a:rPr kumimoji="0" lang="fr-FR" sz="1400" b="1" i="0" u="none" strike="noStrike" kern="1200" cap="none" spc="0" normalizeH="0" baseline="0" noProof="0" dirty="0">
                <a:ln>
                  <a:noFill/>
                </a:ln>
                <a:solidFill>
                  <a:srgbClr val="548DD4"/>
                </a:solidFill>
                <a:effectLst/>
                <a:uLnTx/>
                <a:uFillTx/>
                <a:latin typeface="Arial"/>
                <a:ea typeface="ＭＳ Ｐゴシック" charset="0"/>
                <a:cs typeface="Calibri" panose="020F0502020204030204" pitchFamily="34" charset="0"/>
              </a:rPr>
              <a:t>Coordination</a:t>
            </a:r>
          </a:p>
          <a:p>
            <a:pPr marL="316531" marR="0" lvl="0" indent="-316531" algn="l" defTabSz="914400" rtl="0" eaLnBrk="0" fontAlgn="base" latinLnBrk="0" hangingPunct="0">
              <a:lnSpc>
                <a:spcPct val="100000"/>
              </a:lnSpc>
              <a:spcBef>
                <a:spcPts val="358"/>
              </a:spcBef>
              <a:spcAft>
                <a:spcPct val="0"/>
              </a:spcAft>
              <a:buClrTx/>
              <a:buSzTx/>
              <a:buFont typeface="Wingdings" panose="05000000000000000000" pitchFamily="2" charset="2"/>
              <a:buChar char="§"/>
              <a:tabLst/>
              <a:defRPr/>
            </a:pPr>
            <a:r>
              <a:rPr kumimoji="0" lang="fr-FR"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Adhésion au </a:t>
            </a:r>
            <a:r>
              <a:rPr kumimoji="0" lang="fr-FR" sz="1400" b="1"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Mouvement </a:t>
            </a:r>
            <a:r>
              <a:rPr kumimoji="0" lang="fr-FR" sz="1400" b="1" i="0" u="none" strike="noStrike" kern="1200" cap="none" spc="0" normalizeH="0" baseline="0" noProof="0" dirty="0" err="1">
                <a:ln>
                  <a:noFill/>
                </a:ln>
                <a:solidFill>
                  <a:srgbClr val="000000"/>
                </a:solidFill>
                <a:effectLst/>
                <a:uLnTx/>
                <a:uFillTx/>
                <a:latin typeface="Arial"/>
                <a:ea typeface="ＭＳ Ｐゴシック" charset="0"/>
                <a:cs typeface="Calibri" panose="020F0502020204030204" pitchFamily="34" charset="0"/>
              </a:rPr>
              <a:t>Scaling</a:t>
            </a:r>
            <a:r>
              <a:rPr kumimoji="0" lang="fr-FR" sz="1400" b="1"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 Up Nutrition </a:t>
            </a:r>
            <a:r>
              <a:rPr kumimoji="0" lang="fr-FR"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(SUN) et à </a:t>
            </a:r>
            <a:r>
              <a:rPr kumimoji="0" lang="fr-FR" sz="1400" b="1"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l’initiative </a:t>
            </a:r>
            <a:r>
              <a:rPr kumimoji="0" lang="fr-FR" sz="1400" b="1" i="0" u="none" strike="noStrike" kern="1200" cap="none" spc="0" normalizeH="0" baseline="0" noProof="0" dirty="0" err="1">
                <a:ln>
                  <a:noFill/>
                </a:ln>
                <a:solidFill>
                  <a:srgbClr val="000000"/>
                </a:solidFill>
                <a:effectLst/>
                <a:uLnTx/>
                <a:uFillTx/>
                <a:latin typeface="Arial"/>
                <a:ea typeface="ＭＳ Ｐゴシック" charset="0"/>
                <a:cs typeface="Calibri" panose="020F0502020204030204" pitchFamily="34" charset="0"/>
              </a:rPr>
              <a:t>Renewed</a:t>
            </a:r>
            <a:r>
              <a:rPr kumimoji="0" lang="fr-FR" sz="1400" b="1"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 Efforts Against Child </a:t>
            </a:r>
            <a:r>
              <a:rPr kumimoji="0" lang="fr-FR" sz="1400" b="1" i="0" u="none" strike="noStrike" kern="1200" cap="none" spc="0" normalizeH="0" baseline="0" noProof="0" dirty="0" err="1">
                <a:ln>
                  <a:noFill/>
                </a:ln>
                <a:solidFill>
                  <a:srgbClr val="000000"/>
                </a:solidFill>
                <a:effectLst/>
                <a:uLnTx/>
                <a:uFillTx/>
                <a:latin typeface="Arial"/>
                <a:ea typeface="ＭＳ Ｐゴシック" charset="0"/>
                <a:cs typeface="Calibri" panose="020F0502020204030204" pitchFamily="34" charset="0"/>
              </a:rPr>
              <a:t>Hunger</a:t>
            </a:r>
            <a:r>
              <a:rPr kumimoji="0" lang="fr-FR" sz="1400" b="1"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 and </a:t>
            </a:r>
            <a:r>
              <a:rPr kumimoji="0" lang="fr-FR" sz="1400" b="1" i="0" u="none" strike="noStrike" kern="1200" cap="none" spc="0" normalizeH="0" baseline="0" noProof="0" dirty="0" err="1">
                <a:ln>
                  <a:noFill/>
                </a:ln>
                <a:solidFill>
                  <a:srgbClr val="000000"/>
                </a:solidFill>
                <a:effectLst/>
                <a:uLnTx/>
                <a:uFillTx/>
                <a:latin typeface="Arial"/>
                <a:ea typeface="ＭＳ Ｐゴシック" charset="0"/>
                <a:cs typeface="Calibri" panose="020F0502020204030204" pitchFamily="34" charset="0"/>
              </a:rPr>
              <a:t>Undernutrition</a:t>
            </a:r>
            <a:r>
              <a:rPr kumimoji="0" lang="fr-FR" sz="1400" b="1"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 </a:t>
            </a:r>
            <a:r>
              <a:rPr kumimoji="0" lang="fr-FR"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(REACH), en 2013 et 2012.</a:t>
            </a:r>
          </a:p>
          <a:p>
            <a:pPr marL="316531" marR="0" lvl="0" indent="-316531" algn="l" defTabSz="914400" rtl="0" eaLnBrk="0" fontAlgn="base" latinLnBrk="0" hangingPunct="0">
              <a:lnSpc>
                <a:spcPct val="100000"/>
              </a:lnSpc>
              <a:spcBef>
                <a:spcPts val="358"/>
              </a:spcBef>
              <a:spcAft>
                <a:spcPct val="0"/>
              </a:spcAft>
              <a:buClrTx/>
              <a:buSzTx/>
              <a:buFont typeface="Wingdings" panose="05000000000000000000" pitchFamily="2" charset="2"/>
              <a:buChar char="§"/>
              <a:tabLst/>
              <a:defRPr/>
            </a:pPr>
            <a:r>
              <a:rPr kumimoji="0" lang="fr-FR"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Huit réseaux du mouvement SUN sont actuellement fonctionnels. </a:t>
            </a:r>
          </a:p>
          <a:p>
            <a:pPr marL="285750" marR="0" lvl="0" indent="-285750" algn="l" defTabSz="914400" rtl="0" eaLnBrk="0" fontAlgn="base" latinLnBrk="0" hangingPunct="0">
              <a:lnSpc>
                <a:spcPct val="100000"/>
              </a:lnSpc>
              <a:spcBef>
                <a:spcPts val="358"/>
              </a:spcBef>
              <a:spcAft>
                <a:spcPct val="0"/>
              </a:spcAft>
              <a:buClrTx/>
              <a:buSzTx/>
              <a:buFont typeface="Wingdings" panose="05000000000000000000" pitchFamily="2" charset="2"/>
              <a:buChar char="§"/>
              <a:tabLst/>
              <a:defRPr/>
            </a:pPr>
            <a:r>
              <a:rPr kumimoji="0" lang="fr-FR"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Création du </a:t>
            </a:r>
            <a:r>
              <a:rPr kumimoji="0" lang="fr-FR" sz="1400" b="1"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Conseil National de Nutrition et d’Alimentation</a:t>
            </a:r>
            <a:r>
              <a:rPr kumimoji="0" lang="fr-FR"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 (CNNA) en 2014 mis sous la tutelle de la Présidence de la République depuis 2018.</a:t>
            </a:r>
          </a:p>
          <a:p>
            <a:pPr marL="316531" marR="0" lvl="0" indent="-316531" algn="l" defTabSz="914400" rtl="0" eaLnBrk="0" fontAlgn="base" latinLnBrk="0" hangingPunct="0">
              <a:lnSpc>
                <a:spcPct val="100000"/>
              </a:lnSpc>
              <a:spcBef>
                <a:spcPts val="358"/>
              </a:spcBef>
              <a:spcAft>
                <a:spcPct val="0"/>
              </a:spcAft>
              <a:buClrTx/>
              <a:buSzTx/>
              <a:buFont typeface="Wingdings" panose="05000000000000000000" pitchFamily="2" charset="2"/>
              <a:buChar char="§"/>
              <a:tabLst/>
              <a:defRPr/>
            </a:pPr>
            <a:r>
              <a:rPr kumimoji="0" lang="fr-FR"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Mise en place du </a:t>
            </a:r>
            <a:r>
              <a:rPr kumimoji="0" lang="fr-FR" sz="1400" b="1"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Comité Technique Permanent de la Nutrition et de l’Alimentation</a:t>
            </a:r>
            <a:r>
              <a:rPr kumimoji="0" lang="fr-FR"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 (CTPNA), en 2014. Erection de la </a:t>
            </a:r>
            <a:r>
              <a:rPr kumimoji="0" lang="fr-FR" sz="1400" b="1"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Direction de la Nutrition et de la Technologie Alimentaire (DNTA) </a:t>
            </a:r>
            <a:r>
              <a:rPr kumimoji="0" lang="fr-FR"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au Ministère de la Santé Publique en 2016. </a:t>
            </a:r>
          </a:p>
          <a:p>
            <a:pPr marL="316531" marR="0" lvl="0" indent="-316531" algn="l" defTabSz="914400" rtl="0" eaLnBrk="0" fontAlgn="base" latinLnBrk="0" hangingPunct="0">
              <a:lnSpc>
                <a:spcPct val="100000"/>
              </a:lnSpc>
              <a:spcBef>
                <a:spcPts val="358"/>
              </a:spcBef>
              <a:spcAft>
                <a:spcPct val="0"/>
              </a:spcAft>
              <a:buClrTx/>
              <a:buSzTx/>
              <a:buFont typeface="Wingdings" panose="05000000000000000000" pitchFamily="2" charset="2"/>
              <a:buChar char="§"/>
              <a:tabLst/>
              <a:defRPr/>
            </a:pPr>
            <a:r>
              <a:rPr kumimoji="0" lang="fr-FR"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Existence de la</a:t>
            </a:r>
            <a:r>
              <a:rPr kumimoji="0" lang="fr-FR" sz="1400" b="1"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 politique nationale de nutrition et d’alimentation </a:t>
            </a:r>
            <a:r>
              <a:rPr kumimoji="0" lang="fr-FR"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2014-2025</a:t>
            </a:r>
          </a:p>
          <a:p>
            <a:pPr marL="316531" marR="0" lvl="0" indent="-316531" algn="l" defTabSz="914400" rtl="0" eaLnBrk="0" fontAlgn="base" latinLnBrk="0" hangingPunct="0">
              <a:lnSpc>
                <a:spcPct val="100000"/>
              </a:lnSpc>
              <a:spcBef>
                <a:spcPts val="358"/>
              </a:spcBef>
              <a:spcAft>
                <a:spcPct val="0"/>
              </a:spcAft>
              <a:buClrTx/>
              <a:buSzTx/>
              <a:buFont typeface="Wingdings" panose="05000000000000000000" pitchFamily="2" charset="2"/>
              <a:buChar char="§"/>
              <a:tabLst/>
              <a:defRPr/>
            </a:pPr>
            <a:r>
              <a:rPr kumimoji="0" lang="fr-FR"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Existence d’un </a:t>
            </a:r>
            <a:r>
              <a:rPr kumimoji="0" lang="fr-FR" sz="1400" b="1"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plan d’action intersectoriel de nutrition et d’alimentation </a:t>
            </a:r>
            <a:r>
              <a:rPr kumimoji="0" lang="fr-FR"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(PAINA) pour 2017-2021</a:t>
            </a:r>
            <a:endParaRPr kumimoji="0" lang="en-US"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endParaRPr>
          </a:p>
          <a:p>
            <a:pPr marL="316531" marR="0" lvl="0" indent="-316531" algn="l" defTabSz="914400" rtl="0" eaLnBrk="0" fontAlgn="base" latinLnBrk="0" hangingPunct="0">
              <a:lnSpc>
                <a:spcPct val="100000"/>
              </a:lnSpc>
              <a:spcBef>
                <a:spcPts val="358"/>
              </a:spcBef>
              <a:spcAft>
                <a:spcPct val="0"/>
              </a:spcAft>
              <a:buClrTx/>
              <a:buSzTx/>
              <a:buFont typeface="Wingdings" panose="05000000000000000000" pitchFamily="2" charset="2"/>
              <a:buChar char="§"/>
              <a:tabLst/>
              <a:defRPr/>
            </a:pPr>
            <a:r>
              <a:rPr kumimoji="0" lang="en-US" sz="1400" b="0" i="0" u="none" strike="noStrike" kern="1200" cap="none" spc="0" normalizeH="0" baseline="0" noProof="0" dirty="0" err="1">
                <a:ln>
                  <a:noFill/>
                </a:ln>
                <a:solidFill>
                  <a:srgbClr val="000000"/>
                </a:solidFill>
                <a:effectLst/>
                <a:uLnTx/>
                <a:uFillTx/>
                <a:latin typeface="Arial"/>
                <a:ea typeface="ＭＳ Ｐゴシック" charset="0"/>
                <a:cs typeface="Calibri" panose="020F0502020204030204" pitchFamily="34" charset="0"/>
              </a:rPr>
              <a:t>Lancement</a:t>
            </a:r>
            <a:r>
              <a:rPr kumimoji="0" lang="en-US"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 de la </a:t>
            </a:r>
            <a:r>
              <a:rPr kumimoji="0" lang="en-US" sz="1400" b="0" i="0" u="none" strike="noStrike" kern="1200" cap="none" spc="0" normalizeH="0" baseline="0" noProof="0" dirty="0" err="1">
                <a:ln>
                  <a:noFill/>
                </a:ln>
                <a:solidFill>
                  <a:srgbClr val="000000"/>
                </a:solidFill>
                <a:effectLst/>
                <a:uLnTx/>
                <a:uFillTx/>
                <a:latin typeface="Arial"/>
                <a:ea typeface="ＭＳ Ｐゴシック" charset="0"/>
                <a:cs typeface="Calibri" panose="020F0502020204030204" pitchFamily="34" charset="0"/>
              </a:rPr>
              <a:t>cartographie</a:t>
            </a:r>
            <a:r>
              <a:rPr kumimoji="0" lang="en-US"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 </a:t>
            </a:r>
            <a:r>
              <a:rPr kumimoji="0" lang="en-US" sz="1400" b="0" i="0" u="none" strike="noStrike" kern="1200" cap="none" spc="0" normalizeH="0" baseline="0" noProof="0" dirty="0" err="1">
                <a:ln>
                  <a:noFill/>
                </a:ln>
                <a:solidFill>
                  <a:srgbClr val="000000"/>
                </a:solidFill>
                <a:effectLst/>
                <a:uLnTx/>
                <a:uFillTx/>
                <a:latin typeface="Arial"/>
                <a:ea typeface="ＭＳ Ｐゴシック" charset="0"/>
                <a:cs typeface="Calibri" panose="020F0502020204030204" pitchFamily="34" charset="0"/>
              </a:rPr>
              <a:t>multisectorielle</a:t>
            </a:r>
            <a:r>
              <a:rPr kumimoji="0" lang="en-US"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 </a:t>
            </a:r>
            <a:r>
              <a:rPr kumimoji="0" lang="fr-FR" sz="1400" b="0" i="0" u="none" strike="noStrike" kern="1200" cap="none" spc="0" normalizeH="0" baseline="0" noProof="0" dirty="0">
                <a:ln>
                  <a:noFill/>
                </a:ln>
                <a:solidFill>
                  <a:srgbClr val="000000"/>
                </a:solidFill>
                <a:effectLst/>
                <a:uLnTx/>
                <a:uFillTx/>
                <a:latin typeface="Arial"/>
                <a:ea typeface="ＭＳ Ｐゴシック" charset="0"/>
                <a:cs typeface="Calibri" panose="020F0502020204030204" pitchFamily="34" charset="0"/>
              </a:rPr>
              <a:t>des Intervenants et Interventions dans le domaine de la Nutrition au Tchad en décembre 2018. </a:t>
            </a:r>
          </a:p>
        </p:txBody>
      </p:sp>
      <p:pic>
        <p:nvPicPr>
          <p:cNvPr id="30" name="Picture 29" descr="A screenshot of a cell phone&#10;&#10;Description generated with high confidence">
            <a:extLst>
              <a:ext uri="{FF2B5EF4-FFF2-40B4-BE49-F238E27FC236}">
                <a16:creationId xmlns:a16="http://schemas.microsoft.com/office/drawing/2014/main" id="{E0CDA3DA-94CC-4527-884A-CBB75922BD1E}"/>
              </a:ext>
            </a:extLst>
          </p:cNvPr>
          <p:cNvPicPr>
            <a:picLocks noChangeAspect="1"/>
          </p:cNvPicPr>
          <p:nvPr/>
        </p:nvPicPr>
        <p:blipFill>
          <a:blip r:embed="rId4"/>
          <a:stretch>
            <a:fillRect/>
          </a:stretch>
        </p:blipFill>
        <p:spPr>
          <a:xfrm>
            <a:off x="10695152" y="56457"/>
            <a:ext cx="1401154" cy="817230"/>
          </a:xfrm>
          <a:prstGeom prst="rect">
            <a:avLst/>
          </a:prstGeom>
        </p:spPr>
      </p:pic>
      <p:pic>
        <p:nvPicPr>
          <p:cNvPr id="31" name="Picture 30" descr="A screenshot of a cell phone&#10;&#10;Description generated with high confidence">
            <a:extLst>
              <a:ext uri="{FF2B5EF4-FFF2-40B4-BE49-F238E27FC236}">
                <a16:creationId xmlns:a16="http://schemas.microsoft.com/office/drawing/2014/main" id="{5F082B52-6422-403C-B2F4-933F6EC6B48B}"/>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2082034191"/>
      </p:ext>
    </p:extLst>
  </p:cSld>
  <p:clrMapOvr>
    <a:overrideClrMapping bg1="lt1" tx1="dk1" bg2="lt2" tx2="dk2" accent1="accent1" accent2="accent2" accent3="accent3" accent4="accent4" accent5="accent5" accent6="accent6" hlink="hlink" folHlink="folHlink"/>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562991" y="59352"/>
            <a:ext cx="10111998" cy="831850"/>
          </a:xfrm>
        </p:spPr>
        <p:txBody>
          <a:bodyPr>
            <a:noAutofit/>
          </a:bodyPr>
          <a:lstStyle/>
          <a:p>
            <a:r>
              <a:rPr lang="fr-FR" sz="2000" dirty="0">
                <a:ln/>
                <a:solidFill>
                  <a:prstClr val="black"/>
                </a:solidFill>
                <a:latin typeface="Arial" panose="020B0604020202020204" pitchFamily="34" charset="0"/>
                <a:cs typeface="Arial" panose="020B0604020202020204" pitchFamily="34" charset="0"/>
              </a:rPr>
              <a:t>Tableau de Bord – Analyse situationnelle</a:t>
            </a:r>
            <a:br>
              <a:rPr lang="fr-FR" sz="2000" dirty="0">
                <a:ln/>
                <a:solidFill>
                  <a:prstClr val="black"/>
                </a:solidFill>
                <a:latin typeface="Arial" panose="020B0604020202020204" pitchFamily="34" charset="0"/>
                <a:cs typeface="Arial" panose="020B0604020202020204" pitchFamily="34" charset="0"/>
              </a:rPr>
            </a:br>
            <a:r>
              <a:rPr lang="fr-FR" sz="1600" dirty="0">
                <a:ln/>
                <a:solidFill>
                  <a:prstClr val="black"/>
                </a:solidFill>
                <a:latin typeface="Arial" panose="020B0604020202020204" pitchFamily="34" charset="0"/>
                <a:cs typeface="Arial" panose="020B0604020202020204" pitchFamily="34" charset="0"/>
              </a:rPr>
              <a:t>Tchad– Niveau National</a:t>
            </a:r>
            <a:endParaRPr lang="fr-FR" sz="2000" dirty="0">
              <a:latin typeface="+mn-lt"/>
            </a:endParaRPr>
          </a:p>
        </p:txBody>
      </p:sp>
      <p:grpSp>
        <p:nvGrpSpPr>
          <p:cNvPr id="6" name="Group 32">
            <a:extLst>
              <a:ext uri="{FF2B5EF4-FFF2-40B4-BE49-F238E27FC236}">
                <a16:creationId xmlns:a16="http://schemas.microsoft.com/office/drawing/2014/main" id="{4EF33C8A-9792-4437-9117-B205C13E3641}"/>
              </a:ext>
            </a:extLst>
          </p:cNvPr>
          <p:cNvGrpSpPr>
            <a:grpSpLocks/>
          </p:cNvGrpSpPr>
          <p:nvPr/>
        </p:nvGrpSpPr>
        <p:grpSpPr bwMode="auto">
          <a:xfrm>
            <a:off x="6960869" y="28576"/>
            <a:ext cx="2671107" cy="939210"/>
            <a:chOff x="5293387" y="24319"/>
            <a:chExt cx="2224967" cy="782777"/>
          </a:xfrm>
        </p:grpSpPr>
        <p:sp>
          <p:nvSpPr>
            <p:cNvPr id="7" name="TextBox 3">
              <a:extLst>
                <a:ext uri="{FF2B5EF4-FFF2-40B4-BE49-F238E27FC236}">
                  <a16:creationId xmlns:a16="http://schemas.microsoft.com/office/drawing/2014/main" id="{29587A37-03DD-4BEF-A9E0-38A8E5008BDE}"/>
                </a:ext>
              </a:extLst>
            </p:cNvPr>
            <p:cNvSpPr txBox="1">
              <a:spLocks noChangeArrowheads="1"/>
            </p:cNvSpPr>
            <p:nvPr/>
          </p:nvSpPr>
          <p:spPr bwMode="auto">
            <a:xfrm>
              <a:off x="5354962" y="24319"/>
              <a:ext cx="1610594" cy="289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108000" bIns="108000">
              <a:spAutoFit/>
            </a:bodyPr>
            <a:lstStyle>
              <a:lvl1pPr>
                <a:spcBef>
                  <a:spcPts val="338"/>
                </a:spcBef>
                <a:defRPr sz="1400" b="1">
                  <a:solidFill>
                    <a:schemeClr val="tx1"/>
                  </a:solidFill>
                  <a:latin typeface="Arial" charset="0"/>
                  <a:ea typeface="ＭＳ Ｐゴシック" charset="-128"/>
                </a:defRPr>
              </a:lvl1pPr>
              <a:lvl2pPr marL="742950" indent="-285750">
                <a:spcBef>
                  <a:spcPts val="338"/>
                </a:spcBef>
                <a:buClr>
                  <a:srgbClr val="0070C0"/>
                </a:buClr>
                <a:buFont typeface="Arial" charset="0"/>
                <a:buChar char="•"/>
                <a:defRPr sz="1400">
                  <a:solidFill>
                    <a:schemeClr val="tx1"/>
                  </a:solidFill>
                  <a:latin typeface="Arial" charset="0"/>
                  <a:ea typeface="ＭＳ Ｐゴシック" charset="-128"/>
                </a:defRPr>
              </a:lvl2pPr>
              <a:lvl3pPr marL="1143000" indent="-228600">
                <a:spcBef>
                  <a:spcPts val="338"/>
                </a:spcBef>
                <a:buClr>
                  <a:srgbClr val="0070C0"/>
                </a:buClr>
                <a:buFont typeface="Arial" charset="0"/>
                <a:buChar char="–"/>
                <a:defRPr sz="1400">
                  <a:solidFill>
                    <a:schemeClr val="tx1"/>
                  </a:solidFill>
                  <a:latin typeface="Arial" charset="0"/>
                  <a:ea typeface="ＭＳ Ｐゴシック" charset="-128"/>
                </a:defRPr>
              </a:lvl3pPr>
              <a:lvl4pPr marL="1600200" indent="-228600">
                <a:spcBef>
                  <a:spcPts val="338"/>
                </a:spcBef>
                <a:buClr>
                  <a:srgbClr val="0070C0"/>
                </a:buClr>
                <a:buFont typeface="Arial" charset="0"/>
                <a:buChar char="–"/>
                <a:defRPr sz="1400">
                  <a:solidFill>
                    <a:schemeClr val="tx1"/>
                  </a:solidFill>
                  <a:latin typeface="Arial" charset="0"/>
                  <a:ea typeface="ＭＳ Ｐゴシック" charset="-128"/>
                </a:defRPr>
              </a:lvl4pPr>
              <a:lvl5pPr marL="2057400" indent="-228600">
                <a:spcBef>
                  <a:spcPts val="338"/>
                </a:spcBef>
                <a:buClr>
                  <a:srgbClr val="0070C0"/>
                </a:buClr>
                <a:buFont typeface="Arial" charset="0"/>
                <a:buChar char="–"/>
                <a:defRPr sz="1400">
                  <a:solidFill>
                    <a:schemeClr val="tx1"/>
                  </a:solidFill>
                  <a:latin typeface="Arial" charset="0"/>
                  <a:ea typeface="ＭＳ Ｐゴシック" charset="-128"/>
                </a:defRPr>
              </a:lvl5pPr>
              <a:lvl6pPr marL="25146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6pPr>
              <a:lvl7pPr marL="29718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7pPr>
              <a:lvl8pPr marL="34290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8pPr>
              <a:lvl9pPr marL="38862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9pPr>
            </a:lstStyle>
            <a:p>
              <a:pPr eaLnBrk="1" hangingPunct="1">
                <a:spcBef>
                  <a:spcPct val="0"/>
                </a:spcBef>
              </a:pPr>
              <a:r>
                <a:rPr lang="fr-FR" altLang="fr-FR" sz="840" b="0">
                  <a:solidFill>
                    <a:srgbClr val="000000"/>
                  </a:solidFill>
                </a:rPr>
                <a:t>Pas actuellement un problème grave</a:t>
              </a:r>
            </a:p>
          </p:txBody>
        </p:sp>
        <p:sp>
          <p:nvSpPr>
            <p:cNvPr id="8" name="TextBox 18">
              <a:extLst>
                <a:ext uri="{FF2B5EF4-FFF2-40B4-BE49-F238E27FC236}">
                  <a16:creationId xmlns:a16="http://schemas.microsoft.com/office/drawing/2014/main" id="{8E4FB066-44A4-4D25-89FD-41C105162DCC}"/>
                </a:ext>
              </a:extLst>
            </p:cNvPr>
            <p:cNvSpPr txBox="1">
              <a:spLocks noChangeArrowheads="1"/>
            </p:cNvSpPr>
            <p:nvPr/>
          </p:nvSpPr>
          <p:spPr bwMode="auto">
            <a:xfrm>
              <a:off x="5354962" y="188739"/>
              <a:ext cx="1445021" cy="289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108000" bIns="108000">
              <a:spAutoFit/>
            </a:bodyPr>
            <a:lstStyle>
              <a:lvl1pPr>
                <a:spcBef>
                  <a:spcPts val="338"/>
                </a:spcBef>
                <a:defRPr sz="1400" b="1">
                  <a:solidFill>
                    <a:schemeClr val="tx1"/>
                  </a:solidFill>
                  <a:latin typeface="Arial" charset="0"/>
                  <a:ea typeface="ＭＳ Ｐゴシック" charset="-128"/>
                </a:defRPr>
              </a:lvl1pPr>
              <a:lvl2pPr marL="742950" indent="-285750">
                <a:spcBef>
                  <a:spcPts val="338"/>
                </a:spcBef>
                <a:buClr>
                  <a:srgbClr val="0070C0"/>
                </a:buClr>
                <a:buFont typeface="Arial" charset="0"/>
                <a:buChar char="•"/>
                <a:defRPr sz="1400">
                  <a:solidFill>
                    <a:schemeClr val="tx1"/>
                  </a:solidFill>
                  <a:latin typeface="Arial" charset="0"/>
                  <a:ea typeface="ＭＳ Ｐゴシック" charset="-128"/>
                </a:defRPr>
              </a:lvl2pPr>
              <a:lvl3pPr marL="1143000" indent="-228600">
                <a:spcBef>
                  <a:spcPts val="338"/>
                </a:spcBef>
                <a:buClr>
                  <a:srgbClr val="0070C0"/>
                </a:buClr>
                <a:buFont typeface="Arial" charset="0"/>
                <a:buChar char="–"/>
                <a:defRPr sz="1400">
                  <a:solidFill>
                    <a:schemeClr val="tx1"/>
                  </a:solidFill>
                  <a:latin typeface="Arial" charset="0"/>
                  <a:ea typeface="ＭＳ Ｐゴシック" charset="-128"/>
                </a:defRPr>
              </a:lvl3pPr>
              <a:lvl4pPr marL="1600200" indent="-228600">
                <a:spcBef>
                  <a:spcPts val="338"/>
                </a:spcBef>
                <a:buClr>
                  <a:srgbClr val="0070C0"/>
                </a:buClr>
                <a:buFont typeface="Arial" charset="0"/>
                <a:buChar char="–"/>
                <a:defRPr sz="1400">
                  <a:solidFill>
                    <a:schemeClr val="tx1"/>
                  </a:solidFill>
                  <a:latin typeface="Arial" charset="0"/>
                  <a:ea typeface="ＭＳ Ｐゴシック" charset="-128"/>
                </a:defRPr>
              </a:lvl4pPr>
              <a:lvl5pPr marL="2057400" indent="-228600">
                <a:spcBef>
                  <a:spcPts val="338"/>
                </a:spcBef>
                <a:buClr>
                  <a:srgbClr val="0070C0"/>
                </a:buClr>
                <a:buFont typeface="Arial" charset="0"/>
                <a:buChar char="–"/>
                <a:defRPr sz="1400">
                  <a:solidFill>
                    <a:schemeClr val="tx1"/>
                  </a:solidFill>
                  <a:latin typeface="Arial" charset="0"/>
                  <a:ea typeface="ＭＳ Ｐゴシック" charset="-128"/>
                </a:defRPr>
              </a:lvl5pPr>
              <a:lvl6pPr marL="25146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6pPr>
              <a:lvl7pPr marL="29718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7pPr>
              <a:lvl8pPr marL="34290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8pPr>
              <a:lvl9pPr marL="38862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9pPr>
            </a:lstStyle>
            <a:p>
              <a:pPr eaLnBrk="1" hangingPunct="1">
                <a:spcBef>
                  <a:spcPct val="0"/>
                </a:spcBef>
              </a:pPr>
              <a:r>
                <a:rPr lang="fr-FR" altLang="fr-FR" sz="840" b="0">
                  <a:solidFill>
                    <a:srgbClr val="000000"/>
                  </a:solidFill>
                </a:rPr>
                <a:t>Problème qui requiert une action</a:t>
              </a:r>
            </a:p>
          </p:txBody>
        </p:sp>
        <p:sp>
          <p:nvSpPr>
            <p:cNvPr id="9" name="TextBox 19">
              <a:extLst>
                <a:ext uri="{FF2B5EF4-FFF2-40B4-BE49-F238E27FC236}">
                  <a16:creationId xmlns:a16="http://schemas.microsoft.com/office/drawing/2014/main" id="{42A476CE-4437-41AB-98E8-61F87A01D663}"/>
                </a:ext>
              </a:extLst>
            </p:cNvPr>
            <p:cNvSpPr txBox="1">
              <a:spLocks noChangeArrowheads="1"/>
            </p:cNvSpPr>
            <p:nvPr/>
          </p:nvSpPr>
          <p:spPr bwMode="auto">
            <a:xfrm>
              <a:off x="5354962" y="353159"/>
              <a:ext cx="2163392" cy="289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108000" bIns="108000">
              <a:spAutoFit/>
            </a:bodyPr>
            <a:lstStyle>
              <a:lvl1pPr>
                <a:spcBef>
                  <a:spcPts val="338"/>
                </a:spcBef>
                <a:defRPr sz="1400" b="1">
                  <a:solidFill>
                    <a:schemeClr val="tx1"/>
                  </a:solidFill>
                  <a:latin typeface="Arial" charset="0"/>
                  <a:ea typeface="ＭＳ Ｐゴシック" charset="-128"/>
                </a:defRPr>
              </a:lvl1pPr>
              <a:lvl2pPr marL="742950" indent="-285750">
                <a:spcBef>
                  <a:spcPts val="338"/>
                </a:spcBef>
                <a:buClr>
                  <a:srgbClr val="0070C0"/>
                </a:buClr>
                <a:buFont typeface="Arial" charset="0"/>
                <a:buChar char="•"/>
                <a:defRPr sz="1400">
                  <a:solidFill>
                    <a:schemeClr val="tx1"/>
                  </a:solidFill>
                  <a:latin typeface="Arial" charset="0"/>
                  <a:ea typeface="ＭＳ Ｐゴシック" charset="-128"/>
                </a:defRPr>
              </a:lvl2pPr>
              <a:lvl3pPr marL="1143000" indent="-228600">
                <a:spcBef>
                  <a:spcPts val="338"/>
                </a:spcBef>
                <a:buClr>
                  <a:srgbClr val="0070C0"/>
                </a:buClr>
                <a:buFont typeface="Arial" charset="0"/>
                <a:buChar char="–"/>
                <a:defRPr sz="1400">
                  <a:solidFill>
                    <a:schemeClr val="tx1"/>
                  </a:solidFill>
                  <a:latin typeface="Arial" charset="0"/>
                  <a:ea typeface="ＭＳ Ｐゴシック" charset="-128"/>
                </a:defRPr>
              </a:lvl3pPr>
              <a:lvl4pPr marL="1600200" indent="-228600">
                <a:spcBef>
                  <a:spcPts val="338"/>
                </a:spcBef>
                <a:buClr>
                  <a:srgbClr val="0070C0"/>
                </a:buClr>
                <a:buFont typeface="Arial" charset="0"/>
                <a:buChar char="–"/>
                <a:defRPr sz="1400">
                  <a:solidFill>
                    <a:schemeClr val="tx1"/>
                  </a:solidFill>
                  <a:latin typeface="Arial" charset="0"/>
                  <a:ea typeface="ＭＳ Ｐゴシック" charset="-128"/>
                </a:defRPr>
              </a:lvl4pPr>
              <a:lvl5pPr marL="2057400" indent="-228600">
                <a:spcBef>
                  <a:spcPts val="338"/>
                </a:spcBef>
                <a:buClr>
                  <a:srgbClr val="0070C0"/>
                </a:buClr>
                <a:buFont typeface="Arial" charset="0"/>
                <a:buChar char="–"/>
                <a:defRPr sz="1400">
                  <a:solidFill>
                    <a:schemeClr val="tx1"/>
                  </a:solidFill>
                  <a:latin typeface="Arial" charset="0"/>
                  <a:ea typeface="ＭＳ Ｐゴシック" charset="-128"/>
                </a:defRPr>
              </a:lvl5pPr>
              <a:lvl6pPr marL="25146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6pPr>
              <a:lvl7pPr marL="29718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7pPr>
              <a:lvl8pPr marL="34290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8pPr>
              <a:lvl9pPr marL="38862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9pPr>
            </a:lstStyle>
            <a:p>
              <a:pPr eaLnBrk="1" hangingPunct="1">
                <a:spcBef>
                  <a:spcPct val="0"/>
                </a:spcBef>
              </a:pPr>
              <a:r>
                <a:rPr lang="fr-FR" altLang="fr-FR" sz="840" b="0">
                  <a:solidFill>
                    <a:srgbClr val="000000"/>
                  </a:solidFill>
                </a:rPr>
                <a:t>Problème sérieux qui nécessite une action urgente</a:t>
              </a:r>
            </a:p>
          </p:txBody>
        </p:sp>
        <p:sp>
          <p:nvSpPr>
            <p:cNvPr id="10" name="TextBox 20">
              <a:extLst>
                <a:ext uri="{FF2B5EF4-FFF2-40B4-BE49-F238E27FC236}">
                  <a16:creationId xmlns:a16="http://schemas.microsoft.com/office/drawing/2014/main" id="{B2AA60F5-4CA0-4EF3-ABC2-3C34CE7F80B6}"/>
                </a:ext>
              </a:extLst>
            </p:cNvPr>
            <p:cNvSpPr txBox="1">
              <a:spLocks noChangeArrowheads="1"/>
            </p:cNvSpPr>
            <p:nvPr/>
          </p:nvSpPr>
          <p:spPr bwMode="auto">
            <a:xfrm>
              <a:off x="5354962" y="517578"/>
              <a:ext cx="679916" cy="289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108000" bIns="108000">
              <a:spAutoFit/>
            </a:bodyPr>
            <a:lstStyle>
              <a:lvl1pPr>
                <a:spcBef>
                  <a:spcPts val="338"/>
                </a:spcBef>
                <a:defRPr sz="1400" b="1">
                  <a:solidFill>
                    <a:schemeClr val="tx1"/>
                  </a:solidFill>
                  <a:latin typeface="Arial" charset="0"/>
                  <a:ea typeface="ＭＳ Ｐゴシック" charset="-128"/>
                </a:defRPr>
              </a:lvl1pPr>
              <a:lvl2pPr marL="742950" indent="-285750">
                <a:spcBef>
                  <a:spcPts val="338"/>
                </a:spcBef>
                <a:buClr>
                  <a:srgbClr val="0070C0"/>
                </a:buClr>
                <a:buFont typeface="Arial" charset="0"/>
                <a:buChar char="•"/>
                <a:defRPr sz="1400">
                  <a:solidFill>
                    <a:schemeClr val="tx1"/>
                  </a:solidFill>
                  <a:latin typeface="Arial" charset="0"/>
                  <a:ea typeface="ＭＳ Ｐゴシック" charset="-128"/>
                </a:defRPr>
              </a:lvl2pPr>
              <a:lvl3pPr marL="1143000" indent="-228600">
                <a:spcBef>
                  <a:spcPts val="338"/>
                </a:spcBef>
                <a:buClr>
                  <a:srgbClr val="0070C0"/>
                </a:buClr>
                <a:buFont typeface="Arial" charset="0"/>
                <a:buChar char="–"/>
                <a:defRPr sz="1400">
                  <a:solidFill>
                    <a:schemeClr val="tx1"/>
                  </a:solidFill>
                  <a:latin typeface="Arial" charset="0"/>
                  <a:ea typeface="ＭＳ Ｐゴシック" charset="-128"/>
                </a:defRPr>
              </a:lvl3pPr>
              <a:lvl4pPr marL="1600200" indent="-228600">
                <a:spcBef>
                  <a:spcPts val="338"/>
                </a:spcBef>
                <a:buClr>
                  <a:srgbClr val="0070C0"/>
                </a:buClr>
                <a:buFont typeface="Arial" charset="0"/>
                <a:buChar char="–"/>
                <a:defRPr sz="1400">
                  <a:solidFill>
                    <a:schemeClr val="tx1"/>
                  </a:solidFill>
                  <a:latin typeface="Arial" charset="0"/>
                  <a:ea typeface="ＭＳ Ｐゴシック" charset="-128"/>
                </a:defRPr>
              </a:lvl4pPr>
              <a:lvl5pPr marL="2057400" indent="-228600">
                <a:spcBef>
                  <a:spcPts val="338"/>
                </a:spcBef>
                <a:buClr>
                  <a:srgbClr val="0070C0"/>
                </a:buClr>
                <a:buFont typeface="Arial" charset="0"/>
                <a:buChar char="–"/>
                <a:defRPr sz="1400">
                  <a:solidFill>
                    <a:schemeClr val="tx1"/>
                  </a:solidFill>
                  <a:latin typeface="Arial" charset="0"/>
                  <a:ea typeface="ＭＳ Ｐゴシック" charset="-128"/>
                </a:defRPr>
              </a:lvl5pPr>
              <a:lvl6pPr marL="25146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6pPr>
              <a:lvl7pPr marL="29718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7pPr>
              <a:lvl8pPr marL="34290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8pPr>
              <a:lvl9pPr marL="38862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9pPr>
            </a:lstStyle>
            <a:p>
              <a:pPr eaLnBrk="1" hangingPunct="1">
                <a:spcBef>
                  <a:spcPct val="0"/>
                </a:spcBef>
              </a:pPr>
              <a:r>
                <a:rPr lang="fr-FR" altLang="fr-FR" sz="840" b="0">
                  <a:solidFill>
                    <a:srgbClr val="000000"/>
                  </a:solidFill>
                </a:rPr>
                <a:t>Non appliqué</a:t>
              </a:r>
            </a:p>
          </p:txBody>
        </p:sp>
        <p:sp>
          <p:nvSpPr>
            <p:cNvPr id="11" name="Flowchart: Connector 10">
              <a:extLst>
                <a:ext uri="{FF2B5EF4-FFF2-40B4-BE49-F238E27FC236}">
                  <a16:creationId xmlns:a16="http://schemas.microsoft.com/office/drawing/2014/main" id="{2DE367EC-D290-4B0F-97C1-6333C912BD77}"/>
                </a:ext>
              </a:extLst>
            </p:cNvPr>
            <p:cNvSpPr>
              <a:spLocks noChangeAspect="1" noChangeArrowheads="1"/>
            </p:cNvSpPr>
            <p:nvPr/>
          </p:nvSpPr>
          <p:spPr bwMode="auto">
            <a:xfrm>
              <a:off x="5293387" y="110055"/>
              <a:ext cx="107904" cy="107964"/>
            </a:xfrm>
            <a:prstGeom prst="flowChartConnector">
              <a:avLst/>
            </a:prstGeom>
            <a:solidFill>
              <a:srgbClr val="008000"/>
            </a:solidFill>
            <a:ln w="9525">
              <a:solidFill>
                <a:schemeClr val="bg1">
                  <a:lumMod val="50000"/>
                </a:schemeClr>
              </a:solidFill>
              <a:round/>
              <a:headEnd/>
              <a:tailEnd/>
            </a:ln>
          </p:spPr>
          <p:txBody>
            <a:bodyPr/>
            <a:lstStyle/>
            <a:p>
              <a:pPr eaLnBrk="1" hangingPunct="1">
                <a:defRPr/>
              </a:pPr>
              <a:endParaRPr lang="fr-FR" sz="2160">
                <a:latin typeface="Arial" panose="020B0604020202020204" pitchFamily="34" charset="0"/>
                <a:ea typeface="ＭＳ Ｐゴシック" panose="020B0600070205080204" pitchFamily="34" charset="-128"/>
              </a:endParaRPr>
            </a:p>
          </p:txBody>
        </p:sp>
        <p:sp>
          <p:nvSpPr>
            <p:cNvPr id="12" name="Flowchart: Connector 11">
              <a:extLst>
                <a:ext uri="{FF2B5EF4-FFF2-40B4-BE49-F238E27FC236}">
                  <a16:creationId xmlns:a16="http://schemas.microsoft.com/office/drawing/2014/main" id="{909DB94E-AC2B-4396-84E4-87AA3E2E520E}"/>
                </a:ext>
              </a:extLst>
            </p:cNvPr>
            <p:cNvSpPr>
              <a:spLocks noChangeAspect="1" noChangeArrowheads="1"/>
            </p:cNvSpPr>
            <p:nvPr/>
          </p:nvSpPr>
          <p:spPr bwMode="auto">
            <a:xfrm>
              <a:off x="5293387" y="275177"/>
              <a:ext cx="107904" cy="107964"/>
            </a:xfrm>
            <a:prstGeom prst="flowChartConnector">
              <a:avLst/>
            </a:prstGeom>
            <a:solidFill>
              <a:srgbClr val="FFFF00"/>
            </a:solidFill>
            <a:ln w="9525">
              <a:solidFill>
                <a:schemeClr val="bg1">
                  <a:lumMod val="50000"/>
                </a:schemeClr>
              </a:solidFill>
              <a:round/>
              <a:headEnd/>
              <a:tailEnd/>
            </a:ln>
          </p:spPr>
          <p:txBody>
            <a:bodyPr/>
            <a:lstStyle/>
            <a:p>
              <a:pPr eaLnBrk="1" hangingPunct="1">
                <a:defRPr/>
              </a:pPr>
              <a:endParaRPr lang="fr-FR" sz="2160">
                <a:latin typeface="Arial" panose="020B0604020202020204" pitchFamily="34" charset="0"/>
                <a:ea typeface="ＭＳ Ｐゴシック" panose="020B0600070205080204" pitchFamily="34" charset="-128"/>
              </a:endParaRPr>
            </a:p>
          </p:txBody>
        </p:sp>
        <p:sp>
          <p:nvSpPr>
            <p:cNvPr id="13" name="Flowchart: Connector 12">
              <a:extLst>
                <a:ext uri="{FF2B5EF4-FFF2-40B4-BE49-F238E27FC236}">
                  <a16:creationId xmlns:a16="http://schemas.microsoft.com/office/drawing/2014/main" id="{1D36CBA0-B272-4091-AAAB-695C63789B7F}"/>
                </a:ext>
              </a:extLst>
            </p:cNvPr>
            <p:cNvSpPr>
              <a:spLocks noChangeAspect="1" noChangeArrowheads="1"/>
            </p:cNvSpPr>
            <p:nvPr/>
          </p:nvSpPr>
          <p:spPr bwMode="auto">
            <a:xfrm>
              <a:off x="5293387" y="440298"/>
              <a:ext cx="107904" cy="107964"/>
            </a:xfrm>
            <a:prstGeom prst="flowChartConnector">
              <a:avLst/>
            </a:prstGeom>
            <a:solidFill>
              <a:srgbClr val="FF0000"/>
            </a:solidFill>
            <a:ln w="9525">
              <a:solidFill>
                <a:schemeClr val="bg1">
                  <a:lumMod val="50000"/>
                </a:schemeClr>
              </a:solidFill>
              <a:round/>
              <a:headEnd/>
              <a:tailEnd/>
            </a:ln>
          </p:spPr>
          <p:txBody>
            <a:bodyPr/>
            <a:lstStyle>
              <a:lvl1pPr>
                <a:defRPr sz="1600">
                  <a:solidFill>
                    <a:schemeClr val="tx1"/>
                  </a:solidFill>
                  <a:latin typeface="Arial" panose="020B0604020202020204" pitchFamily="34" charset="0"/>
                  <a:ea typeface="ＭＳ Ｐゴシック" panose="020B0600070205080204" pitchFamily="34" charset="-128"/>
                </a:defRPr>
              </a:lvl1pPr>
              <a:lvl2pPr marL="457200">
                <a:defRPr sz="1600">
                  <a:solidFill>
                    <a:schemeClr val="tx1"/>
                  </a:solidFill>
                  <a:latin typeface="Arial" panose="020B0604020202020204" pitchFamily="34" charset="0"/>
                  <a:ea typeface="ＭＳ Ｐゴシック" panose="020B0600070205080204" pitchFamily="34" charset="-128"/>
                </a:defRPr>
              </a:lvl2pPr>
              <a:lvl3pPr marL="914400">
                <a:defRPr sz="1600">
                  <a:solidFill>
                    <a:schemeClr val="tx1"/>
                  </a:solidFill>
                  <a:latin typeface="Arial" panose="020B0604020202020204" pitchFamily="34" charset="0"/>
                  <a:ea typeface="ＭＳ Ｐゴシック" panose="020B0600070205080204" pitchFamily="34" charset="-128"/>
                </a:defRPr>
              </a:lvl3pPr>
              <a:lvl4pPr marL="1371600">
                <a:defRPr sz="1600">
                  <a:solidFill>
                    <a:schemeClr val="tx1"/>
                  </a:solidFill>
                  <a:latin typeface="Arial" panose="020B0604020202020204" pitchFamily="34" charset="0"/>
                  <a:ea typeface="ＭＳ Ｐゴシック" panose="020B0600070205080204" pitchFamily="34" charset="-128"/>
                </a:defRPr>
              </a:lvl4pPr>
              <a:lvl5pPr marL="1828800">
                <a:defRPr sz="1600">
                  <a:solidFill>
                    <a:schemeClr val="tx1"/>
                  </a:solidFill>
                  <a:latin typeface="Arial" panose="020B0604020202020204" pitchFamily="34" charset="0"/>
                  <a:ea typeface="ＭＳ Ｐゴシック" panose="020B0600070205080204" pitchFamily="34" charset="-128"/>
                </a:defRPr>
              </a:lvl5pPr>
              <a:lvl6pPr defTabSz="809625"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defTabSz="809625"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defTabSz="809625"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defTabSz="809625"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defRPr/>
              </a:pPr>
              <a:endParaRPr lang="fr-FR" sz="1320"/>
            </a:p>
          </p:txBody>
        </p:sp>
        <p:sp>
          <p:nvSpPr>
            <p:cNvPr id="14" name="Flowchart: Connector 13">
              <a:extLst>
                <a:ext uri="{FF2B5EF4-FFF2-40B4-BE49-F238E27FC236}">
                  <a16:creationId xmlns:a16="http://schemas.microsoft.com/office/drawing/2014/main" id="{1D68C244-2358-45D7-A627-F6764F45B895}"/>
                </a:ext>
              </a:extLst>
            </p:cNvPr>
            <p:cNvSpPr>
              <a:spLocks noChangeAspect="1" noChangeArrowheads="1"/>
            </p:cNvSpPr>
            <p:nvPr/>
          </p:nvSpPr>
          <p:spPr bwMode="auto">
            <a:xfrm>
              <a:off x="5293387" y="605420"/>
              <a:ext cx="107904" cy="107964"/>
            </a:xfrm>
            <a:prstGeom prst="flowChartConnector">
              <a:avLst/>
            </a:prstGeom>
            <a:solidFill>
              <a:schemeClr val="bg1"/>
            </a:solidFill>
            <a:ln w="9525">
              <a:solidFill>
                <a:schemeClr val="bg1">
                  <a:lumMod val="50000"/>
                </a:schemeClr>
              </a:solidFill>
              <a:round/>
              <a:headEnd/>
              <a:tailEnd/>
            </a:ln>
          </p:spPr>
          <p:txBody>
            <a:bodyPr/>
            <a:lstStyle>
              <a:lvl1pPr>
                <a:defRPr sz="1600">
                  <a:solidFill>
                    <a:schemeClr val="tx1"/>
                  </a:solidFill>
                  <a:latin typeface="Arial" panose="020B0604020202020204" pitchFamily="34" charset="0"/>
                  <a:ea typeface="ＭＳ Ｐゴシック" panose="020B0600070205080204" pitchFamily="34" charset="-128"/>
                </a:defRPr>
              </a:lvl1pPr>
              <a:lvl2pPr marL="457200">
                <a:defRPr sz="1600">
                  <a:solidFill>
                    <a:schemeClr val="tx1"/>
                  </a:solidFill>
                  <a:latin typeface="Arial" panose="020B0604020202020204" pitchFamily="34" charset="0"/>
                  <a:ea typeface="ＭＳ Ｐゴシック" panose="020B0600070205080204" pitchFamily="34" charset="-128"/>
                </a:defRPr>
              </a:lvl2pPr>
              <a:lvl3pPr marL="914400">
                <a:defRPr sz="1600">
                  <a:solidFill>
                    <a:schemeClr val="tx1"/>
                  </a:solidFill>
                  <a:latin typeface="Arial" panose="020B0604020202020204" pitchFamily="34" charset="0"/>
                  <a:ea typeface="ＭＳ Ｐゴシック" panose="020B0600070205080204" pitchFamily="34" charset="-128"/>
                </a:defRPr>
              </a:lvl3pPr>
              <a:lvl4pPr marL="1371600">
                <a:defRPr sz="1600">
                  <a:solidFill>
                    <a:schemeClr val="tx1"/>
                  </a:solidFill>
                  <a:latin typeface="Arial" panose="020B0604020202020204" pitchFamily="34" charset="0"/>
                  <a:ea typeface="ＭＳ Ｐゴシック" panose="020B0600070205080204" pitchFamily="34" charset="-128"/>
                </a:defRPr>
              </a:lvl4pPr>
              <a:lvl5pPr marL="1828800">
                <a:defRPr sz="1600">
                  <a:solidFill>
                    <a:schemeClr val="tx1"/>
                  </a:solidFill>
                  <a:latin typeface="Arial" panose="020B0604020202020204" pitchFamily="34" charset="0"/>
                  <a:ea typeface="ＭＳ Ｐゴシック" panose="020B0600070205080204" pitchFamily="34" charset="-128"/>
                </a:defRPr>
              </a:lvl5pPr>
              <a:lvl6pPr defTabSz="809625"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defTabSz="809625"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defTabSz="809625"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defTabSz="809625"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defRPr/>
              </a:pPr>
              <a:endParaRPr lang="fr-FR" sz="1320"/>
            </a:p>
          </p:txBody>
        </p:sp>
      </p:grpSp>
      <p:grpSp>
        <p:nvGrpSpPr>
          <p:cNvPr id="163" name="Grouper 2">
            <a:extLst>
              <a:ext uri="{FF2B5EF4-FFF2-40B4-BE49-F238E27FC236}">
                <a16:creationId xmlns:a16="http://schemas.microsoft.com/office/drawing/2014/main" id="{958C556E-2678-4EE2-8663-BEBAE6D2B1D1}"/>
              </a:ext>
            </a:extLst>
          </p:cNvPr>
          <p:cNvGrpSpPr>
            <a:grpSpLocks/>
          </p:cNvGrpSpPr>
          <p:nvPr/>
        </p:nvGrpSpPr>
        <p:grpSpPr bwMode="auto">
          <a:xfrm>
            <a:off x="9538334" y="-32385"/>
            <a:ext cx="2009059" cy="1079739"/>
            <a:chOff x="7440707" y="-26479"/>
            <a:chExt cx="1673379" cy="898804"/>
          </a:xfrm>
        </p:grpSpPr>
        <p:grpSp>
          <p:nvGrpSpPr>
            <p:cNvPr id="164" name="Grouper 7">
              <a:extLst>
                <a:ext uri="{FF2B5EF4-FFF2-40B4-BE49-F238E27FC236}">
                  <a16:creationId xmlns:a16="http://schemas.microsoft.com/office/drawing/2014/main" id="{1F0C2841-3351-47C6-9170-3C852C415586}"/>
                </a:ext>
              </a:extLst>
            </p:cNvPr>
            <p:cNvGrpSpPr>
              <a:grpSpLocks/>
            </p:cNvGrpSpPr>
            <p:nvPr/>
          </p:nvGrpSpPr>
          <p:grpSpPr bwMode="auto">
            <a:xfrm>
              <a:off x="7440707" y="-26479"/>
              <a:ext cx="1673379" cy="784504"/>
              <a:chOff x="7440707" y="24321"/>
              <a:chExt cx="1673379" cy="784504"/>
            </a:xfrm>
          </p:grpSpPr>
          <p:grpSp>
            <p:nvGrpSpPr>
              <p:cNvPr id="167" name="Group 31">
                <a:extLst>
                  <a:ext uri="{FF2B5EF4-FFF2-40B4-BE49-F238E27FC236}">
                    <a16:creationId xmlns:a16="http://schemas.microsoft.com/office/drawing/2014/main" id="{A42CB250-8988-4016-81C5-4646985978BE}"/>
                  </a:ext>
                </a:extLst>
              </p:cNvPr>
              <p:cNvGrpSpPr>
                <a:grpSpLocks/>
              </p:cNvGrpSpPr>
              <p:nvPr/>
            </p:nvGrpSpPr>
            <p:grpSpPr bwMode="auto">
              <a:xfrm>
                <a:off x="7440707" y="24321"/>
                <a:ext cx="1673379" cy="784504"/>
                <a:chOff x="7440705" y="24319"/>
                <a:chExt cx="1673379" cy="784504"/>
              </a:xfrm>
            </p:grpSpPr>
            <p:sp>
              <p:nvSpPr>
                <p:cNvPr id="170" name="TextBox 21">
                  <a:extLst>
                    <a:ext uri="{FF2B5EF4-FFF2-40B4-BE49-F238E27FC236}">
                      <a16:creationId xmlns:a16="http://schemas.microsoft.com/office/drawing/2014/main" id="{E0D7B31A-140D-4456-BBAF-E5E26A153EE4}"/>
                    </a:ext>
                  </a:extLst>
                </p:cNvPr>
                <p:cNvSpPr txBox="1">
                  <a:spLocks noChangeArrowheads="1"/>
                </p:cNvSpPr>
                <p:nvPr/>
              </p:nvSpPr>
              <p:spPr bwMode="auto">
                <a:xfrm>
                  <a:off x="7667830" y="24319"/>
                  <a:ext cx="1398188" cy="289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108000" bIns="108000">
                  <a:spAutoFit/>
                </a:bodyPr>
                <a:lstStyle>
                  <a:lvl1pPr>
                    <a:spcBef>
                      <a:spcPts val="338"/>
                    </a:spcBef>
                    <a:defRPr sz="1400" b="1">
                      <a:solidFill>
                        <a:schemeClr val="tx1"/>
                      </a:solidFill>
                      <a:latin typeface="Arial" charset="0"/>
                      <a:ea typeface="ＭＳ Ｐゴシック" charset="-128"/>
                    </a:defRPr>
                  </a:lvl1pPr>
                  <a:lvl2pPr marL="742950" indent="-285750">
                    <a:spcBef>
                      <a:spcPts val="338"/>
                    </a:spcBef>
                    <a:buClr>
                      <a:srgbClr val="0070C0"/>
                    </a:buClr>
                    <a:buFont typeface="Arial" charset="0"/>
                    <a:buChar char="•"/>
                    <a:defRPr sz="1400">
                      <a:solidFill>
                        <a:schemeClr val="tx1"/>
                      </a:solidFill>
                      <a:latin typeface="Arial" charset="0"/>
                      <a:ea typeface="ＭＳ Ｐゴシック" charset="-128"/>
                    </a:defRPr>
                  </a:lvl2pPr>
                  <a:lvl3pPr marL="1143000" indent="-228600">
                    <a:spcBef>
                      <a:spcPts val="338"/>
                    </a:spcBef>
                    <a:buClr>
                      <a:srgbClr val="0070C0"/>
                    </a:buClr>
                    <a:buFont typeface="Arial" charset="0"/>
                    <a:buChar char="–"/>
                    <a:defRPr sz="1400">
                      <a:solidFill>
                        <a:schemeClr val="tx1"/>
                      </a:solidFill>
                      <a:latin typeface="Arial" charset="0"/>
                      <a:ea typeface="ＭＳ Ｐゴシック" charset="-128"/>
                    </a:defRPr>
                  </a:lvl3pPr>
                  <a:lvl4pPr marL="1600200" indent="-228600">
                    <a:spcBef>
                      <a:spcPts val="338"/>
                    </a:spcBef>
                    <a:buClr>
                      <a:srgbClr val="0070C0"/>
                    </a:buClr>
                    <a:buFont typeface="Arial" charset="0"/>
                    <a:buChar char="–"/>
                    <a:defRPr sz="1400">
                      <a:solidFill>
                        <a:schemeClr val="tx1"/>
                      </a:solidFill>
                      <a:latin typeface="Arial" charset="0"/>
                      <a:ea typeface="ＭＳ Ｐゴシック" charset="-128"/>
                    </a:defRPr>
                  </a:lvl4pPr>
                  <a:lvl5pPr marL="2057400" indent="-228600">
                    <a:spcBef>
                      <a:spcPts val="338"/>
                    </a:spcBef>
                    <a:buClr>
                      <a:srgbClr val="0070C0"/>
                    </a:buClr>
                    <a:buFont typeface="Arial" charset="0"/>
                    <a:buChar char="–"/>
                    <a:defRPr sz="1400">
                      <a:solidFill>
                        <a:schemeClr val="tx1"/>
                      </a:solidFill>
                      <a:latin typeface="Arial" charset="0"/>
                      <a:ea typeface="ＭＳ Ｐゴシック" charset="-128"/>
                    </a:defRPr>
                  </a:lvl5pPr>
                  <a:lvl6pPr marL="25146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6pPr>
                  <a:lvl7pPr marL="29718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7pPr>
                  <a:lvl8pPr marL="34290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8pPr>
                  <a:lvl9pPr marL="38862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9pPr>
                </a:lstStyle>
                <a:p>
                  <a:pPr eaLnBrk="1" hangingPunct="1">
                    <a:spcBef>
                      <a:spcPct val="0"/>
                    </a:spcBef>
                  </a:pPr>
                  <a:r>
                    <a:rPr lang="fr-FR" altLang="fr-FR" sz="840" b="0">
                      <a:solidFill>
                        <a:srgbClr val="000000"/>
                      </a:solidFill>
                    </a:rPr>
                    <a:t>Amélioration; tendance positive</a:t>
                  </a:r>
                </a:p>
              </p:txBody>
            </p:sp>
            <p:sp>
              <p:nvSpPr>
                <p:cNvPr id="171" name="TextBox 22">
                  <a:extLst>
                    <a:ext uri="{FF2B5EF4-FFF2-40B4-BE49-F238E27FC236}">
                      <a16:creationId xmlns:a16="http://schemas.microsoft.com/office/drawing/2014/main" id="{32FDBC3F-69B2-41A7-8AF2-AF8D312E737E}"/>
                    </a:ext>
                  </a:extLst>
                </p:cNvPr>
                <p:cNvSpPr txBox="1">
                  <a:spLocks noChangeArrowheads="1"/>
                </p:cNvSpPr>
                <p:nvPr/>
              </p:nvSpPr>
              <p:spPr bwMode="auto">
                <a:xfrm>
                  <a:off x="7667830" y="188739"/>
                  <a:ext cx="1446254" cy="289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108000" bIns="108000">
                  <a:spAutoFit/>
                </a:bodyPr>
                <a:lstStyle>
                  <a:lvl1pPr>
                    <a:spcBef>
                      <a:spcPts val="338"/>
                    </a:spcBef>
                    <a:defRPr sz="1400" b="1">
                      <a:solidFill>
                        <a:schemeClr val="tx1"/>
                      </a:solidFill>
                      <a:latin typeface="Arial" charset="0"/>
                      <a:ea typeface="ＭＳ Ｐゴシック" charset="-128"/>
                    </a:defRPr>
                  </a:lvl1pPr>
                  <a:lvl2pPr marL="742950" indent="-285750">
                    <a:spcBef>
                      <a:spcPts val="338"/>
                    </a:spcBef>
                    <a:buClr>
                      <a:srgbClr val="0070C0"/>
                    </a:buClr>
                    <a:buFont typeface="Arial" charset="0"/>
                    <a:buChar char="•"/>
                    <a:defRPr sz="1400">
                      <a:solidFill>
                        <a:schemeClr val="tx1"/>
                      </a:solidFill>
                      <a:latin typeface="Arial" charset="0"/>
                      <a:ea typeface="ＭＳ Ｐゴシック" charset="-128"/>
                    </a:defRPr>
                  </a:lvl2pPr>
                  <a:lvl3pPr marL="1143000" indent="-228600">
                    <a:spcBef>
                      <a:spcPts val="338"/>
                    </a:spcBef>
                    <a:buClr>
                      <a:srgbClr val="0070C0"/>
                    </a:buClr>
                    <a:buFont typeface="Arial" charset="0"/>
                    <a:buChar char="–"/>
                    <a:defRPr sz="1400">
                      <a:solidFill>
                        <a:schemeClr val="tx1"/>
                      </a:solidFill>
                      <a:latin typeface="Arial" charset="0"/>
                      <a:ea typeface="ＭＳ Ｐゴシック" charset="-128"/>
                    </a:defRPr>
                  </a:lvl3pPr>
                  <a:lvl4pPr marL="1600200" indent="-228600">
                    <a:spcBef>
                      <a:spcPts val="338"/>
                    </a:spcBef>
                    <a:buClr>
                      <a:srgbClr val="0070C0"/>
                    </a:buClr>
                    <a:buFont typeface="Arial" charset="0"/>
                    <a:buChar char="–"/>
                    <a:defRPr sz="1400">
                      <a:solidFill>
                        <a:schemeClr val="tx1"/>
                      </a:solidFill>
                      <a:latin typeface="Arial" charset="0"/>
                      <a:ea typeface="ＭＳ Ｐゴシック" charset="-128"/>
                    </a:defRPr>
                  </a:lvl4pPr>
                  <a:lvl5pPr marL="2057400" indent="-228600">
                    <a:spcBef>
                      <a:spcPts val="338"/>
                    </a:spcBef>
                    <a:buClr>
                      <a:srgbClr val="0070C0"/>
                    </a:buClr>
                    <a:buFont typeface="Arial" charset="0"/>
                    <a:buChar char="–"/>
                    <a:defRPr sz="1400">
                      <a:solidFill>
                        <a:schemeClr val="tx1"/>
                      </a:solidFill>
                      <a:latin typeface="Arial" charset="0"/>
                      <a:ea typeface="ＭＳ Ｐゴシック" charset="-128"/>
                    </a:defRPr>
                  </a:lvl5pPr>
                  <a:lvl6pPr marL="25146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6pPr>
                  <a:lvl7pPr marL="29718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7pPr>
                  <a:lvl8pPr marL="34290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8pPr>
                  <a:lvl9pPr marL="38862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9pPr>
                </a:lstStyle>
                <a:p>
                  <a:pPr eaLnBrk="1" hangingPunct="1">
                    <a:spcBef>
                      <a:spcPct val="0"/>
                    </a:spcBef>
                  </a:pPr>
                  <a:r>
                    <a:rPr lang="fr-FR" altLang="fr-FR" sz="840" b="0">
                      <a:solidFill>
                        <a:srgbClr val="000000"/>
                      </a:solidFill>
                    </a:rPr>
                    <a:t>Détérioration; tendance négative</a:t>
                  </a:r>
                </a:p>
              </p:txBody>
            </p:sp>
            <p:sp>
              <p:nvSpPr>
                <p:cNvPr id="172" name="TextBox 24">
                  <a:extLst>
                    <a:ext uri="{FF2B5EF4-FFF2-40B4-BE49-F238E27FC236}">
                      <a16:creationId xmlns:a16="http://schemas.microsoft.com/office/drawing/2014/main" id="{DCA1EEAD-69BC-44FE-A82B-C91EA6A12328}"/>
                    </a:ext>
                  </a:extLst>
                </p:cNvPr>
                <p:cNvSpPr txBox="1">
                  <a:spLocks noChangeArrowheads="1"/>
                </p:cNvSpPr>
                <p:nvPr/>
              </p:nvSpPr>
              <p:spPr bwMode="auto">
                <a:xfrm>
                  <a:off x="7667830" y="517578"/>
                  <a:ext cx="1157858" cy="289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108000" bIns="108000">
                  <a:spAutoFit/>
                </a:bodyPr>
                <a:lstStyle>
                  <a:lvl1pPr>
                    <a:spcBef>
                      <a:spcPts val="338"/>
                    </a:spcBef>
                    <a:defRPr sz="1400" b="1">
                      <a:solidFill>
                        <a:schemeClr val="tx1"/>
                      </a:solidFill>
                      <a:latin typeface="Arial" charset="0"/>
                      <a:ea typeface="ＭＳ Ｐゴシック" charset="-128"/>
                    </a:defRPr>
                  </a:lvl1pPr>
                  <a:lvl2pPr marL="742950" indent="-285750">
                    <a:spcBef>
                      <a:spcPts val="338"/>
                    </a:spcBef>
                    <a:buClr>
                      <a:srgbClr val="0070C0"/>
                    </a:buClr>
                    <a:buFont typeface="Arial" charset="0"/>
                    <a:buChar char="•"/>
                    <a:defRPr sz="1400">
                      <a:solidFill>
                        <a:schemeClr val="tx1"/>
                      </a:solidFill>
                      <a:latin typeface="Arial" charset="0"/>
                      <a:ea typeface="ＭＳ Ｐゴシック" charset="-128"/>
                    </a:defRPr>
                  </a:lvl2pPr>
                  <a:lvl3pPr marL="1143000" indent="-228600">
                    <a:spcBef>
                      <a:spcPts val="338"/>
                    </a:spcBef>
                    <a:buClr>
                      <a:srgbClr val="0070C0"/>
                    </a:buClr>
                    <a:buFont typeface="Arial" charset="0"/>
                    <a:buChar char="–"/>
                    <a:defRPr sz="1400">
                      <a:solidFill>
                        <a:schemeClr val="tx1"/>
                      </a:solidFill>
                      <a:latin typeface="Arial" charset="0"/>
                      <a:ea typeface="ＭＳ Ｐゴシック" charset="-128"/>
                    </a:defRPr>
                  </a:lvl3pPr>
                  <a:lvl4pPr marL="1600200" indent="-228600">
                    <a:spcBef>
                      <a:spcPts val="338"/>
                    </a:spcBef>
                    <a:buClr>
                      <a:srgbClr val="0070C0"/>
                    </a:buClr>
                    <a:buFont typeface="Arial" charset="0"/>
                    <a:buChar char="–"/>
                    <a:defRPr sz="1400">
                      <a:solidFill>
                        <a:schemeClr val="tx1"/>
                      </a:solidFill>
                      <a:latin typeface="Arial" charset="0"/>
                      <a:ea typeface="ＭＳ Ｐゴシック" charset="-128"/>
                    </a:defRPr>
                  </a:lvl4pPr>
                  <a:lvl5pPr marL="2057400" indent="-228600">
                    <a:spcBef>
                      <a:spcPts val="338"/>
                    </a:spcBef>
                    <a:buClr>
                      <a:srgbClr val="0070C0"/>
                    </a:buClr>
                    <a:buFont typeface="Arial" charset="0"/>
                    <a:buChar char="–"/>
                    <a:defRPr sz="1400">
                      <a:solidFill>
                        <a:schemeClr val="tx1"/>
                      </a:solidFill>
                      <a:latin typeface="Arial" charset="0"/>
                      <a:ea typeface="ＭＳ Ｐゴシック" charset="-128"/>
                    </a:defRPr>
                  </a:lvl5pPr>
                  <a:lvl6pPr marL="25146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6pPr>
                  <a:lvl7pPr marL="29718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7pPr>
                  <a:lvl8pPr marL="34290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8pPr>
                  <a:lvl9pPr marL="38862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9pPr>
                </a:lstStyle>
                <a:p>
                  <a:pPr eaLnBrk="1" hangingPunct="1">
                    <a:spcBef>
                      <a:spcPct val="0"/>
                    </a:spcBef>
                  </a:pPr>
                  <a:r>
                    <a:rPr lang="fr-FR" altLang="fr-FR" sz="840" b="0">
                      <a:solidFill>
                        <a:srgbClr val="000000"/>
                      </a:solidFill>
                    </a:rPr>
                    <a:t>Données non disponibles</a:t>
                  </a:r>
                </a:p>
              </p:txBody>
            </p:sp>
            <p:sp>
              <p:nvSpPr>
                <p:cNvPr id="173" name="Right Arrow 5">
                  <a:extLst>
                    <a:ext uri="{FF2B5EF4-FFF2-40B4-BE49-F238E27FC236}">
                      <a16:creationId xmlns:a16="http://schemas.microsoft.com/office/drawing/2014/main" id="{7B49AE6E-ECF2-4602-B9FC-CBA74A45CDCD}"/>
                    </a:ext>
                  </a:extLst>
                </p:cNvPr>
                <p:cNvSpPr>
                  <a:spLocks noChangeAspect="1"/>
                </p:cNvSpPr>
                <p:nvPr/>
              </p:nvSpPr>
              <p:spPr>
                <a:xfrm rot="19728841">
                  <a:off x="7585095" y="108366"/>
                  <a:ext cx="126936" cy="107833"/>
                </a:xfrm>
                <a:prstGeom prst="rightArrow">
                  <a:avLst>
                    <a:gd name="adj1" fmla="val 38389"/>
                    <a:gd name="adj2" fmla="val 53870"/>
                  </a:avLst>
                </a:prstGeom>
                <a:solidFill>
                  <a:srgbClr val="1F497D"/>
                </a:solidFill>
                <a:ln w="9525">
                  <a:solidFill>
                    <a:srgbClr val="1F497D"/>
                  </a:solidFill>
                </a:ln>
                <a:effectLst/>
              </p:spPr>
              <p:style>
                <a:lnRef idx="2">
                  <a:schemeClr val="accent1">
                    <a:shade val="50000"/>
                  </a:schemeClr>
                </a:lnRef>
                <a:fillRef idx="1">
                  <a:schemeClr val="accent1"/>
                </a:fillRef>
                <a:effectRef idx="0">
                  <a:schemeClr val="accent1"/>
                </a:effectRef>
                <a:fontRef idx="minor">
                  <a:schemeClr val="lt1"/>
                </a:fontRef>
              </p:style>
              <p:txBody>
                <a:bodyPr tIns="108000" bIns="108000" anchor="ctr"/>
                <a:lstStyle/>
                <a:p>
                  <a:pPr algn="ctr" eaLnBrk="1" hangingPunct="1">
                    <a:defRPr/>
                  </a:pPr>
                  <a:endParaRPr lang="fr-FR" sz="1680">
                    <a:solidFill>
                      <a:srgbClr val="002060"/>
                    </a:solidFill>
                    <a:ea typeface="ＭＳ Ｐゴシック" panose="020B0600070205080204" pitchFamily="34" charset="-128"/>
                    <a:cs typeface="Arial" panose="020B0604020202020204" pitchFamily="34" charset="0"/>
                  </a:endParaRPr>
                </a:p>
              </p:txBody>
            </p:sp>
            <p:sp>
              <p:nvSpPr>
                <p:cNvPr id="174" name="Right Arrow 30">
                  <a:extLst>
                    <a:ext uri="{FF2B5EF4-FFF2-40B4-BE49-F238E27FC236}">
                      <a16:creationId xmlns:a16="http://schemas.microsoft.com/office/drawing/2014/main" id="{3C356FF6-47EA-4CE1-87A8-2201DACF5F01}"/>
                    </a:ext>
                  </a:extLst>
                </p:cNvPr>
                <p:cNvSpPr>
                  <a:spLocks noChangeAspect="1"/>
                </p:cNvSpPr>
                <p:nvPr/>
              </p:nvSpPr>
              <p:spPr>
                <a:xfrm rot="1871159" flipV="1">
                  <a:off x="7580335" y="273286"/>
                  <a:ext cx="125349" cy="107833"/>
                </a:xfrm>
                <a:prstGeom prst="rightArrow">
                  <a:avLst>
                    <a:gd name="adj1" fmla="val 38389"/>
                    <a:gd name="adj2" fmla="val 53870"/>
                  </a:avLst>
                </a:prstGeom>
                <a:solidFill>
                  <a:srgbClr val="1F497D"/>
                </a:solidFill>
                <a:ln w="9525">
                  <a:solidFill>
                    <a:srgbClr val="1F497D"/>
                  </a:solidFill>
                </a:ln>
                <a:effectLst/>
              </p:spPr>
              <p:style>
                <a:lnRef idx="2">
                  <a:schemeClr val="accent1">
                    <a:shade val="50000"/>
                  </a:schemeClr>
                </a:lnRef>
                <a:fillRef idx="1">
                  <a:schemeClr val="accent1"/>
                </a:fillRef>
                <a:effectRef idx="0">
                  <a:schemeClr val="accent1"/>
                </a:effectRef>
                <a:fontRef idx="minor">
                  <a:schemeClr val="lt1"/>
                </a:fontRef>
              </p:style>
              <p:txBody>
                <a:bodyPr tIns="108000" bIns="108000" anchor="ctr"/>
                <a:lstStyle/>
                <a:p>
                  <a:pPr algn="ctr" eaLnBrk="1" hangingPunct="1">
                    <a:defRPr/>
                  </a:pPr>
                  <a:endParaRPr lang="fr-FR" sz="1680">
                    <a:solidFill>
                      <a:srgbClr val="002060"/>
                    </a:solidFill>
                    <a:ea typeface="ＭＳ Ｐゴシック" panose="020B0600070205080204" pitchFamily="34" charset="-128"/>
                    <a:cs typeface="Arial" panose="020B0604020202020204" pitchFamily="34" charset="0"/>
                  </a:endParaRPr>
                </a:p>
              </p:txBody>
            </p:sp>
            <p:sp>
              <p:nvSpPr>
                <p:cNvPr id="175" name="TextBox 9">
                  <a:extLst>
                    <a:ext uri="{FF2B5EF4-FFF2-40B4-BE49-F238E27FC236}">
                      <a16:creationId xmlns:a16="http://schemas.microsoft.com/office/drawing/2014/main" id="{B053BE66-CA83-4F2B-8F49-9BA48AE5998C}"/>
                    </a:ext>
                  </a:extLst>
                </p:cNvPr>
                <p:cNvSpPr txBox="1">
                  <a:spLocks noChangeArrowheads="1"/>
                </p:cNvSpPr>
                <p:nvPr/>
              </p:nvSpPr>
              <p:spPr bwMode="auto">
                <a:xfrm>
                  <a:off x="7440705" y="504286"/>
                  <a:ext cx="405265" cy="30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108000" bIns="108000">
                  <a:spAutoFit/>
                </a:bodyPr>
                <a:lstStyle>
                  <a:lvl1pPr>
                    <a:spcBef>
                      <a:spcPts val="338"/>
                    </a:spcBef>
                    <a:defRPr sz="1400" b="1">
                      <a:solidFill>
                        <a:schemeClr val="tx1"/>
                      </a:solidFill>
                      <a:latin typeface="Arial" charset="0"/>
                      <a:ea typeface="ＭＳ Ｐゴシック" charset="-128"/>
                    </a:defRPr>
                  </a:lvl1pPr>
                  <a:lvl2pPr marL="742950" indent="-285750">
                    <a:spcBef>
                      <a:spcPts val="338"/>
                    </a:spcBef>
                    <a:buClr>
                      <a:srgbClr val="0070C0"/>
                    </a:buClr>
                    <a:buFont typeface="Arial" charset="0"/>
                    <a:buChar char="•"/>
                    <a:defRPr sz="1400">
                      <a:solidFill>
                        <a:schemeClr val="tx1"/>
                      </a:solidFill>
                      <a:latin typeface="Arial" charset="0"/>
                      <a:ea typeface="ＭＳ Ｐゴシック" charset="-128"/>
                    </a:defRPr>
                  </a:lvl2pPr>
                  <a:lvl3pPr marL="1143000" indent="-228600">
                    <a:spcBef>
                      <a:spcPts val="338"/>
                    </a:spcBef>
                    <a:buClr>
                      <a:srgbClr val="0070C0"/>
                    </a:buClr>
                    <a:buFont typeface="Arial" charset="0"/>
                    <a:buChar char="–"/>
                    <a:defRPr sz="1400">
                      <a:solidFill>
                        <a:schemeClr val="tx1"/>
                      </a:solidFill>
                      <a:latin typeface="Arial" charset="0"/>
                      <a:ea typeface="ＭＳ Ｐゴシック" charset="-128"/>
                    </a:defRPr>
                  </a:lvl3pPr>
                  <a:lvl4pPr marL="1600200" indent="-228600">
                    <a:spcBef>
                      <a:spcPts val="338"/>
                    </a:spcBef>
                    <a:buClr>
                      <a:srgbClr val="0070C0"/>
                    </a:buClr>
                    <a:buFont typeface="Arial" charset="0"/>
                    <a:buChar char="–"/>
                    <a:defRPr sz="1400">
                      <a:solidFill>
                        <a:schemeClr val="tx1"/>
                      </a:solidFill>
                      <a:latin typeface="Arial" charset="0"/>
                      <a:ea typeface="ＭＳ Ｐゴシック" charset="-128"/>
                    </a:defRPr>
                  </a:lvl4pPr>
                  <a:lvl5pPr marL="2057400" indent="-228600">
                    <a:spcBef>
                      <a:spcPts val="338"/>
                    </a:spcBef>
                    <a:buClr>
                      <a:srgbClr val="0070C0"/>
                    </a:buClr>
                    <a:buFont typeface="Arial" charset="0"/>
                    <a:buChar char="–"/>
                    <a:defRPr sz="1400">
                      <a:solidFill>
                        <a:schemeClr val="tx1"/>
                      </a:solidFill>
                      <a:latin typeface="Arial" charset="0"/>
                      <a:ea typeface="ＭＳ Ｐゴシック" charset="-128"/>
                    </a:defRPr>
                  </a:lvl5pPr>
                  <a:lvl6pPr marL="25146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6pPr>
                  <a:lvl7pPr marL="29718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7pPr>
                  <a:lvl8pPr marL="34290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8pPr>
                  <a:lvl9pPr marL="38862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9pPr>
                </a:lstStyle>
                <a:p>
                  <a:pPr algn="ctr" eaLnBrk="1" hangingPunct="1">
                    <a:spcBef>
                      <a:spcPct val="0"/>
                    </a:spcBef>
                  </a:pPr>
                  <a:r>
                    <a:rPr lang="fr-FR" altLang="fr-FR" sz="960">
                      <a:solidFill>
                        <a:srgbClr val="000000"/>
                      </a:solidFill>
                    </a:rPr>
                    <a:t>n.d.</a:t>
                  </a:r>
                </a:p>
              </p:txBody>
            </p:sp>
          </p:grpSp>
          <p:sp>
            <p:nvSpPr>
              <p:cNvPr id="168" name="Right Arrow 194">
                <a:extLst>
                  <a:ext uri="{FF2B5EF4-FFF2-40B4-BE49-F238E27FC236}">
                    <a16:creationId xmlns:a16="http://schemas.microsoft.com/office/drawing/2014/main" id="{43DEAB38-0F5C-48E3-B381-67B97C98A3B8}"/>
                  </a:ext>
                </a:extLst>
              </p:cNvPr>
              <p:cNvSpPr/>
              <p:nvPr/>
            </p:nvSpPr>
            <p:spPr>
              <a:xfrm>
                <a:off x="7580337" y="408079"/>
                <a:ext cx="126936" cy="107833"/>
              </a:xfrm>
              <a:prstGeom prst="rightArrow">
                <a:avLst/>
              </a:prstGeom>
              <a:solidFill>
                <a:srgbClr val="1F497D"/>
              </a:solidFill>
              <a:ln>
                <a:solidFill>
                  <a:srgbClr val="1F497D"/>
                </a:solidFill>
              </a:ln>
              <a:effectLst/>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fr-FR" sz="960">
                  <a:solidFill>
                    <a:srgbClr val="002060"/>
                  </a:solidFill>
                  <a:ea typeface="ＭＳ Ｐゴシック" panose="020B0600070205080204" pitchFamily="34" charset="-128"/>
                </a:endParaRPr>
              </a:p>
            </p:txBody>
          </p:sp>
          <p:sp>
            <p:nvSpPr>
              <p:cNvPr id="169" name="TextBox 22">
                <a:extLst>
                  <a:ext uri="{FF2B5EF4-FFF2-40B4-BE49-F238E27FC236}">
                    <a16:creationId xmlns:a16="http://schemas.microsoft.com/office/drawing/2014/main" id="{69256723-DF73-40FB-88C8-4CB483624027}"/>
                  </a:ext>
                </a:extLst>
              </p:cNvPr>
              <p:cNvSpPr txBox="1">
                <a:spLocks noChangeArrowheads="1"/>
              </p:cNvSpPr>
              <p:nvPr/>
            </p:nvSpPr>
            <p:spPr bwMode="auto">
              <a:xfrm>
                <a:off x="7696932" y="316481"/>
                <a:ext cx="1155187" cy="289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108000" bIns="108000">
                <a:spAutoFit/>
              </a:bodyPr>
              <a:lstStyle>
                <a:lvl1pPr>
                  <a:spcBef>
                    <a:spcPts val="338"/>
                  </a:spcBef>
                  <a:defRPr sz="1400" b="1">
                    <a:solidFill>
                      <a:schemeClr val="tx1"/>
                    </a:solidFill>
                    <a:latin typeface="Arial" charset="0"/>
                    <a:ea typeface="ＭＳ Ｐゴシック" charset="-128"/>
                  </a:defRPr>
                </a:lvl1pPr>
                <a:lvl2pPr marL="742950" indent="-285750">
                  <a:spcBef>
                    <a:spcPts val="338"/>
                  </a:spcBef>
                  <a:buClr>
                    <a:srgbClr val="0070C0"/>
                  </a:buClr>
                  <a:buFont typeface="Arial" charset="0"/>
                  <a:buChar char="•"/>
                  <a:defRPr sz="1400">
                    <a:solidFill>
                      <a:schemeClr val="tx1"/>
                    </a:solidFill>
                    <a:latin typeface="Arial" charset="0"/>
                    <a:ea typeface="ＭＳ Ｐゴシック" charset="-128"/>
                  </a:defRPr>
                </a:lvl2pPr>
                <a:lvl3pPr marL="1143000" indent="-228600">
                  <a:spcBef>
                    <a:spcPts val="338"/>
                  </a:spcBef>
                  <a:buClr>
                    <a:srgbClr val="0070C0"/>
                  </a:buClr>
                  <a:buFont typeface="Arial" charset="0"/>
                  <a:buChar char="–"/>
                  <a:defRPr sz="1400">
                    <a:solidFill>
                      <a:schemeClr val="tx1"/>
                    </a:solidFill>
                    <a:latin typeface="Arial" charset="0"/>
                    <a:ea typeface="ＭＳ Ｐゴシック" charset="-128"/>
                  </a:defRPr>
                </a:lvl3pPr>
                <a:lvl4pPr marL="1600200" indent="-228600">
                  <a:spcBef>
                    <a:spcPts val="338"/>
                  </a:spcBef>
                  <a:buClr>
                    <a:srgbClr val="0070C0"/>
                  </a:buClr>
                  <a:buFont typeface="Arial" charset="0"/>
                  <a:buChar char="–"/>
                  <a:defRPr sz="1400">
                    <a:solidFill>
                      <a:schemeClr val="tx1"/>
                    </a:solidFill>
                    <a:latin typeface="Arial" charset="0"/>
                    <a:ea typeface="ＭＳ Ｐゴシック" charset="-128"/>
                  </a:defRPr>
                </a:lvl4pPr>
                <a:lvl5pPr marL="2057400" indent="-228600">
                  <a:spcBef>
                    <a:spcPts val="338"/>
                  </a:spcBef>
                  <a:buClr>
                    <a:srgbClr val="0070C0"/>
                  </a:buClr>
                  <a:buFont typeface="Arial" charset="0"/>
                  <a:buChar char="–"/>
                  <a:defRPr sz="1400">
                    <a:solidFill>
                      <a:schemeClr val="tx1"/>
                    </a:solidFill>
                    <a:latin typeface="Arial" charset="0"/>
                    <a:ea typeface="ＭＳ Ｐゴシック" charset="-128"/>
                  </a:defRPr>
                </a:lvl5pPr>
                <a:lvl6pPr marL="25146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6pPr>
                <a:lvl7pPr marL="29718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7pPr>
                <a:lvl8pPr marL="34290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8pPr>
                <a:lvl9pPr marL="38862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9pPr>
              </a:lstStyle>
              <a:p>
                <a:pPr eaLnBrk="1" hangingPunct="1">
                  <a:spcBef>
                    <a:spcPct val="0"/>
                  </a:spcBef>
                </a:pPr>
                <a:r>
                  <a:rPr lang="fr-FR" altLang="fr-FR" sz="840" b="0">
                    <a:solidFill>
                      <a:srgbClr val="000000"/>
                    </a:solidFill>
                  </a:rPr>
                  <a:t>Stabilité; tendance stable</a:t>
                </a:r>
              </a:p>
            </p:txBody>
          </p:sp>
        </p:grpSp>
        <p:sp>
          <p:nvSpPr>
            <p:cNvPr id="165" name="TextBox 24">
              <a:extLst>
                <a:ext uri="{FF2B5EF4-FFF2-40B4-BE49-F238E27FC236}">
                  <a16:creationId xmlns:a16="http://schemas.microsoft.com/office/drawing/2014/main" id="{9C050F31-0950-44A0-A326-A10F7188BED1}"/>
                </a:ext>
              </a:extLst>
            </p:cNvPr>
            <p:cNvSpPr txBox="1">
              <a:spLocks noChangeArrowheads="1"/>
            </p:cNvSpPr>
            <p:nvPr/>
          </p:nvSpPr>
          <p:spPr bwMode="auto">
            <a:xfrm>
              <a:off x="7667832" y="581080"/>
              <a:ext cx="1096440" cy="289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108000" bIns="108000">
              <a:spAutoFit/>
            </a:bodyPr>
            <a:lstStyle>
              <a:lvl1pPr>
                <a:spcBef>
                  <a:spcPts val="338"/>
                </a:spcBef>
                <a:defRPr sz="1400" b="1">
                  <a:solidFill>
                    <a:schemeClr val="tx1"/>
                  </a:solidFill>
                  <a:latin typeface="Arial" charset="0"/>
                  <a:ea typeface="ＭＳ Ｐゴシック" charset="-128"/>
                </a:defRPr>
              </a:lvl1pPr>
              <a:lvl2pPr marL="742950" indent="-285750">
                <a:spcBef>
                  <a:spcPts val="338"/>
                </a:spcBef>
                <a:buClr>
                  <a:srgbClr val="0070C0"/>
                </a:buClr>
                <a:buFont typeface="Arial" charset="0"/>
                <a:buChar char="•"/>
                <a:defRPr sz="1400">
                  <a:solidFill>
                    <a:schemeClr val="tx1"/>
                  </a:solidFill>
                  <a:latin typeface="Arial" charset="0"/>
                  <a:ea typeface="ＭＳ Ｐゴシック" charset="-128"/>
                </a:defRPr>
              </a:lvl2pPr>
              <a:lvl3pPr marL="1143000" indent="-228600">
                <a:spcBef>
                  <a:spcPts val="338"/>
                </a:spcBef>
                <a:buClr>
                  <a:srgbClr val="0070C0"/>
                </a:buClr>
                <a:buFont typeface="Arial" charset="0"/>
                <a:buChar char="–"/>
                <a:defRPr sz="1400">
                  <a:solidFill>
                    <a:schemeClr val="tx1"/>
                  </a:solidFill>
                  <a:latin typeface="Arial" charset="0"/>
                  <a:ea typeface="ＭＳ Ｐゴシック" charset="-128"/>
                </a:defRPr>
              </a:lvl3pPr>
              <a:lvl4pPr marL="1600200" indent="-228600">
                <a:spcBef>
                  <a:spcPts val="338"/>
                </a:spcBef>
                <a:buClr>
                  <a:srgbClr val="0070C0"/>
                </a:buClr>
                <a:buFont typeface="Arial" charset="0"/>
                <a:buChar char="–"/>
                <a:defRPr sz="1400">
                  <a:solidFill>
                    <a:schemeClr val="tx1"/>
                  </a:solidFill>
                  <a:latin typeface="Arial" charset="0"/>
                  <a:ea typeface="ＭＳ Ｐゴシック" charset="-128"/>
                </a:defRPr>
              </a:lvl4pPr>
              <a:lvl5pPr marL="2057400" indent="-228600">
                <a:spcBef>
                  <a:spcPts val="338"/>
                </a:spcBef>
                <a:buClr>
                  <a:srgbClr val="0070C0"/>
                </a:buClr>
                <a:buFont typeface="Arial" charset="0"/>
                <a:buChar char="–"/>
                <a:defRPr sz="1400">
                  <a:solidFill>
                    <a:schemeClr val="tx1"/>
                  </a:solidFill>
                  <a:latin typeface="Arial" charset="0"/>
                  <a:ea typeface="ＭＳ Ｐゴシック" charset="-128"/>
                </a:defRPr>
              </a:lvl5pPr>
              <a:lvl6pPr marL="25146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6pPr>
              <a:lvl7pPr marL="29718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7pPr>
              <a:lvl8pPr marL="34290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8pPr>
              <a:lvl9pPr marL="38862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9pPr>
            </a:lstStyle>
            <a:p>
              <a:pPr eaLnBrk="1" hangingPunct="1">
                <a:spcBef>
                  <a:spcPct val="0"/>
                </a:spcBef>
              </a:pPr>
              <a:r>
                <a:rPr lang="fr-FR" altLang="fr-FR" sz="840" b="0">
                  <a:solidFill>
                    <a:srgbClr val="000000"/>
                  </a:solidFill>
                </a:rPr>
                <a:t>Données non appliquée</a:t>
              </a:r>
            </a:p>
          </p:txBody>
        </p:sp>
        <p:sp>
          <p:nvSpPr>
            <p:cNvPr id="166" name="TextBox 9">
              <a:extLst>
                <a:ext uri="{FF2B5EF4-FFF2-40B4-BE49-F238E27FC236}">
                  <a16:creationId xmlns:a16="http://schemas.microsoft.com/office/drawing/2014/main" id="{E5E0D7EB-E038-495C-8837-B3E1712BA618}"/>
                </a:ext>
              </a:extLst>
            </p:cNvPr>
            <p:cNvSpPr txBox="1">
              <a:spLocks noChangeArrowheads="1"/>
            </p:cNvSpPr>
            <p:nvPr/>
          </p:nvSpPr>
          <p:spPr bwMode="auto">
            <a:xfrm>
              <a:off x="7440707" y="567788"/>
              <a:ext cx="405265" cy="30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108000" bIns="108000">
              <a:spAutoFit/>
            </a:bodyPr>
            <a:lstStyle>
              <a:lvl1pPr>
                <a:spcBef>
                  <a:spcPts val="338"/>
                </a:spcBef>
                <a:defRPr sz="1400" b="1">
                  <a:solidFill>
                    <a:schemeClr val="tx1"/>
                  </a:solidFill>
                  <a:latin typeface="Arial" charset="0"/>
                  <a:ea typeface="ＭＳ Ｐゴシック" charset="-128"/>
                </a:defRPr>
              </a:lvl1pPr>
              <a:lvl2pPr marL="742950" indent="-285750">
                <a:spcBef>
                  <a:spcPts val="338"/>
                </a:spcBef>
                <a:buClr>
                  <a:srgbClr val="0070C0"/>
                </a:buClr>
                <a:buFont typeface="Arial" charset="0"/>
                <a:buChar char="•"/>
                <a:defRPr sz="1400">
                  <a:solidFill>
                    <a:schemeClr val="tx1"/>
                  </a:solidFill>
                  <a:latin typeface="Arial" charset="0"/>
                  <a:ea typeface="ＭＳ Ｐゴシック" charset="-128"/>
                </a:defRPr>
              </a:lvl2pPr>
              <a:lvl3pPr marL="1143000" indent="-228600">
                <a:spcBef>
                  <a:spcPts val="338"/>
                </a:spcBef>
                <a:buClr>
                  <a:srgbClr val="0070C0"/>
                </a:buClr>
                <a:buFont typeface="Arial" charset="0"/>
                <a:buChar char="–"/>
                <a:defRPr sz="1400">
                  <a:solidFill>
                    <a:schemeClr val="tx1"/>
                  </a:solidFill>
                  <a:latin typeface="Arial" charset="0"/>
                  <a:ea typeface="ＭＳ Ｐゴシック" charset="-128"/>
                </a:defRPr>
              </a:lvl3pPr>
              <a:lvl4pPr marL="1600200" indent="-228600">
                <a:spcBef>
                  <a:spcPts val="338"/>
                </a:spcBef>
                <a:buClr>
                  <a:srgbClr val="0070C0"/>
                </a:buClr>
                <a:buFont typeface="Arial" charset="0"/>
                <a:buChar char="–"/>
                <a:defRPr sz="1400">
                  <a:solidFill>
                    <a:schemeClr val="tx1"/>
                  </a:solidFill>
                  <a:latin typeface="Arial" charset="0"/>
                  <a:ea typeface="ＭＳ Ｐゴシック" charset="-128"/>
                </a:defRPr>
              </a:lvl4pPr>
              <a:lvl5pPr marL="2057400" indent="-228600">
                <a:spcBef>
                  <a:spcPts val="338"/>
                </a:spcBef>
                <a:buClr>
                  <a:srgbClr val="0070C0"/>
                </a:buClr>
                <a:buFont typeface="Arial" charset="0"/>
                <a:buChar char="–"/>
                <a:defRPr sz="1400">
                  <a:solidFill>
                    <a:schemeClr val="tx1"/>
                  </a:solidFill>
                  <a:latin typeface="Arial" charset="0"/>
                  <a:ea typeface="ＭＳ Ｐゴシック" charset="-128"/>
                </a:defRPr>
              </a:lvl5pPr>
              <a:lvl6pPr marL="25146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6pPr>
              <a:lvl7pPr marL="29718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7pPr>
              <a:lvl8pPr marL="34290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8pPr>
              <a:lvl9pPr marL="38862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9pPr>
            </a:lstStyle>
            <a:p>
              <a:pPr algn="ctr" eaLnBrk="1" hangingPunct="1">
                <a:spcBef>
                  <a:spcPct val="0"/>
                </a:spcBef>
              </a:pPr>
              <a:r>
                <a:rPr lang="fr-FR" altLang="fr-FR" sz="960">
                  <a:solidFill>
                    <a:srgbClr val="000000"/>
                  </a:solidFill>
                </a:rPr>
                <a:t>n.a.</a:t>
              </a:r>
            </a:p>
          </p:txBody>
        </p:sp>
      </p:grpSp>
      <p:graphicFrame>
        <p:nvGraphicFramePr>
          <p:cNvPr id="25" name="Table 15"/>
          <p:cNvGraphicFramePr>
            <a:graphicFrameLocks noGrp="1"/>
          </p:cNvGraphicFramePr>
          <p:nvPr>
            <p:extLst>
              <p:ext uri="{D42A27DB-BD31-4B8C-83A1-F6EECF244321}">
                <p14:modId xmlns:p14="http://schemas.microsoft.com/office/powerpoint/2010/main" val="3132072617"/>
              </p:ext>
            </p:extLst>
          </p:nvPr>
        </p:nvGraphicFramePr>
        <p:xfrm>
          <a:off x="0" y="1421863"/>
          <a:ext cx="12077316" cy="5106571"/>
        </p:xfrm>
        <a:graphic>
          <a:graphicData uri="http://schemas.openxmlformats.org/drawingml/2006/table">
            <a:tbl>
              <a:tblPr firstRow="1" bandRow="1">
                <a:tableStyleId>{5C22544A-7EE6-4342-B048-85BDC9FD1C3A}</a:tableStyleId>
              </a:tblPr>
              <a:tblGrid>
                <a:gridCol w="584015">
                  <a:extLst>
                    <a:ext uri="{9D8B030D-6E8A-4147-A177-3AD203B41FA5}">
                      <a16:colId xmlns:a16="http://schemas.microsoft.com/office/drawing/2014/main" val="20000"/>
                    </a:ext>
                  </a:extLst>
                </a:gridCol>
                <a:gridCol w="1669427">
                  <a:extLst>
                    <a:ext uri="{9D8B030D-6E8A-4147-A177-3AD203B41FA5}">
                      <a16:colId xmlns:a16="http://schemas.microsoft.com/office/drawing/2014/main" val="20001"/>
                    </a:ext>
                  </a:extLst>
                </a:gridCol>
                <a:gridCol w="6661313">
                  <a:extLst>
                    <a:ext uri="{9D8B030D-6E8A-4147-A177-3AD203B41FA5}">
                      <a16:colId xmlns:a16="http://schemas.microsoft.com/office/drawing/2014/main" val="20002"/>
                    </a:ext>
                  </a:extLst>
                </a:gridCol>
                <a:gridCol w="825909">
                  <a:extLst>
                    <a:ext uri="{9D8B030D-6E8A-4147-A177-3AD203B41FA5}">
                      <a16:colId xmlns:a16="http://schemas.microsoft.com/office/drawing/2014/main" val="20003"/>
                    </a:ext>
                  </a:extLst>
                </a:gridCol>
                <a:gridCol w="546566">
                  <a:extLst>
                    <a:ext uri="{9D8B030D-6E8A-4147-A177-3AD203B41FA5}">
                      <a16:colId xmlns:a16="http://schemas.microsoft.com/office/drawing/2014/main" val="20004"/>
                    </a:ext>
                  </a:extLst>
                </a:gridCol>
                <a:gridCol w="676452">
                  <a:extLst>
                    <a:ext uri="{9D8B030D-6E8A-4147-A177-3AD203B41FA5}">
                      <a16:colId xmlns:a16="http://schemas.microsoft.com/office/drawing/2014/main" val="20005"/>
                    </a:ext>
                  </a:extLst>
                </a:gridCol>
                <a:gridCol w="643643">
                  <a:extLst>
                    <a:ext uri="{9D8B030D-6E8A-4147-A177-3AD203B41FA5}">
                      <a16:colId xmlns:a16="http://schemas.microsoft.com/office/drawing/2014/main" val="20006"/>
                    </a:ext>
                  </a:extLst>
                </a:gridCol>
                <a:gridCol w="469991">
                  <a:extLst>
                    <a:ext uri="{9D8B030D-6E8A-4147-A177-3AD203B41FA5}">
                      <a16:colId xmlns:a16="http://schemas.microsoft.com/office/drawing/2014/main" val="20007"/>
                    </a:ext>
                  </a:extLst>
                </a:gridCol>
              </a:tblGrid>
              <a:tr h="615921">
                <a:tc rowSpan="7">
                  <a:txBody>
                    <a:bodyPr/>
                    <a:lstStyle/>
                    <a:p>
                      <a:pPr algn="ctr"/>
                      <a:r>
                        <a:rPr lang="fr-FR" sz="1200" noProof="0" dirty="0">
                          <a:solidFill>
                            <a:schemeClr val="tx1"/>
                          </a:solidFill>
                        </a:rPr>
                        <a:t>Impact Nutritionnel</a:t>
                      </a:r>
                    </a:p>
                  </a:txBody>
                  <a:tcPr marL="0" marR="0" marT="0" marB="0" vert="vert27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lang="fr-FR" sz="1000" b="1" noProof="0" dirty="0">
                          <a:solidFill>
                            <a:schemeClr val="tx1"/>
                          </a:solidFill>
                        </a:rPr>
                        <a:t>Malnutrition chronique</a:t>
                      </a: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CC1DA"/>
                    </a:solidFill>
                  </a:tcPr>
                </a:tc>
                <a:tc>
                  <a:txBody>
                    <a:bodyPr/>
                    <a:lstStyle/>
                    <a:p>
                      <a:pPr lvl="0" defTabSz="914400">
                        <a:defRPr/>
                      </a:pPr>
                      <a:r>
                        <a:rPr lang="fr-FR" sz="1100" b="0" dirty="0">
                          <a:solidFill>
                            <a:schemeClr val="tx1"/>
                          </a:solidFill>
                          <a:ea typeface="Lucida Grande"/>
                          <a:cs typeface="Lucida Grande"/>
                        </a:rPr>
                        <a:t>Malnutrition chronique chez les enfants</a:t>
                      </a:r>
                      <a:r>
                        <a:rPr lang="fr-FR" sz="1100" b="0" baseline="0" dirty="0">
                          <a:solidFill>
                            <a:schemeClr val="tx1"/>
                          </a:solidFill>
                          <a:ea typeface="Lucida Grande"/>
                          <a:cs typeface="Lucida Grande"/>
                        </a:rPr>
                        <a:t> de </a:t>
                      </a:r>
                      <a:r>
                        <a:rPr lang="fr-FR" sz="1100" b="0" dirty="0">
                          <a:solidFill>
                            <a:schemeClr val="tx1"/>
                          </a:solidFill>
                          <a:ea typeface="Lucida Grande"/>
                          <a:cs typeface="Lucida Grande"/>
                        </a:rPr>
                        <a:t>0</a:t>
                      </a:r>
                      <a:r>
                        <a:rPr lang="fr-FR" sz="1100" b="0" baseline="0" dirty="0">
                          <a:solidFill>
                            <a:schemeClr val="tx1"/>
                          </a:solidFill>
                          <a:ea typeface="Lucida Grande"/>
                          <a:cs typeface="Lucida Grande"/>
                        </a:rPr>
                        <a:t> à </a:t>
                      </a:r>
                      <a:r>
                        <a:rPr lang="fr-FR" sz="1100" b="0" dirty="0">
                          <a:solidFill>
                            <a:schemeClr val="tx1"/>
                          </a:solidFill>
                          <a:ea typeface="Lucida Grande"/>
                          <a:cs typeface="Lucida Grande"/>
                        </a:rPr>
                        <a:t>59 mois </a:t>
                      </a: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1" kern="1200" noProof="0" dirty="0">
                          <a:solidFill>
                            <a:schemeClr val="tx1"/>
                          </a:solidFill>
                          <a:latin typeface="+mj-lt"/>
                          <a:ea typeface="+mn-ea"/>
                          <a:cs typeface="+mn-cs"/>
                        </a:rPr>
                        <a:t>31.9%</a:t>
                      </a:r>
                      <a:endParaRPr lang="fr-FR" sz="1000" b="1" kern="1200" noProof="0" dirty="0">
                        <a:solidFill>
                          <a:schemeClr val="tx1"/>
                        </a:solidFill>
                        <a:latin typeface="+mj-lt"/>
                        <a:ea typeface="+mn-ea"/>
                        <a:cs typeface="+mn-cs"/>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0" kern="1200" noProof="0" dirty="0">
                          <a:solidFill>
                            <a:schemeClr val="tx1"/>
                          </a:solidFill>
                          <a:latin typeface="+mj-lt"/>
                          <a:ea typeface="+mn-ea"/>
                          <a:cs typeface="+mn-cs"/>
                        </a:rPr>
                        <a:t>SMART</a:t>
                      </a:r>
                      <a:endParaRPr lang="fr-FR" sz="1000" b="0" kern="1200" noProof="0" dirty="0">
                        <a:solidFill>
                          <a:schemeClr val="tx1"/>
                        </a:solidFill>
                        <a:latin typeface="+mj-lt"/>
                        <a:ea typeface="+mn-ea"/>
                        <a:cs typeface="+mn-cs"/>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0" kern="1200" noProof="0" dirty="0">
                          <a:solidFill>
                            <a:schemeClr val="tx1"/>
                          </a:solidFill>
                          <a:latin typeface="+mn-lt"/>
                          <a:ea typeface="+mn-ea"/>
                          <a:cs typeface="+mn-cs"/>
                        </a:rPr>
                        <a:t>2018</a:t>
                      </a:r>
                      <a:endParaRPr lang="fr-FR" sz="1000" b="0" kern="1200" noProof="0" dirty="0">
                        <a:solidFill>
                          <a:schemeClr val="tx1"/>
                        </a:solidFill>
                        <a:latin typeface="+mn-lt"/>
                        <a:ea typeface="+mn-ea"/>
                        <a:cs typeface="+mn-cs"/>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endParaRPr lang="fr-FR" sz="1000" b="0" noProof="0" dirty="0">
                        <a:solidFill>
                          <a:schemeClr val="tx1"/>
                        </a:solidFil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Calibri" panose="020F0502020204030204" pitchFamily="34" charset="0"/>
                          <a:ea typeface="+mn-ea"/>
                          <a:cs typeface="+mn-cs"/>
                        </a:rPr>
                        <a:t>↗</a:t>
                      </a:r>
                      <a:endParaRPr lang="fr-FR" sz="1000" b="0" i="0" u="none" strike="noStrike" kern="1200" noProof="0" dirty="0">
                        <a:solidFill>
                          <a:srgbClr val="000000"/>
                        </a:solidFill>
                        <a:effectLst/>
                        <a:latin typeface="Calibri" panose="020F0502020204030204" pitchFamily="34" charset="0"/>
                        <a:ea typeface="+mn-ea"/>
                        <a:cs typeface="+mn-cs"/>
                      </a:endParaRPr>
                    </a:p>
                    <a:p>
                      <a:pPr marL="0" marR="0" indent="0" algn="ctr" defTabSz="685800" rtl="0" eaLnBrk="1" fontAlgn="auto" latinLnBrk="0" hangingPunct="1">
                        <a:lnSpc>
                          <a:spcPct val="100000"/>
                        </a:lnSpc>
                        <a:spcBef>
                          <a:spcPts val="0"/>
                        </a:spcBef>
                        <a:spcAft>
                          <a:spcPts val="0"/>
                        </a:spcAft>
                        <a:buClrTx/>
                        <a:buSzTx/>
                        <a:buFontTx/>
                        <a:buNone/>
                        <a:tabLst/>
                        <a:defRPr/>
                      </a:pPr>
                      <a:endParaRPr lang="fr-FR" sz="1000" b="0" i="0" u="none" strike="noStrike" kern="1200" noProof="0" dirty="0">
                        <a:solidFill>
                          <a:srgbClr val="000000"/>
                        </a:solidFill>
                        <a:effectLst/>
                        <a:latin typeface="Calibri" panose="020F0502020204030204" pitchFamily="34" charset="0"/>
                        <a:ea typeface="+mn-ea"/>
                        <a:cs typeface="+mn-cs"/>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0"/>
                  </a:ext>
                </a:extLst>
              </a:tr>
              <a:tr h="669701">
                <a:tc vMerge="1">
                  <a:txBody>
                    <a:bodyPr/>
                    <a:lstStyle/>
                    <a:p>
                      <a:endParaRPr lang="fr-FR"/>
                    </a:p>
                  </a:txBody>
                  <a:tcPr/>
                </a:tc>
                <a:tc rowSpan="2">
                  <a:txBody>
                    <a:bodyPr/>
                    <a:lstStyle/>
                    <a:p>
                      <a:r>
                        <a:rPr lang="fr-FR" sz="1000" b="1" noProof="0" dirty="0">
                          <a:solidFill>
                            <a:schemeClr val="tx1"/>
                          </a:solidFill>
                        </a:rPr>
                        <a:t>Malnutrition aigue</a:t>
                      </a: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CC1DA"/>
                    </a:solidFill>
                  </a:tcPr>
                </a:tc>
                <a:tc>
                  <a:txBody>
                    <a:bodyPr/>
                    <a:lstStyle/>
                    <a:p>
                      <a:pPr marL="0" marR="0" lvl="0" indent="0" defTabSz="914400" eaLnBrk="1" fontAlgn="auto" latinLnBrk="0" hangingPunct="1">
                        <a:spcBef>
                          <a:spcPts val="0"/>
                        </a:spcBef>
                        <a:spcAft>
                          <a:spcPts val="0"/>
                        </a:spcAft>
                        <a:buClrTx/>
                        <a:buSzTx/>
                        <a:buFontTx/>
                        <a:buNone/>
                        <a:tabLst/>
                        <a:defRPr/>
                      </a:pPr>
                      <a:r>
                        <a:rPr kumimoji="0" lang="fr-FR" sz="1100" b="0" i="0" u="none" strike="noStrike" kern="0" cap="none" spc="0" normalizeH="0" baseline="0" noProof="0" dirty="0">
                          <a:ln>
                            <a:noFill/>
                          </a:ln>
                          <a:solidFill>
                            <a:schemeClr val="tx1"/>
                          </a:solidFill>
                          <a:effectLst/>
                          <a:uLnTx/>
                          <a:uFillTx/>
                          <a:cs typeface="Arial"/>
                        </a:rPr>
                        <a:t>Malnutrition aiguë globale chez les enfants</a:t>
                      </a:r>
                      <a:r>
                        <a:rPr kumimoji="0" lang="fr-FR" sz="1100" b="0" i="0" u="none" strike="noStrike" kern="0" cap="none" spc="0" normalizeH="0" noProof="0" dirty="0">
                          <a:ln>
                            <a:noFill/>
                          </a:ln>
                          <a:solidFill>
                            <a:schemeClr val="tx1"/>
                          </a:solidFill>
                          <a:effectLst/>
                          <a:uLnTx/>
                          <a:uFillTx/>
                          <a:cs typeface="Arial"/>
                        </a:rPr>
                        <a:t> de </a:t>
                      </a:r>
                      <a:r>
                        <a:rPr lang="fr-FR" sz="1100" kern="0" dirty="0">
                          <a:solidFill>
                            <a:schemeClr val="tx1"/>
                          </a:solidFill>
                          <a:cs typeface="Arial"/>
                        </a:rPr>
                        <a:t>6 </a:t>
                      </a:r>
                      <a:r>
                        <a:rPr kumimoji="0" lang="fr-FR" sz="1100" b="0" i="0" u="none" strike="noStrike" kern="0" cap="none" spc="0" normalizeH="0" noProof="0" dirty="0">
                          <a:ln>
                            <a:noFill/>
                          </a:ln>
                          <a:solidFill>
                            <a:schemeClr val="tx1"/>
                          </a:solidFill>
                          <a:effectLst/>
                          <a:uLnTx/>
                          <a:uFillTx/>
                          <a:cs typeface="Arial"/>
                        </a:rPr>
                        <a:t>à </a:t>
                      </a:r>
                      <a:r>
                        <a:rPr kumimoji="0" lang="fr-FR" sz="1100" b="0" i="0" u="none" strike="noStrike" kern="0" cap="none" spc="0" normalizeH="0" baseline="0" noProof="0" dirty="0">
                          <a:ln>
                            <a:noFill/>
                          </a:ln>
                          <a:solidFill>
                            <a:schemeClr val="tx1"/>
                          </a:solidFill>
                          <a:effectLst/>
                          <a:uLnTx/>
                          <a:uFillTx/>
                          <a:cs typeface="Arial"/>
                        </a:rPr>
                        <a:t>59 mois</a:t>
                      </a:r>
                    </a:p>
                    <a:p>
                      <a:pPr marL="0" marR="0" lvl="0" indent="0" defTabSz="914400" eaLnBrk="1" fontAlgn="auto" latinLnBrk="0" hangingPunct="1">
                        <a:spcBef>
                          <a:spcPts val="0"/>
                        </a:spcBef>
                        <a:spcAft>
                          <a:spcPts val="0"/>
                        </a:spcAft>
                        <a:buClrTx/>
                        <a:buSzTx/>
                        <a:buFontTx/>
                        <a:buNone/>
                        <a:tabLst/>
                        <a:defRPr/>
                      </a:pPr>
                      <a:endParaRPr kumimoji="0" lang="fr-FR" sz="1100" b="0" i="0" u="none" strike="noStrike" kern="0" cap="none" spc="0" normalizeH="0" baseline="0" noProof="0" dirty="0">
                        <a:ln>
                          <a:noFill/>
                        </a:ln>
                        <a:solidFill>
                          <a:schemeClr val="tx1"/>
                        </a:solidFill>
                        <a:effectLst/>
                        <a:uLnTx/>
                        <a:uFillTx/>
                        <a:cs typeface="Aria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rtl="0" fontAlgn="t"/>
                      <a:r>
                        <a:rPr lang="fr-FR" sz="1000" b="1" kern="1200" dirty="0">
                          <a:solidFill>
                            <a:schemeClr val="tx1"/>
                          </a:solidFill>
                          <a:latin typeface="+mj-lt"/>
                          <a:ea typeface="+mn-ea"/>
                          <a:cs typeface="+mn-cs"/>
                        </a:rPr>
                        <a:t>13,5%</a:t>
                      </a: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fontAlgn="t"/>
                      <a:r>
                        <a:rPr lang="fr-FR" sz="1000" b="0" kern="1200" dirty="0">
                          <a:solidFill>
                            <a:schemeClr val="tx1"/>
                          </a:solidFill>
                          <a:latin typeface="+mj-lt"/>
                          <a:ea typeface="+mn-ea"/>
                          <a:cs typeface="+mn-cs"/>
                        </a:rPr>
                        <a:t>SMART</a:t>
                      </a: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endParaRPr lang="fr-FR" sz="1000" b="0" kern="1200" dirty="0">
                        <a:solidFill>
                          <a:schemeClr val="tx1"/>
                        </a:solidFill>
                        <a:latin typeface="+mn-lt"/>
                        <a:ea typeface="+mn-ea"/>
                        <a:cs typeface="+mn-cs"/>
                      </a:endParaRPr>
                    </a:p>
                    <a:p>
                      <a:pPr algn="ctr"/>
                      <a:endParaRPr lang="fr-FR" sz="1000" b="0" kern="1200" dirty="0">
                        <a:solidFill>
                          <a:schemeClr val="tx1"/>
                        </a:solidFill>
                        <a:latin typeface="+mn-lt"/>
                        <a:ea typeface="+mn-ea"/>
                        <a:cs typeface="+mn-cs"/>
                      </a:endParaRPr>
                    </a:p>
                    <a:p>
                      <a:pPr algn="ctr"/>
                      <a:r>
                        <a:rPr lang="fr-FR" sz="1000" b="0" kern="1200" dirty="0">
                          <a:solidFill>
                            <a:schemeClr val="tx1"/>
                          </a:solidFill>
                          <a:latin typeface="+mn-lt"/>
                          <a:ea typeface="+mn-ea"/>
                          <a:cs typeface="+mn-cs"/>
                        </a:rPr>
                        <a:t> </a:t>
                      </a:r>
                      <a:r>
                        <a:rPr lang="en-US" sz="1000" b="0" kern="1200" noProof="0" dirty="0">
                          <a:solidFill>
                            <a:schemeClr val="tx1"/>
                          </a:solidFill>
                          <a:latin typeface="+mn-lt"/>
                          <a:ea typeface="+mn-ea"/>
                          <a:cs typeface="+mn-cs"/>
                        </a:rPr>
                        <a:t>2018</a:t>
                      </a:r>
                      <a:endParaRPr lang="fr-FR" sz="1000" b="0" kern="1200" noProof="0" dirty="0">
                        <a:solidFill>
                          <a:schemeClr val="tx1"/>
                        </a:solidFill>
                        <a:latin typeface="+mn-lt"/>
                        <a:ea typeface="+mn-ea"/>
                        <a:cs typeface="+mn-cs"/>
                      </a:endParaRPr>
                    </a:p>
                  </a:txBody>
                  <a:tcPr marL="0" marR="0" marT="0" marB="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endParaRPr lang="fr-F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00" b="0" i="0" u="none" strike="noStrike" kern="1200" noProof="0" dirty="0">
                          <a:solidFill>
                            <a:srgbClr val="000000"/>
                          </a:solidFill>
                          <a:effectLst/>
                          <a:latin typeface="Calibri" panose="020F0502020204030204" pitchFamily="34" charset="0"/>
                          <a:ea typeface="+mn-ea"/>
                          <a:cs typeface="+mn-cs"/>
                        </a:rPr>
                        <a:t>  </a:t>
                      </a:r>
                      <a:r>
                        <a:rPr lang="fr-FR" sz="1000" b="0" i="0" u="none" strike="noStrike" kern="1200" dirty="0">
                          <a:solidFill>
                            <a:srgbClr val="000000"/>
                          </a:solidFill>
                          <a:effectLst/>
                          <a:latin typeface="Calibri" panose="020F0502020204030204" pitchFamily="34" charset="0"/>
                          <a:ea typeface="+mn-ea"/>
                          <a:cs typeface="+mn-cs"/>
                        </a:rPr>
                        <a:t>↗</a:t>
                      </a:r>
                      <a:endParaRPr lang="fr-FR" sz="1000" b="0" i="0" u="none" strike="noStrike" kern="1200" noProof="0" dirty="0">
                        <a:solidFill>
                          <a:srgbClr val="000000"/>
                        </a:solidFill>
                        <a:effectLst/>
                        <a:latin typeface="Calibri" panose="020F0502020204030204" pitchFamily="34" charset="0"/>
                        <a:ea typeface="+mn-ea"/>
                        <a:cs typeface="+mn-cs"/>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1"/>
                  </a:ext>
                </a:extLst>
              </a:tr>
              <a:tr h="566241">
                <a:tc vMerge="1">
                  <a:txBody>
                    <a:bodyPr/>
                    <a:lstStyle/>
                    <a:p>
                      <a:endParaRPr lang="fr-FR"/>
                    </a:p>
                  </a:txBody>
                  <a:tcPr/>
                </a:tc>
                <a:tc vMerge="1">
                  <a:txBody>
                    <a:bodyPr/>
                    <a:lstStyle/>
                    <a:p>
                      <a:endParaRPr lang="fr-FR"/>
                    </a:p>
                  </a:txBody>
                  <a:tcPr/>
                </a:tc>
                <a:tc>
                  <a:txBody>
                    <a:bodyPr/>
                    <a:lstStyle/>
                    <a:p>
                      <a:pPr marL="0" marR="0" lvl="0" indent="0" defTabSz="914400" eaLnBrk="1" fontAlgn="auto" latinLnBrk="0" hangingPunct="1">
                        <a:spcBef>
                          <a:spcPts val="0"/>
                        </a:spcBef>
                        <a:spcAft>
                          <a:spcPts val="0"/>
                        </a:spcAft>
                        <a:buClrTx/>
                        <a:buSzTx/>
                        <a:buFontTx/>
                        <a:buNone/>
                        <a:tabLst/>
                        <a:defRPr/>
                      </a:pPr>
                      <a:r>
                        <a:rPr lang="fr-FR" sz="1100" kern="0" dirty="0">
                          <a:solidFill>
                            <a:schemeClr val="tx1"/>
                          </a:solidFill>
                          <a:cs typeface="Arial"/>
                        </a:rPr>
                        <a:t>Malnutrition aiguë sévère </a:t>
                      </a:r>
                      <a:r>
                        <a:rPr kumimoji="0" lang="fr-FR" sz="1100" b="0" i="0" u="none" strike="noStrike" kern="0" cap="none" spc="0" normalizeH="0" baseline="0" noProof="0" dirty="0">
                          <a:ln>
                            <a:noFill/>
                          </a:ln>
                          <a:solidFill>
                            <a:schemeClr val="tx1"/>
                          </a:solidFill>
                          <a:effectLst/>
                          <a:uLnTx/>
                          <a:uFillTx/>
                          <a:cs typeface="Arial"/>
                        </a:rPr>
                        <a:t>chez</a:t>
                      </a:r>
                      <a:r>
                        <a:rPr kumimoji="0" lang="fr-FR" sz="1100" b="0" i="0" u="none" strike="noStrike" kern="0" cap="none" spc="0" normalizeH="0" noProof="0" dirty="0">
                          <a:ln>
                            <a:noFill/>
                          </a:ln>
                          <a:solidFill>
                            <a:schemeClr val="tx1"/>
                          </a:solidFill>
                          <a:effectLst/>
                          <a:uLnTx/>
                          <a:uFillTx/>
                          <a:cs typeface="Arial"/>
                        </a:rPr>
                        <a:t> les enfants de 0 à 59 mois</a:t>
                      </a:r>
                    </a:p>
                    <a:p>
                      <a:pPr marL="0" marR="0" lvl="0" indent="0" defTabSz="914400" eaLnBrk="1" fontAlgn="auto" latinLnBrk="0" hangingPunct="1">
                        <a:spcBef>
                          <a:spcPts val="0"/>
                        </a:spcBef>
                        <a:spcAft>
                          <a:spcPts val="0"/>
                        </a:spcAft>
                        <a:buClrTx/>
                        <a:buSzTx/>
                        <a:buFontTx/>
                        <a:buNone/>
                        <a:tabLst/>
                        <a:defRPr/>
                      </a:pPr>
                      <a:endParaRPr kumimoji="0" lang="fr-FR" sz="1100" b="0" i="0" u="none" strike="noStrike" kern="0" cap="none" spc="0" normalizeH="0" baseline="0" noProof="0" dirty="0">
                        <a:ln>
                          <a:noFill/>
                        </a:ln>
                        <a:solidFill>
                          <a:schemeClr val="tx1"/>
                        </a:solidFill>
                        <a:effectLst/>
                        <a:uLnTx/>
                        <a:uFillTx/>
                        <a:cs typeface="Aria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1" kern="1200" noProof="0" dirty="0">
                          <a:solidFill>
                            <a:schemeClr val="tx1"/>
                          </a:solidFill>
                          <a:latin typeface="+mj-lt"/>
                          <a:ea typeface="+mn-ea"/>
                          <a:cs typeface="+mn-cs"/>
                        </a:rPr>
                        <a:t>4,00%</a:t>
                      </a:r>
                      <a:endParaRPr lang="fr-FR" sz="1000" b="1" kern="1200" noProof="0" dirty="0">
                        <a:solidFill>
                          <a:schemeClr val="tx1"/>
                        </a:solidFill>
                        <a:latin typeface="+mj-lt"/>
                        <a:ea typeface="+mn-ea"/>
                        <a:cs typeface="+mn-cs"/>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0" kern="1200" dirty="0">
                          <a:solidFill>
                            <a:schemeClr val="tx1"/>
                          </a:solidFill>
                          <a:latin typeface="+mj-lt"/>
                          <a:ea typeface="+mn-ea"/>
                          <a:cs typeface="+mn-cs"/>
                        </a:rPr>
                        <a:t> SMART</a:t>
                      </a:r>
                      <a:endParaRPr lang="fr-FR" sz="1000" b="0" kern="1200" dirty="0">
                        <a:solidFill>
                          <a:schemeClr val="tx1"/>
                        </a:solidFill>
                        <a:latin typeface="+mj-lt"/>
                        <a:ea typeface="+mn-ea"/>
                        <a:cs typeface="+mn-cs"/>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indent="0" algn="ctr" defTabSz="514350" rtl="0" eaLnBrk="1" fontAlgn="auto" latinLnBrk="0" hangingPunct="1">
                        <a:lnSpc>
                          <a:spcPct val="100000"/>
                        </a:lnSpc>
                        <a:spcBef>
                          <a:spcPts val="0"/>
                        </a:spcBef>
                        <a:spcAft>
                          <a:spcPts val="0"/>
                        </a:spcAft>
                        <a:buClrTx/>
                        <a:buSzTx/>
                        <a:buFontTx/>
                        <a:buNone/>
                        <a:tabLst/>
                        <a:defRPr/>
                      </a:pPr>
                      <a:r>
                        <a:rPr lang="en-US" sz="1000" b="0" kern="1200" noProof="0" dirty="0">
                          <a:solidFill>
                            <a:schemeClr val="tx1"/>
                          </a:solidFill>
                          <a:latin typeface="+mn-lt"/>
                          <a:ea typeface="+mn-ea"/>
                          <a:cs typeface="+mn-cs"/>
                        </a:rPr>
                        <a:t>2018</a:t>
                      </a:r>
                      <a:endParaRPr lang="fr-FR" sz="1000" b="0" kern="1200" noProof="0" dirty="0">
                        <a:solidFill>
                          <a:schemeClr val="tx1"/>
                        </a:solidFill>
                        <a:latin typeface="+mn-lt"/>
                        <a:ea typeface="+mn-ea"/>
                        <a:cs typeface="+mn-cs"/>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endParaRPr lang="fr-F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Calibri" panose="020F0502020204030204" pitchFamily="34" charset="0"/>
                          <a:ea typeface="+mn-ea"/>
                          <a:cs typeface="+mn-cs"/>
                        </a:rPr>
                        <a:t>↗</a:t>
                      </a:r>
                      <a:endParaRPr lang="fr-FR" sz="1000" b="0" i="0" u="none" strike="noStrike" kern="1200" noProof="0" dirty="0">
                        <a:solidFill>
                          <a:srgbClr val="000000"/>
                        </a:solidFill>
                        <a:effectLst/>
                        <a:latin typeface="Calibri" panose="020F0502020204030204" pitchFamily="34" charset="0"/>
                        <a:ea typeface="+mn-ea"/>
                        <a:cs typeface="+mn-cs"/>
                      </a:endParaRPr>
                    </a:p>
                    <a:p>
                      <a:pPr marL="0" marR="0" indent="0" algn="ctr" defTabSz="685800" rtl="0" eaLnBrk="1" fontAlgn="auto" latinLnBrk="0" hangingPunct="1">
                        <a:lnSpc>
                          <a:spcPct val="100000"/>
                        </a:lnSpc>
                        <a:spcBef>
                          <a:spcPts val="0"/>
                        </a:spcBef>
                        <a:spcAft>
                          <a:spcPts val="0"/>
                        </a:spcAft>
                        <a:buClrTx/>
                        <a:buSzTx/>
                        <a:buFontTx/>
                        <a:buNone/>
                        <a:tabLst/>
                        <a:defRPr/>
                      </a:pPr>
                      <a:endParaRPr lang="fr-FR" sz="1000" b="0" i="0" u="none" strike="noStrike" kern="1200" noProof="0" dirty="0">
                        <a:solidFill>
                          <a:srgbClr val="000000"/>
                        </a:solidFill>
                        <a:effectLst/>
                        <a:latin typeface="Calibri" panose="020F0502020204030204" pitchFamily="34" charset="0"/>
                        <a:ea typeface="+mn-ea"/>
                        <a:cs typeface="+mn-cs"/>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2"/>
                  </a:ext>
                </a:extLst>
              </a:tr>
              <a:tr h="837127">
                <a:tc vMerge="1">
                  <a:txBody>
                    <a:bodyPr/>
                    <a:lstStyle/>
                    <a:p>
                      <a:endParaRPr lang="fr-FR" sz="900" noProof="0" dirty="0"/>
                    </a:p>
                  </a:txBody>
                  <a:tcPr/>
                </a:tc>
                <a:tc>
                  <a:txBody>
                    <a:bodyPr/>
                    <a:lstStyle/>
                    <a:p>
                      <a:r>
                        <a:rPr lang="fr-FR" sz="1000" b="1" noProof="0" dirty="0">
                          <a:solidFill>
                            <a:schemeClr val="tx1"/>
                          </a:solidFill>
                        </a:rPr>
                        <a:t>Carence en vitamine A</a:t>
                      </a: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CC1DA"/>
                    </a:solidFill>
                  </a:tcPr>
                </a:tc>
                <a:tc>
                  <a:txBody>
                    <a:bodyPr/>
                    <a:lstStyle/>
                    <a:p>
                      <a:pPr>
                        <a:defRPr/>
                      </a:pPr>
                      <a:r>
                        <a:rPr lang="fr-FR" sz="1100" dirty="0">
                          <a:solidFill>
                            <a:schemeClr val="tx1"/>
                          </a:solidFill>
                          <a:ea typeface="Lucida Grande"/>
                          <a:cs typeface="Lucida Grande"/>
                        </a:rPr>
                        <a:t>Carence en vitamine A chez les enfants de moins de 5 ans</a:t>
                      </a:r>
                    </a:p>
                    <a:p>
                      <a:pPr>
                        <a:defRPr/>
                      </a:pPr>
                      <a:endParaRPr lang="fr-FR" sz="1100" kern="0" dirty="0">
                        <a:solidFill>
                          <a:schemeClr val="tx1"/>
                        </a:solidFill>
                        <a:cs typeface="Aria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gridSpan="5">
                  <a:txBody>
                    <a:bodyPr/>
                    <a:lstStyle/>
                    <a:p>
                      <a:pPr marL="0" marR="0" lvl="0" indent="0" algn="ctr" defTabSz="810433" eaLnBrk="1" fontAlgn="auto" latinLnBrk="0" hangingPunct="1">
                        <a:lnSpc>
                          <a:spcPct val="100000"/>
                        </a:lnSpc>
                        <a:spcBef>
                          <a:spcPts val="0"/>
                        </a:spcBef>
                        <a:spcAft>
                          <a:spcPts val="0"/>
                        </a:spcAft>
                        <a:buClrTx/>
                        <a:buSzTx/>
                        <a:buFontTx/>
                        <a:buNone/>
                        <a:tabLst/>
                        <a:defRPr/>
                      </a:pPr>
                      <a:r>
                        <a:rPr lang="en-US" sz="1000" b="1" kern="1200" noProof="0" dirty="0" err="1">
                          <a:solidFill>
                            <a:schemeClr val="tx1"/>
                          </a:solidFill>
                          <a:latin typeface="+mj-lt"/>
                          <a:ea typeface="+mn-ea"/>
                          <a:cs typeface="+mn-cs"/>
                        </a:rPr>
                        <a:t>n.d</a:t>
                      </a:r>
                      <a:endParaRPr lang="fr-FR" sz="1000" b="1" kern="1200" noProof="0" dirty="0">
                        <a:solidFill>
                          <a:schemeClr val="tx1"/>
                        </a:solidFill>
                        <a:latin typeface="+mj-lt"/>
                        <a:ea typeface="+mn-ea"/>
                        <a:cs typeface="+mn-cs"/>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hMerge="1">
                  <a:txBody>
                    <a:bodyPr/>
                    <a:lstStyle/>
                    <a:p>
                      <a:pPr algn="ctr"/>
                      <a:endParaRPr lang="fr-FR" sz="1100" b="0" kern="1200" dirty="0">
                        <a:solidFill>
                          <a:schemeClr val="tx1"/>
                        </a:solidFill>
                        <a:latin typeface="+mn-lt"/>
                        <a:ea typeface="+mn-ea"/>
                        <a:cs typeface="+mn-cs"/>
                      </a:endParaRPr>
                    </a:p>
                  </a:txBody>
                  <a:tcPr marL="0" marR="0" marT="0" marB="0" anchor="ctr">
                    <a:lnL w="38100" cap="flat" cmpd="sng" algn="ctr">
                      <a:solidFill>
                        <a:schemeClr val="bg1"/>
                      </a:solidFill>
                      <a:prstDash val="solid"/>
                      <a:round/>
                      <a:headEnd type="none" w="med" len="med"/>
                      <a:tailEnd type="none" w="med" len="med"/>
                    </a:lnL>
                    <a:lnT w="38100" cap="flat" cmpd="sng" algn="ctr">
                      <a:solidFill>
                        <a:schemeClr val="bg1"/>
                      </a:solidFill>
                      <a:prstDash val="solid"/>
                      <a:round/>
                      <a:headEnd type="none" w="med" len="med"/>
                      <a:tailEnd type="none" w="med" len="med"/>
                    </a:lnT>
                    <a:solidFill>
                      <a:srgbClr val="D9D9D9"/>
                    </a:solidFill>
                  </a:tcPr>
                </a:tc>
                <a:tc hMerge="1">
                  <a:txBody>
                    <a:bodyPr/>
                    <a:lstStyle/>
                    <a:p>
                      <a:pPr algn="ctr"/>
                      <a:endParaRPr lang="fr-FR" sz="1100" b="0" kern="1200" noProof="0" dirty="0">
                        <a:solidFill>
                          <a:schemeClr val="tx1"/>
                        </a:solidFill>
                        <a:latin typeface="+mn-lt"/>
                        <a:ea typeface="+mn-ea"/>
                        <a:cs typeface="+mn-cs"/>
                      </a:endParaRPr>
                    </a:p>
                  </a:txBody>
                  <a:tcPr marL="0" marR="0" marT="0" marB="0"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hMerge="1">
                  <a:txBody>
                    <a:bodyPr/>
                    <a:lstStyle/>
                    <a:p>
                      <a:pPr algn="ctr"/>
                      <a:endParaRPr lang="fr-FR" sz="1000" noProof="0" dirty="0"/>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hMerge="1">
                  <a:txBody>
                    <a:bodyPr/>
                    <a:lstStyle/>
                    <a:p>
                      <a:pPr marL="0" marR="0" indent="0" algn="ctr" defTabSz="685800" rtl="0" eaLnBrk="1" fontAlgn="auto" latinLnBrk="0" hangingPunct="1">
                        <a:lnSpc>
                          <a:spcPct val="100000"/>
                        </a:lnSpc>
                        <a:spcBef>
                          <a:spcPts val="0"/>
                        </a:spcBef>
                        <a:spcAft>
                          <a:spcPts val="0"/>
                        </a:spcAft>
                        <a:buClrTx/>
                        <a:buSzTx/>
                        <a:buFontTx/>
                        <a:buNone/>
                        <a:tabLst/>
                        <a:defRPr/>
                      </a:pPr>
                      <a:endParaRPr lang="fr-FR" sz="1000" b="0" i="0" u="none" strike="noStrike" kern="1200" noProof="0" dirty="0">
                        <a:solidFill>
                          <a:srgbClr val="000000"/>
                        </a:solidFill>
                        <a:effectLst/>
                        <a:latin typeface="Calibri" panose="020F0502020204030204" pitchFamily="34" charset="0"/>
                        <a:ea typeface="+mn-ea"/>
                        <a:cs typeface="+mn-cs"/>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3"/>
                  </a:ext>
                </a:extLst>
              </a:tr>
              <a:tr h="821533">
                <a:tc vMerge="1">
                  <a:txBody>
                    <a:bodyPr/>
                    <a:lstStyle/>
                    <a:p>
                      <a:endParaRPr lang="fr-FR"/>
                    </a:p>
                  </a:txBody>
                  <a:tcPr/>
                </a:tc>
                <a:tc rowSpan="2">
                  <a:txBody>
                    <a:bodyPr/>
                    <a:lstStyle/>
                    <a:p>
                      <a:r>
                        <a:rPr lang="fr-FR" sz="1000" b="1" noProof="0" dirty="0">
                          <a:solidFill>
                            <a:schemeClr val="tx1"/>
                          </a:solidFill>
                        </a:rPr>
                        <a:t>Carence en fer</a:t>
                      </a: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CC1DA"/>
                    </a:solidFill>
                  </a:tcPr>
                </a:tc>
                <a:tc>
                  <a:txBody>
                    <a:bodyPr/>
                    <a:lstStyle/>
                    <a:p>
                      <a:r>
                        <a:rPr lang="fr-FR" sz="1100" noProof="0" dirty="0">
                          <a:solidFill>
                            <a:schemeClr val="tx1"/>
                          </a:solidFill>
                        </a:rPr>
                        <a:t>Anémie chez les enfants de 6-59</a:t>
                      </a:r>
                      <a:r>
                        <a:rPr lang="fr-FR" sz="1100" baseline="0" noProof="0" dirty="0">
                          <a:solidFill>
                            <a:schemeClr val="tx1"/>
                          </a:solidFill>
                        </a:rPr>
                        <a:t> mois</a:t>
                      </a: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fontAlgn="t"/>
                      <a:r>
                        <a:rPr lang="fr-FR" sz="1000" b="1" kern="1200" dirty="0">
                          <a:solidFill>
                            <a:schemeClr val="tx1"/>
                          </a:solidFill>
                          <a:latin typeface="+mj-lt"/>
                          <a:ea typeface="+mn-ea"/>
                          <a:cs typeface="+mn-cs"/>
                        </a:rPr>
                        <a:t>65,6%</a:t>
                      </a: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fontAlgn="t"/>
                      <a:r>
                        <a:rPr lang="fr-FR" sz="1000" b="0" kern="1200" dirty="0">
                          <a:solidFill>
                            <a:schemeClr val="tx1"/>
                          </a:solidFill>
                          <a:latin typeface="+mj-lt"/>
                          <a:ea typeface="+mn-ea"/>
                          <a:cs typeface="+mn-cs"/>
                        </a:rPr>
                        <a:t>SMART</a:t>
                      </a: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fontAlgn="b"/>
                      <a:r>
                        <a:rPr lang="fr-FR" sz="1000" b="0" kern="1200" dirty="0">
                          <a:solidFill>
                            <a:schemeClr val="tx1"/>
                          </a:solidFill>
                          <a:latin typeface="+mn-lt"/>
                          <a:ea typeface="+mn-ea"/>
                          <a:cs typeface="+mn-cs"/>
                        </a:rPr>
                        <a:t> 2018</a:t>
                      </a: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endParaRPr lang="fr-F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Calibri" panose="020F0502020204030204" pitchFamily="34" charset="0"/>
                          <a:ea typeface="+mn-ea"/>
                          <a:cs typeface="+mn-cs"/>
                        </a:rPr>
                        <a:t>↗</a:t>
                      </a:r>
                      <a:endParaRPr lang="fr-FR" sz="1000" b="0" i="0" u="none" strike="noStrike" kern="1200" noProof="0" dirty="0">
                        <a:solidFill>
                          <a:srgbClr val="000000"/>
                        </a:solidFill>
                        <a:effectLst/>
                        <a:latin typeface="Calibri" panose="020F0502020204030204" pitchFamily="34" charset="0"/>
                        <a:ea typeface="+mn-ea"/>
                        <a:cs typeface="+mn-cs"/>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4"/>
                  </a:ext>
                </a:extLst>
              </a:tr>
              <a:tr h="786832">
                <a:tc vMerge="1">
                  <a:txBody>
                    <a:bodyPr/>
                    <a:lstStyle/>
                    <a:p>
                      <a:endParaRPr lang="fr-FR"/>
                    </a:p>
                  </a:txBody>
                  <a:tcPr/>
                </a:tc>
                <a:tc vMerge="1">
                  <a:txBody>
                    <a:bodyPr/>
                    <a:lstStyle/>
                    <a:p>
                      <a:endParaRPr lang="fr-FR"/>
                    </a:p>
                  </a:txBody>
                  <a:tcPr/>
                </a:tc>
                <a:tc>
                  <a:txBody>
                    <a:bodyPr/>
                    <a:lstStyle/>
                    <a:p>
                      <a:r>
                        <a:rPr lang="fr-FR" sz="1100" noProof="0" dirty="0">
                          <a:solidFill>
                            <a:schemeClr val="tx1"/>
                          </a:solidFill>
                        </a:rPr>
                        <a:t>Anémie chez les femmes de 15-49 ans</a:t>
                      </a: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1" kern="1200" noProof="0" dirty="0">
                          <a:solidFill>
                            <a:schemeClr val="tx1"/>
                          </a:solidFill>
                          <a:latin typeface="+mj-lt"/>
                          <a:ea typeface="+mn-ea"/>
                          <a:cs typeface="+mn-cs"/>
                        </a:rPr>
                        <a:t>41,6%</a:t>
                      </a:r>
                      <a:endParaRPr lang="fr-FR" sz="1000" b="1" kern="1200" noProof="0" dirty="0">
                        <a:solidFill>
                          <a:schemeClr val="tx1"/>
                        </a:solidFill>
                        <a:latin typeface="+mj-lt"/>
                        <a:ea typeface="+mn-ea"/>
                        <a:cs typeface="+mn-cs"/>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0" kern="1200" dirty="0">
                          <a:solidFill>
                            <a:schemeClr val="tx1"/>
                          </a:solidFill>
                          <a:latin typeface="+mj-lt"/>
                          <a:ea typeface="+mn-ea"/>
                          <a:cs typeface="+mn-cs"/>
                        </a:rPr>
                        <a:t>SMART</a:t>
                      </a:r>
                      <a:endParaRPr lang="fr-FR" sz="1000" b="0" kern="1200" dirty="0">
                        <a:solidFill>
                          <a:schemeClr val="tx1"/>
                        </a:solidFill>
                        <a:latin typeface="+mj-lt"/>
                        <a:ea typeface="+mn-ea"/>
                        <a:cs typeface="+mn-cs"/>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0" kern="1200" noProof="0" dirty="0">
                          <a:solidFill>
                            <a:schemeClr val="tx1"/>
                          </a:solidFill>
                          <a:latin typeface="+mn-lt"/>
                          <a:ea typeface="+mn-ea"/>
                          <a:cs typeface="+mn-cs"/>
                        </a:rPr>
                        <a:t>2018</a:t>
                      </a:r>
                      <a:endParaRPr lang="fr-FR" sz="1000" b="0" kern="1200" noProof="0" dirty="0">
                        <a:solidFill>
                          <a:schemeClr val="tx1"/>
                        </a:solidFill>
                        <a:latin typeface="+mn-lt"/>
                        <a:ea typeface="+mn-ea"/>
                        <a:cs typeface="+mn-cs"/>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endParaRPr lang="fr-F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r-FR" sz="1000" b="0" i="0" u="none" strike="noStrike" kern="1200" noProof="0" dirty="0">
                          <a:solidFill>
                            <a:srgbClr val="000000"/>
                          </a:solidFill>
                          <a:effectLst/>
                          <a:latin typeface="Calibri" panose="020F0502020204030204" pitchFamily="34" charset="0"/>
                          <a:ea typeface="+mn-ea"/>
                          <a:cs typeface="+mn-cs"/>
                        </a:rPr>
                        <a:t>↘</a:t>
                      </a:r>
                    </a:p>
                    <a:p>
                      <a:pPr marL="0" marR="0" indent="0" algn="ctr" defTabSz="685800" rtl="0" eaLnBrk="1" fontAlgn="auto" latinLnBrk="0" hangingPunct="1">
                        <a:lnSpc>
                          <a:spcPct val="100000"/>
                        </a:lnSpc>
                        <a:spcBef>
                          <a:spcPts val="0"/>
                        </a:spcBef>
                        <a:spcAft>
                          <a:spcPts val="0"/>
                        </a:spcAft>
                        <a:buClrTx/>
                        <a:buSzTx/>
                        <a:buFontTx/>
                        <a:buNone/>
                        <a:tabLst/>
                        <a:defRPr/>
                      </a:pPr>
                      <a:endParaRPr lang="fr-FR" sz="1000" b="0" i="0" u="none" strike="noStrike" kern="1200" noProof="0" dirty="0">
                        <a:solidFill>
                          <a:srgbClr val="000000"/>
                        </a:solidFill>
                        <a:effectLst/>
                        <a:latin typeface="Calibri" panose="020F0502020204030204" pitchFamily="34" charset="0"/>
                        <a:ea typeface="+mn-ea"/>
                        <a:cs typeface="+mn-cs"/>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5"/>
                  </a:ext>
                </a:extLst>
              </a:tr>
              <a:tr h="809216">
                <a:tc vMerge="1">
                  <a:txBody>
                    <a:bodyPr/>
                    <a:lstStyle/>
                    <a:p>
                      <a:endParaRPr lang="fr-FR" sz="900" noProof="0" dirty="0"/>
                    </a:p>
                  </a:txBody>
                  <a:tcPr/>
                </a:tc>
                <a:tc>
                  <a:txBody>
                    <a:bodyPr/>
                    <a:lstStyle/>
                    <a:p>
                      <a:r>
                        <a:rPr lang="fr-FR" sz="1000" b="1" noProof="0" dirty="0">
                          <a:solidFill>
                            <a:schemeClr val="tx1"/>
                          </a:solidFill>
                        </a:rPr>
                        <a:t>Carence</a:t>
                      </a:r>
                      <a:r>
                        <a:rPr lang="fr-FR" sz="1000" b="1" baseline="0" noProof="0" dirty="0">
                          <a:solidFill>
                            <a:schemeClr val="tx1"/>
                          </a:solidFill>
                        </a:rPr>
                        <a:t> en iode</a:t>
                      </a:r>
                      <a:endParaRPr lang="fr-FR" sz="1000" b="1" noProof="0" dirty="0">
                        <a:solidFill>
                          <a:schemeClr val="tx1"/>
                        </a:solidFil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CC1DA"/>
                    </a:solidFill>
                  </a:tcPr>
                </a:tc>
                <a:tc>
                  <a:txBody>
                    <a:bodyPr/>
                    <a:lstStyle/>
                    <a:p>
                      <a:pPr>
                        <a:defRPr/>
                      </a:pPr>
                      <a:r>
                        <a:rPr lang="fr-FR" sz="1100" dirty="0">
                          <a:solidFill>
                            <a:schemeClr val="tx1"/>
                          </a:solidFill>
                          <a:ea typeface="Lucida Grande"/>
                          <a:cs typeface="Lucida Grande"/>
                        </a:rPr>
                        <a:t>Niveau médian d’iode urinaire parmi les enfants d’âge scolaire</a:t>
                      </a: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gridSpan="5">
                  <a:txBody>
                    <a:bodyPr/>
                    <a:lstStyle/>
                    <a:p>
                      <a:pPr algn="ctr"/>
                      <a:r>
                        <a:rPr lang="en-US" sz="1000" b="1" kern="1200" noProof="0" dirty="0" err="1">
                          <a:solidFill>
                            <a:schemeClr val="tx1"/>
                          </a:solidFill>
                          <a:latin typeface="+mj-lt"/>
                          <a:ea typeface="+mn-ea"/>
                          <a:cs typeface="+mn-cs"/>
                        </a:rPr>
                        <a:t>n.d</a:t>
                      </a:r>
                      <a:endParaRPr lang="fr-FR" sz="1000" b="1" kern="1200" noProof="0" dirty="0">
                        <a:solidFill>
                          <a:schemeClr val="tx1"/>
                        </a:solidFill>
                        <a:latin typeface="+mj-lt"/>
                        <a:ea typeface="+mn-ea"/>
                        <a:cs typeface="+mn-cs"/>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hMerge="1">
                  <a:txBody>
                    <a:bodyPr/>
                    <a:lstStyle/>
                    <a:p>
                      <a:endParaRPr lang="fr-FR"/>
                    </a:p>
                  </a:txBody>
                  <a:tcPr/>
                </a:tc>
                <a:tc hMerge="1">
                  <a:txBody>
                    <a:bodyPr/>
                    <a:lstStyle/>
                    <a:p>
                      <a:pPr algn="ctr"/>
                      <a:endParaRPr lang="fr-FR" sz="1100" noProof="0" dirty="0"/>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hMerge="1">
                  <a:txBody>
                    <a:bodyPr/>
                    <a:lstStyle/>
                    <a:p>
                      <a:pPr algn="ctr"/>
                      <a:endParaRPr lang="fr-FR" sz="1000" noProof="0" dirty="0"/>
                    </a:p>
                  </a:txBody>
                  <a:tcPr marL="10800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hMerge="1">
                  <a:txBody>
                    <a:bodyPr/>
                    <a:lstStyle/>
                    <a:p>
                      <a:pPr algn="ctr"/>
                      <a:endParaRPr lang="fr-FR" sz="1000" noProof="0" dirty="0"/>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6"/>
                  </a:ext>
                </a:extLst>
              </a:tr>
            </a:tbl>
          </a:graphicData>
        </a:graphic>
      </p:graphicFrame>
      <p:sp>
        <p:nvSpPr>
          <p:cNvPr id="26" name="Rectangle 96"/>
          <p:cNvSpPr>
            <a:spLocks noChangeArrowheads="1"/>
          </p:cNvSpPr>
          <p:nvPr/>
        </p:nvSpPr>
        <p:spPr bwMode="gray">
          <a:xfrm>
            <a:off x="2823465" y="1075878"/>
            <a:ext cx="5695720" cy="323850"/>
          </a:xfrm>
          <a:prstGeom prst="rect">
            <a:avLst/>
          </a:prstGeom>
          <a:noFill/>
          <a:ln w="9525" algn="ctr">
            <a:noFill/>
            <a:miter lim="800000"/>
            <a:headEnd type="none" w="lg" len="lg"/>
            <a:tailEnd type="none" w="lg" len="lg"/>
          </a:ln>
        </p:spPr>
        <p:txBody>
          <a:bodyPr lIns="18000" tIns="91440" rIns="18000" bIns="91440" anchor="b"/>
          <a:lstStyle/>
          <a:p>
            <a:pPr algn="ctr" defTabSz="914400">
              <a:defRPr/>
            </a:pPr>
            <a:r>
              <a:rPr lang="fr-FR" altLang="en-US" sz="1200" b="1" kern="0" dirty="0">
                <a:solidFill>
                  <a:srgbClr val="000000"/>
                </a:solidFill>
                <a:cs typeface="Arial"/>
              </a:rPr>
              <a:t>Indicateur</a:t>
            </a:r>
          </a:p>
        </p:txBody>
      </p:sp>
      <p:sp>
        <p:nvSpPr>
          <p:cNvPr id="27" name="Rectangle 96"/>
          <p:cNvSpPr>
            <a:spLocks noChangeArrowheads="1"/>
          </p:cNvSpPr>
          <p:nvPr/>
        </p:nvSpPr>
        <p:spPr bwMode="gray">
          <a:xfrm>
            <a:off x="8833561" y="1081504"/>
            <a:ext cx="920753" cy="323850"/>
          </a:xfrm>
          <a:prstGeom prst="rect">
            <a:avLst/>
          </a:prstGeom>
          <a:noFill/>
          <a:ln w="9525" algn="ctr">
            <a:noFill/>
            <a:miter lim="800000"/>
            <a:headEnd type="none" w="lg" len="lg"/>
            <a:tailEnd type="none" w="lg" len="lg"/>
          </a:ln>
        </p:spPr>
        <p:txBody>
          <a:bodyPr lIns="18000" tIns="91440" rIns="18000" bIns="91440" anchor="b"/>
          <a:lstStyle/>
          <a:p>
            <a:pPr algn="ctr" defTabSz="914400">
              <a:defRPr/>
            </a:pPr>
            <a:r>
              <a:rPr lang="fr-FR" altLang="en-US" sz="1100" b="1" kern="0" dirty="0">
                <a:solidFill>
                  <a:srgbClr val="000000"/>
                </a:solidFill>
                <a:cs typeface="Arial"/>
              </a:rPr>
              <a:t>Statut</a:t>
            </a:r>
          </a:p>
        </p:txBody>
      </p:sp>
      <p:sp>
        <p:nvSpPr>
          <p:cNvPr id="28" name="Rectangle 96"/>
          <p:cNvSpPr>
            <a:spLocks noChangeArrowheads="1"/>
          </p:cNvSpPr>
          <p:nvPr/>
        </p:nvSpPr>
        <p:spPr bwMode="gray">
          <a:xfrm>
            <a:off x="10193053" y="1081504"/>
            <a:ext cx="716096" cy="323850"/>
          </a:xfrm>
          <a:prstGeom prst="rect">
            <a:avLst/>
          </a:prstGeom>
          <a:noFill/>
          <a:ln w="9525" algn="ctr">
            <a:noFill/>
            <a:miter lim="800000"/>
            <a:headEnd type="none" w="lg" len="lg"/>
            <a:tailEnd type="none" w="lg" len="lg"/>
          </a:ln>
        </p:spPr>
        <p:txBody>
          <a:bodyPr lIns="18000" tIns="91440" rIns="18000" bIns="91440" anchor="b"/>
          <a:lstStyle/>
          <a:p>
            <a:pPr algn="ctr" defTabSz="914400">
              <a:defRPr/>
            </a:pPr>
            <a:r>
              <a:rPr lang="fr-FR" altLang="en-US" sz="1100" b="1" kern="0" dirty="0">
                <a:solidFill>
                  <a:srgbClr val="000000"/>
                </a:solidFill>
                <a:cs typeface="Arial"/>
              </a:rPr>
              <a:t>Année</a:t>
            </a:r>
          </a:p>
        </p:txBody>
      </p:sp>
      <p:sp>
        <p:nvSpPr>
          <p:cNvPr id="29" name="Rectangle 96"/>
          <p:cNvSpPr>
            <a:spLocks noChangeArrowheads="1"/>
          </p:cNvSpPr>
          <p:nvPr/>
        </p:nvSpPr>
        <p:spPr bwMode="gray">
          <a:xfrm>
            <a:off x="10810936" y="1093538"/>
            <a:ext cx="797878" cy="323850"/>
          </a:xfrm>
          <a:prstGeom prst="rect">
            <a:avLst/>
          </a:prstGeom>
          <a:noFill/>
          <a:ln w="9525" algn="ctr">
            <a:noFill/>
            <a:miter lim="800000"/>
            <a:headEnd type="none" w="lg" len="lg"/>
            <a:tailEnd type="none" w="lg" len="lg"/>
          </a:ln>
        </p:spPr>
        <p:txBody>
          <a:bodyPr lIns="18000" tIns="91440" rIns="18000" bIns="91440" anchor="b"/>
          <a:lstStyle/>
          <a:p>
            <a:pPr algn="ctr" defTabSz="914400">
              <a:defRPr/>
            </a:pPr>
            <a:r>
              <a:rPr lang="fr-FR" altLang="en-US" sz="1100" b="1" kern="0" dirty="0">
                <a:solidFill>
                  <a:srgbClr val="000000"/>
                </a:solidFill>
                <a:cs typeface="Arial"/>
              </a:rPr>
              <a:t>Sévérité</a:t>
            </a:r>
          </a:p>
        </p:txBody>
      </p:sp>
      <p:sp>
        <p:nvSpPr>
          <p:cNvPr id="30" name="Rectangle 96"/>
          <p:cNvSpPr>
            <a:spLocks noChangeArrowheads="1"/>
          </p:cNvSpPr>
          <p:nvPr/>
        </p:nvSpPr>
        <p:spPr bwMode="gray">
          <a:xfrm>
            <a:off x="9597102" y="1075613"/>
            <a:ext cx="797879" cy="323850"/>
          </a:xfrm>
          <a:prstGeom prst="rect">
            <a:avLst/>
          </a:prstGeom>
          <a:noFill/>
          <a:ln w="9525" algn="ctr">
            <a:noFill/>
            <a:miter lim="800000"/>
            <a:headEnd type="none" w="lg" len="lg"/>
            <a:tailEnd type="none" w="lg" len="lg"/>
          </a:ln>
        </p:spPr>
        <p:txBody>
          <a:bodyPr lIns="18000" tIns="91440" rIns="18000" bIns="91440" anchor="b"/>
          <a:lstStyle/>
          <a:p>
            <a:pPr algn="ctr" defTabSz="914400">
              <a:defRPr/>
            </a:pPr>
            <a:r>
              <a:rPr lang="fr-FR" altLang="en-US" sz="1100" b="1" kern="0" dirty="0">
                <a:solidFill>
                  <a:srgbClr val="000000"/>
                </a:solidFill>
                <a:cs typeface="Arial"/>
              </a:rPr>
              <a:t>Source</a:t>
            </a:r>
          </a:p>
        </p:txBody>
      </p:sp>
      <p:sp>
        <p:nvSpPr>
          <p:cNvPr id="31" name="Rectangle 96"/>
          <p:cNvSpPr>
            <a:spLocks noChangeArrowheads="1"/>
          </p:cNvSpPr>
          <p:nvPr/>
        </p:nvSpPr>
        <p:spPr bwMode="gray">
          <a:xfrm>
            <a:off x="11509971" y="1080363"/>
            <a:ext cx="797878" cy="323850"/>
          </a:xfrm>
          <a:prstGeom prst="rect">
            <a:avLst/>
          </a:prstGeom>
          <a:noFill/>
          <a:ln w="9525" algn="ctr">
            <a:noFill/>
            <a:miter lim="800000"/>
            <a:headEnd type="none" w="lg" len="lg"/>
            <a:tailEnd type="none" w="lg" len="lg"/>
          </a:ln>
        </p:spPr>
        <p:txBody>
          <a:bodyPr lIns="18000" tIns="91440" rIns="18000" bIns="91440" anchor="b"/>
          <a:lstStyle/>
          <a:p>
            <a:pPr algn="ctr" defTabSz="914400">
              <a:defRPr/>
            </a:pPr>
            <a:r>
              <a:rPr lang="fr-FR" altLang="en-US" sz="1100" b="1" kern="0" dirty="0">
                <a:solidFill>
                  <a:srgbClr val="000000"/>
                </a:solidFill>
                <a:cs typeface="Arial"/>
              </a:rPr>
              <a:t>Tendance</a:t>
            </a:r>
          </a:p>
        </p:txBody>
      </p:sp>
      <p:sp>
        <p:nvSpPr>
          <p:cNvPr id="32" name="Oval 14"/>
          <p:cNvSpPr>
            <a:spLocks noChangeAspect="1" noChangeArrowheads="1"/>
          </p:cNvSpPr>
          <p:nvPr/>
        </p:nvSpPr>
        <p:spPr bwMode="auto">
          <a:xfrm>
            <a:off x="11115665" y="1484213"/>
            <a:ext cx="182880" cy="182880"/>
          </a:xfrm>
          <a:prstGeom prst="ellipse">
            <a:avLst/>
          </a:prstGeom>
          <a:solidFill>
            <a:srgbClr val="FFFF00"/>
          </a:solidFill>
          <a:ln w="9525" algn="ctr">
            <a:solidFill>
              <a:schemeClr val="tx1"/>
            </a:solidFill>
            <a:round/>
            <a:headEnd/>
            <a:tailEnd/>
          </a:ln>
        </p:spPr>
        <p:txBody>
          <a:bodyPr wrap="none" lIns="0" tIns="0" rIns="0" bIns="0" anchor="ctr"/>
          <a:lstStyle/>
          <a:p>
            <a:pPr defTabSz="914400">
              <a:tabLst>
                <a:tab pos="233363" algn="l"/>
              </a:tabLst>
              <a:defRPr/>
            </a:pPr>
            <a:endParaRPr lang="fr-FR" altLang="en-US" sz="1050" kern="0" dirty="0">
              <a:solidFill>
                <a:prstClr val="black"/>
              </a:solidFill>
              <a:cs typeface="Arial"/>
            </a:endParaRPr>
          </a:p>
        </p:txBody>
      </p:sp>
      <p:sp>
        <p:nvSpPr>
          <p:cNvPr id="33" name="Oval 14"/>
          <p:cNvSpPr>
            <a:spLocks noChangeAspect="1" noChangeArrowheads="1"/>
          </p:cNvSpPr>
          <p:nvPr/>
        </p:nvSpPr>
        <p:spPr bwMode="auto">
          <a:xfrm>
            <a:off x="11155709" y="2107788"/>
            <a:ext cx="182880" cy="182880"/>
          </a:xfrm>
          <a:prstGeom prst="ellipse">
            <a:avLst/>
          </a:prstGeom>
          <a:solidFill>
            <a:srgbClr val="C00000"/>
          </a:solidFill>
          <a:ln w="9525" algn="ctr">
            <a:solidFill>
              <a:schemeClr val="tx1"/>
            </a:solidFill>
            <a:round/>
            <a:headEnd/>
            <a:tailEnd/>
          </a:ln>
        </p:spPr>
        <p:txBody>
          <a:bodyPr wrap="none" lIns="0" tIns="0" rIns="0" bIns="0" anchor="ctr"/>
          <a:lstStyle/>
          <a:p>
            <a:pPr defTabSz="914400">
              <a:tabLst>
                <a:tab pos="233363" algn="l"/>
              </a:tabLst>
              <a:defRPr/>
            </a:pPr>
            <a:endParaRPr lang="fr-FR" altLang="en-US" sz="1050" kern="0" dirty="0">
              <a:solidFill>
                <a:prstClr val="black"/>
              </a:solidFill>
              <a:cs typeface="Arial"/>
            </a:endParaRPr>
          </a:p>
        </p:txBody>
      </p:sp>
      <p:sp>
        <p:nvSpPr>
          <p:cNvPr id="34" name="Oval 14"/>
          <p:cNvSpPr>
            <a:spLocks noChangeAspect="1" noChangeArrowheads="1"/>
          </p:cNvSpPr>
          <p:nvPr/>
        </p:nvSpPr>
        <p:spPr bwMode="auto">
          <a:xfrm>
            <a:off x="11161544" y="2733794"/>
            <a:ext cx="182880" cy="182880"/>
          </a:xfrm>
          <a:prstGeom prst="ellipse">
            <a:avLst/>
          </a:prstGeom>
          <a:solidFill>
            <a:srgbClr val="C00000"/>
          </a:solidFill>
          <a:ln w="9525" algn="ctr">
            <a:solidFill>
              <a:schemeClr val="tx1"/>
            </a:solidFill>
            <a:round/>
            <a:headEnd/>
            <a:tailEnd/>
          </a:ln>
        </p:spPr>
        <p:txBody>
          <a:bodyPr wrap="none" lIns="0" tIns="0" rIns="0" bIns="0" anchor="ctr"/>
          <a:lstStyle/>
          <a:p>
            <a:pPr defTabSz="914400">
              <a:tabLst>
                <a:tab pos="233363" algn="l"/>
              </a:tabLst>
              <a:defRPr/>
            </a:pPr>
            <a:endParaRPr lang="fr-FR" altLang="en-US" sz="1050" kern="0" dirty="0">
              <a:solidFill>
                <a:prstClr val="black"/>
              </a:solidFill>
              <a:cs typeface="Arial"/>
            </a:endParaRPr>
          </a:p>
        </p:txBody>
      </p:sp>
      <p:sp>
        <p:nvSpPr>
          <p:cNvPr id="36" name="Oval 14"/>
          <p:cNvSpPr>
            <a:spLocks noChangeAspect="1" noChangeArrowheads="1"/>
          </p:cNvSpPr>
          <p:nvPr/>
        </p:nvSpPr>
        <p:spPr bwMode="auto">
          <a:xfrm>
            <a:off x="11168528" y="4977703"/>
            <a:ext cx="182880" cy="182880"/>
          </a:xfrm>
          <a:prstGeom prst="ellipse">
            <a:avLst/>
          </a:prstGeom>
          <a:solidFill>
            <a:srgbClr val="C00000"/>
          </a:solidFill>
          <a:ln w="9525" algn="ctr">
            <a:solidFill>
              <a:schemeClr val="tx1"/>
            </a:solidFill>
            <a:round/>
            <a:headEnd/>
            <a:tailEnd/>
          </a:ln>
        </p:spPr>
        <p:txBody>
          <a:bodyPr wrap="none" lIns="0" tIns="0" rIns="0" bIns="0" anchor="ctr"/>
          <a:lstStyle/>
          <a:p>
            <a:pPr defTabSz="914400">
              <a:tabLst>
                <a:tab pos="233363" algn="l"/>
              </a:tabLst>
              <a:defRPr/>
            </a:pPr>
            <a:endParaRPr lang="fr-FR" altLang="en-US" sz="1050" kern="0" dirty="0">
              <a:solidFill>
                <a:prstClr val="black"/>
              </a:solidFill>
              <a:cs typeface="Arial"/>
            </a:endParaRPr>
          </a:p>
        </p:txBody>
      </p:sp>
      <p:sp>
        <p:nvSpPr>
          <p:cNvPr id="47" name="Oval 14"/>
          <p:cNvSpPr>
            <a:spLocks noChangeAspect="1" noChangeArrowheads="1"/>
          </p:cNvSpPr>
          <p:nvPr/>
        </p:nvSpPr>
        <p:spPr bwMode="auto">
          <a:xfrm>
            <a:off x="11168528" y="4282610"/>
            <a:ext cx="182880" cy="182880"/>
          </a:xfrm>
          <a:prstGeom prst="ellipse">
            <a:avLst/>
          </a:prstGeom>
          <a:solidFill>
            <a:srgbClr val="C00000"/>
          </a:solidFill>
          <a:ln w="9525" algn="ctr">
            <a:solidFill>
              <a:schemeClr val="tx1"/>
            </a:solidFill>
            <a:round/>
            <a:headEnd/>
            <a:tailEnd/>
          </a:ln>
        </p:spPr>
        <p:txBody>
          <a:bodyPr wrap="none" lIns="0" tIns="0" rIns="0" bIns="0" anchor="ctr"/>
          <a:lstStyle/>
          <a:p>
            <a:pPr defTabSz="914400">
              <a:tabLst>
                <a:tab pos="233363" algn="l"/>
              </a:tabLst>
              <a:defRPr/>
            </a:pPr>
            <a:endParaRPr lang="fr-FR" altLang="en-US" sz="1050" kern="0" dirty="0">
              <a:solidFill>
                <a:prstClr val="black"/>
              </a:solidFill>
              <a:cs typeface="Arial"/>
            </a:endParaRPr>
          </a:p>
        </p:txBody>
      </p:sp>
      <p:pic>
        <p:nvPicPr>
          <p:cNvPr id="37" name="Picture 36" descr="A screenshot of a cell phone&#10;&#10;Description generated with high confidence">
            <a:extLst>
              <a:ext uri="{FF2B5EF4-FFF2-40B4-BE49-F238E27FC236}">
                <a16:creationId xmlns:a16="http://schemas.microsoft.com/office/drawing/2014/main" id="{E96807B0-140C-43EC-BAD4-5864FF671A91}"/>
              </a:ext>
            </a:extLst>
          </p:cNvPr>
          <p:cNvPicPr>
            <a:picLocks noChangeAspect="1"/>
          </p:cNvPicPr>
          <p:nvPr/>
        </p:nvPicPr>
        <p:blipFill>
          <a:blip r:embed="rId3"/>
          <a:stretch>
            <a:fillRect/>
          </a:stretch>
        </p:blipFill>
        <p:spPr>
          <a:xfrm>
            <a:off x="-1236" y="56457"/>
            <a:ext cx="1401154" cy="817230"/>
          </a:xfrm>
          <a:prstGeom prst="rect">
            <a:avLst/>
          </a:prstGeom>
        </p:spPr>
      </p:pic>
    </p:spTree>
    <p:extLst>
      <p:ext uri="{BB962C8B-B14F-4D97-AF65-F5344CB8AC3E}">
        <p14:creationId xmlns:p14="http://schemas.microsoft.com/office/powerpoint/2010/main" val="3011135950"/>
      </p:ext>
    </p:extLst>
  </p:cSld>
  <p:clrMapOvr>
    <a:overrideClrMapping bg1="lt1" tx1="dk1" bg2="lt2" tx2="dk2" accent1="accent1" accent2="accent2" accent3="accent3" accent4="accent4" accent5="accent5" accent6="accent6" hlink="hlink" folHlink="folHlink"/>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 name="Group 32">
            <a:extLst>
              <a:ext uri="{FF2B5EF4-FFF2-40B4-BE49-F238E27FC236}">
                <a16:creationId xmlns:a16="http://schemas.microsoft.com/office/drawing/2014/main" id="{4EF33C8A-9792-4437-9117-B205C13E3641}"/>
              </a:ext>
            </a:extLst>
          </p:cNvPr>
          <p:cNvGrpSpPr>
            <a:grpSpLocks/>
          </p:cNvGrpSpPr>
          <p:nvPr/>
        </p:nvGrpSpPr>
        <p:grpSpPr bwMode="auto">
          <a:xfrm>
            <a:off x="6960869" y="28576"/>
            <a:ext cx="2671107" cy="939210"/>
            <a:chOff x="5293387" y="24319"/>
            <a:chExt cx="2224967" cy="782777"/>
          </a:xfrm>
        </p:grpSpPr>
        <p:sp>
          <p:nvSpPr>
            <p:cNvPr id="7" name="TextBox 3">
              <a:extLst>
                <a:ext uri="{FF2B5EF4-FFF2-40B4-BE49-F238E27FC236}">
                  <a16:creationId xmlns:a16="http://schemas.microsoft.com/office/drawing/2014/main" id="{29587A37-03DD-4BEF-A9E0-38A8E5008BDE}"/>
                </a:ext>
              </a:extLst>
            </p:cNvPr>
            <p:cNvSpPr txBox="1">
              <a:spLocks noChangeArrowheads="1"/>
            </p:cNvSpPr>
            <p:nvPr/>
          </p:nvSpPr>
          <p:spPr bwMode="auto">
            <a:xfrm>
              <a:off x="5354962" y="24319"/>
              <a:ext cx="1610594" cy="289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108000" bIns="108000">
              <a:spAutoFit/>
            </a:bodyPr>
            <a:lstStyle>
              <a:lvl1pPr>
                <a:spcBef>
                  <a:spcPts val="338"/>
                </a:spcBef>
                <a:defRPr sz="1400" b="1">
                  <a:solidFill>
                    <a:schemeClr val="tx1"/>
                  </a:solidFill>
                  <a:latin typeface="Arial" charset="0"/>
                  <a:ea typeface="ＭＳ Ｐゴシック" charset="-128"/>
                </a:defRPr>
              </a:lvl1pPr>
              <a:lvl2pPr marL="742950" indent="-285750">
                <a:spcBef>
                  <a:spcPts val="338"/>
                </a:spcBef>
                <a:buClr>
                  <a:srgbClr val="0070C0"/>
                </a:buClr>
                <a:buFont typeface="Arial" charset="0"/>
                <a:buChar char="•"/>
                <a:defRPr sz="1400">
                  <a:solidFill>
                    <a:schemeClr val="tx1"/>
                  </a:solidFill>
                  <a:latin typeface="Arial" charset="0"/>
                  <a:ea typeface="ＭＳ Ｐゴシック" charset="-128"/>
                </a:defRPr>
              </a:lvl2pPr>
              <a:lvl3pPr marL="1143000" indent="-228600">
                <a:spcBef>
                  <a:spcPts val="338"/>
                </a:spcBef>
                <a:buClr>
                  <a:srgbClr val="0070C0"/>
                </a:buClr>
                <a:buFont typeface="Arial" charset="0"/>
                <a:buChar char="–"/>
                <a:defRPr sz="1400">
                  <a:solidFill>
                    <a:schemeClr val="tx1"/>
                  </a:solidFill>
                  <a:latin typeface="Arial" charset="0"/>
                  <a:ea typeface="ＭＳ Ｐゴシック" charset="-128"/>
                </a:defRPr>
              </a:lvl3pPr>
              <a:lvl4pPr marL="1600200" indent="-228600">
                <a:spcBef>
                  <a:spcPts val="338"/>
                </a:spcBef>
                <a:buClr>
                  <a:srgbClr val="0070C0"/>
                </a:buClr>
                <a:buFont typeface="Arial" charset="0"/>
                <a:buChar char="–"/>
                <a:defRPr sz="1400">
                  <a:solidFill>
                    <a:schemeClr val="tx1"/>
                  </a:solidFill>
                  <a:latin typeface="Arial" charset="0"/>
                  <a:ea typeface="ＭＳ Ｐゴシック" charset="-128"/>
                </a:defRPr>
              </a:lvl4pPr>
              <a:lvl5pPr marL="2057400" indent="-228600">
                <a:spcBef>
                  <a:spcPts val="338"/>
                </a:spcBef>
                <a:buClr>
                  <a:srgbClr val="0070C0"/>
                </a:buClr>
                <a:buFont typeface="Arial" charset="0"/>
                <a:buChar char="–"/>
                <a:defRPr sz="1400">
                  <a:solidFill>
                    <a:schemeClr val="tx1"/>
                  </a:solidFill>
                  <a:latin typeface="Arial" charset="0"/>
                  <a:ea typeface="ＭＳ Ｐゴシック" charset="-128"/>
                </a:defRPr>
              </a:lvl5pPr>
              <a:lvl6pPr marL="25146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6pPr>
              <a:lvl7pPr marL="29718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7pPr>
              <a:lvl8pPr marL="34290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8pPr>
              <a:lvl9pPr marL="38862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9pPr>
            </a:lstStyle>
            <a:p>
              <a:pPr eaLnBrk="1" hangingPunct="1">
                <a:spcBef>
                  <a:spcPct val="0"/>
                </a:spcBef>
              </a:pPr>
              <a:r>
                <a:rPr lang="fr-FR" altLang="fr-FR" sz="840" b="0">
                  <a:solidFill>
                    <a:srgbClr val="000000"/>
                  </a:solidFill>
                </a:rPr>
                <a:t>Pas actuellement un problème grave</a:t>
              </a:r>
            </a:p>
          </p:txBody>
        </p:sp>
        <p:sp>
          <p:nvSpPr>
            <p:cNvPr id="8" name="TextBox 18">
              <a:extLst>
                <a:ext uri="{FF2B5EF4-FFF2-40B4-BE49-F238E27FC236}">
                  <a16:creationId xmlns:a16="http://schemas.microsoft.com/office/drawing/2014/main" id="{8E4FB066-44A4-4D25-89FD-41C105162DCC}"/>
                </a:ext>
              </a:extLst>
            </p:cNvPr>
            <p:cNvSpPr txBox="1">
              <a:spLocks noChangeArrowheads="1"/>
            </p:cNvSpPr>
            <p:nvPr/>
          </p:nvSpPr>
          <p:spPr bwMode="auto">
            <a:xfrm>
              <a:off x="5354962" y="188739"/>
              <a:ext cx="1445021" cy="289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108000" bIns="108000">
              <a:spAutoFit/>
            </a:bodyPr>
            <a:lstStyle>
              <a:lvl1pPr>
                <a:spcBef>
                  <a:spcPts val="338"/>
                </a:spcBef>
                <a:defRPr sz="1400" b="1">
                  <a:solidFill>
                    <a:schemeClr val="tx1"/>
                  </a:solidFill>
                  <a:latin typeface="Arial" charset="0"/>
                  <a:ea typeface="ＭＳ Ｐゴシック" charset="-128"/>
                </a:defRPr>
              </a:lvl1pPr>
              <a:lvl2pPr marL="742950" indent="-285750">
                <a:spcBef>
                  <a:spcPts val="338"/>
                </a:spcBef>
                <a:buClr>
                  <a:srgbClr val="0070C0"/>
                </a:buClr>
                <a:buFont typeface="Arial" charset="0"/>
                <a:buChar char="•"/>
                <a:defRPr sz="1400">
                  <a:solidFill>
                    <a:schemeClr val="tx1"/>
                  </a:solidFill>
                  <a:latin typeface="Arial" charset="0"/>
                  <a:ea typeface="ＭＳ Ｐゴシック" charset="-128"/>
                </a:defRPr>
              </a:lvl2pPr>
              <a:lvl3pPr marL="1143000" indent="-228600">
                <a:spcBef>
                  <a:spcPts val="338"/>
                </a:spcBef>
                <a:buClr>
                  <a:srgbClr val="0070C0"/>
                </a:buClr>
                <a:buFont typeface="Arial" charset="0"/>
                <a:buChar char="–"/>
                <a:defRPr sz="1400">
                  <a:solidFill>
                    <a:schemeClr val="tx1"/>
                  </a:solidFill>
                  <a:latin typeface="Arial" charset="0"/>
                  <a:ea typeface="ＭＳ Ｐゴシック" charset="-128"/>
                </a:defRPr>
              </a:lvl3pPr>
              <a:lvl4pPr marL="1600200" indent="-228600">
                <a:spcBef>
                  <a:spcPts val="338"/>
                </a:spcBef>
                <a:buClr>
                  <a:srgbClr val="0070C0"/>
                </a:buClr>
                <a:buFont typeface="Arial" charset="0"/>
                <a:buChar char="–"/>
                <a:defRPr sz="1400">
                  <a:solidFill>
                    <a:schemeClr val="tx1"/>
                  </a:solidFill>
                  <a:latin typeface="Arial" charset="0"/>
                  <a:ea typeface="ＭＳ Ｐゴシック" charset="-128"/>
                </a:defRPr>
              </a:lvl4pPr>
              <a:lvl5pPr marL="2057400" indent="-228600">
                <a:spcBef>
                  <a:spcPts val="338"/>
                </a:spcBef>
                <a:buClr>
                  <a:srgbClr val="0070C0"/>
                </a:buClr>
                <a:buFont typeface="Arial" charset="0"/>
                <a:buChar char="–"/>
                <a:defRPr sz="1400">
                  <a:solidFill>
                    <a:schemeClr val="tx1"/>
                  </a:solidFill>
                  <a:latin typeface="Arial" charset="0"/>
                  <a:ea typeface="ＭＳ Ｐゴシック" charset="-128"/>
                </a:defRPr>
              </a:lvl5pPr>
              <a:lvl6pPr marL="25146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6pPr>
              <a:lvl7pPr marL="29718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7pPr>
              <a:lvl8pPr marL="34290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8pPr>
              <a:lvl9pPr marL="38862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9pPr>
            </a:lstStyle>
            <a:p>
              <a:pPr eaLnBrk="1" hangingPunct="1">
                <a:spcBef>
                  <a:spcPct val="0"/>
                </a:spcBef>
              </a:pPr>
              <a:r>
                <a:rPr lang="fr-FR" altLang="fr-FR" sz="840" b="0">
                  <a:solidFill>
                    <a:srgbClr val="000000"/>
                  </a:solidFill>
                </a:rPr>
                <a:t>Problème qui requiert une action</a:t>
              </a:r>
            </a:p>
          </p:txBody>
        </p:sp>
        <p:sp>
          <p:nvSpPr>
            <p:cNvPr id="9" name="TextBox 19">
              <a:extLst>
                <a:ext uri="{FF2B5EF4-FFF2-40B4-BE49-F238E27FC236}">
                  <a16:creationId xmlns:a16="http://schemas.microsoft.com/office/drawing/2014/main" id="{42A476CE-4437-41AB-98E8-61F87A01D663}"/>
                </a:ext>
              </a:extLst>
            </p:cNvPr>
            <p:cNvSpPr txBox="1">
              <a:spLocks noChangeArrowheads="1"/>
            </p:cNvSpPr>
            <p:nvPr/>
          </p:nvSpPr>
          <p:spPr bwMode="auto">
            <a:xfrm>
              <a:off x="5354962" y="353159"/>
              <a:ext cx="2163392" cy="289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108000" bIns="108000">
              <a:spAutoFit/>
            </a:bodyPr>
            <a:lstStyle>
              <a:lvl1pPr>
                <a:spcBef>
                  <a:spcPts val="338"/>
                </a:spcBef>
                <a:defRPr sz="1400" b="1">
                  <a:solidFill>
                    <a:schemeClr val="tx1"/>
                  </a:solidFill>
                  <a:latin typeface="Arial" charset="0"/>
                  <a:ea typeface="ＭＳ Ｐゴシック" charset="-128"/>
                </a:defRPr>
              </a:lvl1pPr>
              <a:lvl2pPr marL="742950" indent="-285750">
                <a:spcBef>
                  <a:spcPts val="338"/>
                </a:spcBef>
                <a:buClr>
                  <a:srgbClr val="0070C0"/>
                </a:buClr>
                <a:buFont typeface="Arial" charset="0"/>
                <a:buChar char="•"/>
                <a:defRPr sz="1400">
                  <a:solidFill>
                    <a:schemeClr val="tx1"/>
                  </a:solidFill>
                  <a:latin typeface="Arial" charset="0"/>
                  <a:ea typeface="ＭＳ Ｐゴシック" charset="-128"/>
                </a:defRPr>
              </a:lvl2pPr>
              <a:lvl3pPr marL="1143000" indent="-228600">
                <a:spcBef>
                  <a:spcPts val="338"/>
                </a:spcBef>
                <a:buClr>
                  <a:srgbClr val="0070C0"/>
                </a:buClr>
                <a:buFont typeface="Arial" charset="0"/>
                <a:buChar char="–"/>
                <a:defRPr sz="1400">
                  <a:solidFill>
                    <a:schemeClr val="tx1"/>
                  </a:solidFill>
                  <a:latin typeface="Arial" charset="0"/>
                  <a:ea typeface="ＭＳ Ｐゴシック" charset="-128"/>
                </a:defRPr>
              </a:lvl3pPr>
              <a:lvl4pPr marL="1600200" indent="-228600">
                <a:spcBef>
                  <a:spcPts val="338"/>
                </a:spcBef>
                <a:buClr>
                  <a:srgbClr val="0070C0"/>
                </a:buClr>
                <a:buFont typeface="Arial" charset="0"/>
                <a:buChar char="–"/>
                <a:defRPr sz="1400">
                  <a:solidFill>
                    <a:schemeClr val="tx1"/>
                  </a:solidFill>
                  <a:latin typeface="Arial" charset="0"/>
                  <a:ea typeface="ＭＳ Ｐゴシック" charset="-128"/>
                </a:defRPr>
              </a:lvl4pPr>
              <a:lvl5pPr marL="2057400" indent="-228600">
                <a:spcBef>
                  <a:spcPts val="338"/>
                </a:spcBef>
                <a:buClr>
                  <a:srgbClr val="0070C0"/>
                </a:buClr>
                <a:buFont typeface="Arial" charset="0"/>
                <a:buChar char="–"/>
                <a:defRPr sz="1400">
                  <a:solidFill>
                    <a:schemeClr val="tx1"/>
                  </a:solidFill>
                  <a:latin typeface="Arial" charset="0"/>
                  <a:ea typeface="ＭＳ Ｐゴシック" charset="-128"/>
                </a:defRPr>
              </a:lvl5pPr>
              <a:lvl6pPr marL="25146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6pPr>
              <a:lvl7pPr marL="29718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7pPr>
              <a:lvl8pPr marL="34290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8pPr>
              <a:lvl9pPr marL="38862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9pPr>
            </a:lstStyle>
            <a:p>
              <a:pPr eaLnBrk="1" hangingPunct="1">
                <a:spcBef>
                  <a:spcPct val="0"/>
                </a:spcBef>
              </a:pPr>
              <a:r>
                <a:rPr lang="fr-FR" altLang="fr-FR" sz="840" b="0">
                  <a:solidFill>
                    <a:srgbClr val="000000"/>
                  </a:solidFill>
                </a:rPr>
                <a:t>Problème sérieux qui nécessite une action urgente</a:t>
              </a:r>
            </a:p>
          </p:txBody>
        </p:sp>
        <p:sp>
          <p:nvSpPr>
            <p:cNvPr id="10" name="TextBox 20">
              <a:extLst>
                <a:ext uri="{FF2B5EF4-FFF2-40B4-BE49-F238E27FC236}">
                  <a16:creationId xmlns:a16="http://schemas.microsoft.com/office/drawing/2014/main" id="{B2AA60F5-4CA0-4EF3-ABC2-3C34CE7F80B6}"/>
                </a:ext>
              </a:extLst>
            </p:cNvPr>
            <p:cNvSpPr txBox="1">
              <a:spLocks noChangeArrowheads="1"/>
            </p:cNvSpPr>
            <p:nvPr/>
          </p:nvSpPr>
          <p:spPr bwMode="auto">
            <a:xfrm>
              <a:off x="5354962" y="517578"/>
              <a:ext cx="679916" cy="289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108000" bIns="108000">
              <a:spAutoFit/>
            </a:bodyPr>
            <a:lstStyle>
              <a:lvl1pPr>
                <a:spcBef>
                  <a:spcPts val="338"/>
                </a:spcBef>
                <a:defRPr sz="1400" b="1">
                  <a:solidFill>
                    <a:schemeClr val="tx1"/>
                  </a:solidFill>
                  <a:latin typeface="Arial" charset="0"/>
                  <a:ea typeface="ＭＳ Ｐゴシック" charset="-128"/>
                </a:defRPr>
              </a:lvl1pPr>
              <a:lvl2pPr marL="742950" indent="-285750">
                <a:spcBef>
                  <a:spcPts val="338"/>
                </a:spcBef>
                <a:buClr>
                  <a:srgbClr val="0070C0"/>
                </a:buClr>
                <a:buFont typeface="Arial" charset="0"/>
                <a:buChar char="•"/>
                <a:defRPr sz="1400">
                  <a:solidFill>
                    <a:schemeClr val="tx1"/>
                  </a:solidFill>
                  <a:latin typeface="Arial" charset="0"/>
                  <a:ea typeface="ＭＳ Ｐゴシック" charset="-128"/>
                </a:defRPr>
              </a:lvl2pPr>
              <a:lvl3pPr marL="1143000" indent="-228600">
                <a:spcBef>
                  <a:spcPts val="338"/>
                </a:spcBef>
                <a:buClr>
                  <a:srgbClr val="0070C0"/>
                </a:buClr>
                <a:buFont typeface="Arial" charset="0"/>
                <a:buChar char="–"/>
                <a:defRPr sz="1400">
                  <a:solidFill>
                    <a:schemeClr val="tx1"/>
                  </a:solidFill>
                  <a:latin typeface="Arial" charset="0"/>
                  <a:ea typeface="ＭＳ Ｐゴシック" charset="-128"/>
                </a:defRPr>
              </a:lvl3pPr>
              <a:lvl4pPr marL="1600200" indent="-228600">
                <a:spcBef>
                  <a:spcPts val="338"/>
                </a:spcBef>
                <a:buClr>
                  <a:srgbClr val="0070C0"/>
                </a:buClr>
                <a:buFont typeface="Arial" charset="0"/>
                <a:buChar char="–"/>
                <a:defRPr sz="1400">
                  <a:solidFill>
                    <a:schemeClr val="tx1"/>
                  </a:solidFill>
                  <a:latin typeface="Arial" charset="0"/>
                  <a:ea typeface="ＭＳ Ｐゴシック" charset="-128"/>
                </a:defRPr>
              </a:lvl4pPr>
              <a:lvl5pPr marL="2057400" indent="-228600">
                <a:spcBef>
                  <a:spcPts val="338"/>
                </a:spcBef>
                <a:buClr>
                  <a:srgbClr val="0070C0"/>
                </a:buClr>
                <a:buFont typeface="Arial" charset="0"/>
                <a:buChar char="–"/>
                <a:defRPr sz="1400">
                  <a:solidFill>
                    <a:schemeClr val="tx1"/>
                  </a:solidFill>
                  <a:latin typeface="Arial" charset="0"/>
                  <a:ea typeface="ＭＳ Ｐゴシック" charset="-128"/>
                </a:defRPr>
              </a:lvl5pPr>
              <a:lvl6pPr marL="25146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6pPr>
              <a:lvl7pPr marL="29718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7pPr>
              <a:lvl8pPr marL="34290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8pPr>
              <a:lvl9pPr marL="38862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9pPr>
            </a:lstStyle>
            <a:p>
              <a:pPr eaLnBrk="1" hangingPunct="1">
                <a:spcBef>
                  <a:spcPct val="0"/>
                </a:spcBef>
              </a:pPr>
              <a:r>
                <a:rPr lang="fr-FR" altLang="fr-FR" sz="840" b="0">
                  <a:solidFill>
                    <a:srgbClr val="000000"/>
                  </a:solidFill>
                </a:rPr>
                <a:t>Non appliqué</a:t>
              </a:r>
            </a:p>
          </p:txBody>
        </p:sp>
        <p:sp>
          <p:nvSpPr>
            <p:cNvPr id="11" name="Flowchart: Connector 10">
              <a:extLst>
                <a:ext uri="{FF2B5EF4-FFF2-40B4-BE49-F238E27FC236}">
                  <a16:creationId xmlns:a16="http://schemas.microsoft.com/office/drawing/2014/main" id="{2DE367EC-D290-4B0F-97C1-6333C912BD77}"/>
                </a:ext>
              </a:extLst>
            </p:cNvPr>
            <p:cNvSpPr>
              <a:spLocks noChangeAspect="1" noChangeArrowheads="1"/>
            </p:cNvSpPr>
            <p:nvPr/>
          </p:nvSpPr>
          <p:spPr bwMode="auto">
            <a:xfrm>
              <a:off x="5293387" y="110055"/>
              <a:ext cx="107904" cy="107964"/>
            </a:xfrm>
            <a:prstGeom prst="flowChartConnector">
              <a:avLst/>
            </a:prstGeom>
            <a:solidFill>
              <a:srgbClr val="008000"/>
            </a:solidFill>
            <a:ln w="9525">
              <a:solidFill>
                <a:schemeClr val="bg1">
                  <a:lumMod val="50000"/>
                </a:schemeClr>
              </a:solidFill>
              <a:round/>
              <a:headEnd/>
              <a:tailEnd/>
            </a:ln>
          </p:spPr>
          <p:txBody>
            <a:bodyPr/>
            <a:lstStyle/>
            <a:p>
              <a:pPr eaLnBrk="1" hangingPunct="1">
                <a:defRPr/>
              </a:pPr>
              <a:endParaRPr lang="fr-FR" sz="2160">
                <a:latin typeface="Arial" panose="020B0604020202020204" pitchFamily="34" charset="0"/>
                <a:ea typeface="ＭＳ Ｐゴシック" panose="020B0600070205080204" pitchFamily="34" charset="-128"/>
              </a:endParaRPr>
            </a:p>
          </p:txBody>
        </p:sp>
        <p:sp>
          <p:nvSpPr>
            <p:cNvPr id="12" name="Flowchart: Connector 11">
              <a:extLst>
                <a:ext uri="{FF2B5EF4-FFF2-40B4-BE49-F238E27FC236}">
                  <a16:creationId xmlns:a16="http://schemas.microsoft.com/office/drawing/2014/main" id="{909DB94E-AC2B-4396-84E4-87AA3E2E520E}"/>
                </a:ext>
              </a:extLst>
            </p:cNvPr>
            <p:cNvSpPr>
              <a:spLocks noChangeAspect="1" noChangeArrowheads="1"/>
            </p:cNvSpPr>
            <p:nvPr/>
          </p:nvSpPr>
          <p:spPr bwMode="auto">
            <a:xfrm>
              <a:off x="5293387" y="275177"/>
              <a:ext cx="107904" cy="107964"/>
            </a:xfrm>
            <a:prstGeom prst="flowChartConnector">
              <a:avLst/>
            </a:prstGeom>
            <a:solidFill>
              <a:srgbClr val="FFFF00"/>
            </a:solidFill>
            <a:ln w="9525">
              <a:solidFill>
                <a:schemeClr val="bg1">
                  <a:lumMod val="50000"/>
                </a:schemeClr>
              </a:solidFill>
              <a:round/>
              <a:headEnd/>
              <a:tailEnd/>
            </a:ln>
          </p:spPr>
          <p:txBody>
            <a:bodyPr/>
            <a:lstStyle/>
            <a:p>
              <a:pPr eaLnBrk="1" hangingPunct="1">
                <a:defRPr/>
              </a:pPr>
              <a:endParaRPr lang="fr-FR" sz="2160">
                <a:latin typeface="Arial" panose="020B0604020202020204" pitchFamily="34" charset="0"/>
                <a:ea typeface="ＭＳ Ｐゴシック" panose="020B0600070205080204" pitchFamily="34" charset="-128"/>
              </a:endParaRPr>
            </a:p>
          </p:txBody>
        </p:sp>
        <p:sp>
          <p:nvSpPr>
            <p:cNvPr id="13" name="Flowchart: Connector 12">
              <a:extLst>
                <a:ext uri="{FF2B5EF4-FFF2-40B4-BE49-F238E27FC236}">
                  <a16:creationId xmlns:a16="http://schemas.microsoft.com/office/drawing/2014/main" id="{1D36CBA0-B272-4091-AAAB-695C63789B7F}"/>
                </a:ext>
              </a:extLst>
            </p:cNvPr>
            <p:cNvSpPr>
              <a:spLocks noChangeAspect="1" noChangeArrowheads="1"/>
            </p:cNvSpPr>
            <p:nvPr/>
          </p:nvSpPr>
          <p:spPr bwMode="auto">
            <a:xfrm>
              <a:off x="5293387" y="440298"/>
              <a:ext cx="107904" cy="107964"/>
            </a:xfrm>
            <a:prstGeom prst="flowChartConnector">
              <a:avLst/>
            </a:prstGeom>
            <a:solidFill>
              <a:srgbClr val="FF0000"/>
            </a:solidFill>
            <a:ln w="9525">
              <a:solidFill>
                <a:schemeClr val="bg1">
                  <a:lumMod val="50000"/>
                </a:schemeClr>
              </a:solidFill>
              <a:round/>
              <a:headEnd/>
              <a:tailEnd/>
            </a:ln>
          </p:spPr>
          <p:txBody>
            <a:bodyPr/>
            <a:lstStyle>
              <a:lvl1pPr>
                <a:defRPr sz="1600">
                  <a:solidFill>
                    <a:schemeClr val="tx1"/>
                  </a:solidFill>
                  <a:latin typeface="Arial" panose="020B0604020202020204" pitchFamily="34" charset="0"/>
                  <a:ea typeface="ＭＳ Ｐゴシック" panose="020B0600070205080204" pitchFamily="34" charset="-128"/>
                </a:defRPr>
              </a:lvl1pPr>
              <a:lvl2pPr marL="457200">
                <a:defRPr sz="1600">
                  <a:solidFill>
                    <a:schemeClr val="tx1"/>
                  </a:solidFill>
                  <a:latin typeface="Arial" panose="020B0604020202020204" pitchFamily="34" charset="0"/>
                  <a:ea typeface="ＭＳ Ｐゴシック" panose="020B0600070205080204" pitchFamily="34" charset="-128"/>
                </a:defRPr>
              </a:lvl2pPr>
              <a:lvl3pPr marL="914400">
                <a:defRPr sz="1600">
                  <a:solidFill>
                    <a:schemeClr val="tx1"/>
                  </a:solidFill>
                  <a:latin typeface="Arial" panose="020B0604020202020204" pitchFamily="34" charset="0"/>
                  <a:ea typeface="ＭＳ Ｐゴシック" panose="020B0600070205080204" pitchFamily="34" charset="-128"/>
                </a:defRPr>
              </a:lvl3pPr>
              <a:lvl4pPr marL="1371600">
                <a:defRPr sz="1600">
                  <a:solidFill>
                    <a:schemeClr val="tx1"/>
                  </a:solidFill>
                  <a:latin typeface="Arial" panose="020B0604020202020204" pitchFamily="34" charset="0"/>
                  <a:ea typeface="ＭＳ Ｐゴシック" panose="020B0600070205080204" pitchFamily="34" charset="-128"/>
                </a:defRPr>
              </a:lvl4pPr>
              <a:lvl5pPr marL="1828800">
                <a:defRPr sz="1600">
                  <a:solidFill>
                    <a:schemeClr val="tx1"/>
                  </a:solidFill>
                  <a:latin typeface="Arial" panose="020B0604020202020204" pitchFamily="34" charset="0"/>
                  <a:ea typeface="ＭＳ Ｐゴシック" panose="020B0600070205080204" pitchFamily="34" charset="-128"/>
                </a:defRPr>
              </a:lvl5pPr>
              <a:lvl6pPr defTabSz="809625"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defTabSz="809625"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defTabSz="809625"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defTabSz="809625"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defRPr/>
              </a:pPr>
              <a:endParaRPr lang="fr-FR" sz="1320"/>
            </a:p>
          </p:txBody>
        </p:sp>
        <p:sp>
          <p:nvSpPr>
            <p:cNvPr id="14" name="Flowchart: Connector 13">
              <a:extLst>
                <a:ext uri="{FF2B5EF4-FFF2-40B4-BE49-F238E27FC236}">
                  <a16:creationId xmlns:a16="http://schemas.microsoft.com/office/drawing/2014/main" id="{1D68C244-2358-45D7-A627-F6764F45B895}"/>
                </a:ext>
              </a:extLst>
            </p:cNvPr>
            <p:cNvSpPr>
              <a:spLocks noChangeAspect="1" noChangeArrowheads="1"/>
            </p:cNvSpPr>
            <p:nvPr/>
          </p:nvSpPr>
          <p:spPr bwMode="auto">
            <a:xfrm>
              <a:off x="5293387" y="605420"/>
              <a:ext cx="107904" cy="107964"/>
            </a:xfrm>
            <a:prstGeom prst="flowChartConnector">
              <a:avLst/>
            </a:prstGeom>
            <a:solidFill>
              <a:schemeClr val="bg1"/>
            </a:solidFill>
            <a:ln w="9525">
              <a:solidFill>
                <a:schemeClr val="bg1">
                  <a:lumMod val="50000"/>
                </a:schemeClr>
              </a:solidFill>
              <a:round/>
              <a:headEnd/>
              <a:tailEnd/>
            </a:ln>
          </p:spPr>
          <p:txBody>
            <a:bodyPr/>
            <a:lstStyle>
              <a:lvl1pPr>
                <a:defRPr sz="1600">
                  <a:solidFill>
                    <a:schemeClr val="tx1"/>
                  </a:solidFill>
                  <a:latin typeface="Arial" panose="020B0604020202020204" pitchFamily="34" charset="0"/>
                  <a:ea typeface="ＭＳ Ｐゴシック" panose="020B0600070205080204" pitchFamily="34" charset="-128"/>
                </a:defRPr>
              </a:lvl1pPr>
              <a:lvl2pPr marL="457200">
                <a:defRPr sz="1600">
                  <a:solidFill>
                    <a:schemeClr val="tx1"/>
                  </a:solidFill>
                  <a:latin typeface="Arial" panose="020B0604020202020204" pitchFamily="34" charset="0"/>
                  <a:ea typeface="ＭＳ Ｐゴシック" panose="020B0600070205080204" pitchFamily="34" charset="-128"/>
                </a:defRPr>
              </a:lvl2pPr>
              <a:lvl3pPr marL="914400">
                <a:defRPr sz="1600">
                  <a:solidFill>
                    <a:schemeClr val="tx1"/>
                  </a:solidFill>
                  <a:latin typeface="Arial" panose="020B0604020202020204" pitchFamily="34" charset="0"/>
                  <a:ea typeface="ＭＳ Ｐゴシック" panose="020B0600070205080204" pitchFamily="34" charset="-128"/>
                </a:defRPr>
              </a:lvl3pPr>
              <a:lvl4pPr marL="1371600">
                <a:defRPr sz="1600">
                  <a:solidFill>
                    <a:schemeClr val="tx1"/>
                  </a:solidFill>
                  <a:latin typeface="Arial" panose="020B0604020202020204" pitchFamily="34" charset="0"/>
                  <a:ea typeface="ＭＳ Ｐゴシック" panose="020B0600070205080204" pitchFamily="34" charset="-128"/>
                </a:defRPr>
              </a:lvl4pPr>
              <a:lvl5pPr marL="1828800">
                <a:defRPr sz="1600">
                  <a:solidFill>
                    <a:schemeClr val="tx1"/>
                  </a:solidFill>
                  <a:latin typeface="Arial" panose="020B0604020202020204" pitchFamily="34" charset="0"/>
                  <a:ea typeface="ＭＳ Ｐゴシック" panose="020B0600070205080204" pitchFamily="34" charset="-128"/>
                </a:defRPr>
              </a:lvl5pPr>
              <a:lvl6pPr defTabSz="809625"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defTabSz="809625"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defTabSz="809625"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defTabSz="809625"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defRPr/>
              </a:pPr>
              <a:endParaRPr lang="fr-FR" sz="1320"/>
            </a:p>
          </p:txBody>
        </p:sp>
      </p:grpSp>
      <p:grpSp>
        <p:nvGrpSpPr>
          <p:cNvPr id="163" name="Grouper 2">
            <a:extLst>
              <a:ext uri="{FF2B5EF4-FFF2-40B4-BE49-F238E27FC236}">
                <a16:creationId xmlns:a16="http://schemas.microsoft.com/office/drawing/2014/main" id="{958C556E-2678-4EE2-8663-BEBAE6D2B1D1}"/>
              </a:ext>
            </a:extLst>
          </p:cNvPr>
          <p:cNvGrpSpPr>
            <a:grpSpLocks/>
          </p:cNvGrpSpPr>
          <p:nvPr/>
        </p:nvGrpSpPr>
        <p:grpSpPr bwMode="auto">
          <a:xfrm>
            <a:off x="9538334" y="-32385"/>
            <a:ext cx="2009059" cy="1079739"/>
            <a:chOff x="7440707" y="-26479"/>
            <a:chExt cx="1673379" cy="898804"/>
          </a:xfrm>
        </p:grpSpPr>
        <p:grpSp>
          <p:nvGrpSpPr>
            <p:cNvPr id="164" name="Grouper 7">
              <a:extLst>
                <a:ext uri="{FF2B5EF4-FFF2-40B4-BE49-F238E27FC236}">
                  <a16:creationId xmlns:a16="http://schemas.microsoft.com/office/drawing/2014/main" id="{1F0C2841-3351-47C6-9170-3C852C415586}"/>
                </a:ext>
              </a:extLst>
            </p:cNvPr>
            <p:cNvGrpSpPr>
              <a:grpSpLocks/>
            </p:cNvGrpSpPr>
            <p:nvPr/>
          </p:nvGrpSpPr>
          <p:grpSpPr bwMode="auto">
            <a:xfrm>
              <a:off x="7440707" y="-26479"/>
              <a:ext cx="1673379" cy="784504"/>
              <a:chOff x="7440707" y="24321"/>
              <a:chExt cx="1673379" cy="784504"/>
            </a:xfrm>
          </p:grpSpPr>
          <p:grpSp>
            <p:nvGrpSpPr>
              <p:cNvPr id="167" name="Group 31">
                <a:extLst>
                  <a:ext uri="{FF2B5EF4-FFF2-40B4-BE49-F238E27FC236}">
                    <a16:creationId xmlns:a16="http://schemas.microsoft.com/office/drawing/2014/main" id="{A42CB250-8988-4016-81C5-4646985978BE}"/>
                  </a:ext>
                </a:extLst>
              </p:cNvPr>
              <p:cNvGrpSpPr>
                <a:grpSpLocks/>
              </p:cNvGrpSpPr>
              <p:nvPr/>
            </p:nvGrpSpPr>
            <p:grpSpPr bwMode="auto">
              <a:xfrm>
                <a:off x="7440707" y="24321"/>
                <a:ext cx="1673379" cy="784504"/>
                <a:chOff x="7440705" y="24319"/>
                <a:chExt cx="1673379" cy="784504"/>
              </a:xfrm>
            </p:grpSpPr>
            <p:sp>
              <p:nvSpPr>
                <p:cNvPr id="170" name="TextBox 21">
                  <a:extLst>
                    <a:ext uri="{FF2B5EF4-FFF2-40B4-BE49-F238E27FC236}">
                      <a16:creationId xmlns:a16="http://schemas.microsoft.com/office/drawing/2014/main" id="{E0D7B31A-140D-4456-BBAF-E5E26A153EE4}"/>
                    </a:ext>
                  </a:extLst>
                </p:cNvPr>
                <p:cNvSpPr txBox="1">
                  <a:spLocks noChangeArrowheads="1"/>
                </p:cNvSpPr>
                <p:nvPr/>
              </p:nvSpPr>
              <p:spPr bwMode="auto">
                <a:xfrm>
                  <a:off x="7667830" y="24319"/>
                  <a:ext cx="1398188" cy="289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108000" bIns="108000">
                  <a:spAutoFit/>
                </a:bodyPr>
                <a:lstStyle>
                  <a:lvl1pPr>
                    <a:spcBef>
                      <a:spcPts val="338"/>
                    </a:spcBef>
                    <a:defRPr sz="1400" b="1">
                      <a:solidFill>
                        <a:schemeClr val="tx1"/>
                      </a:solidFill>
                      <a:latin typeface="Arial" charset="0"/>
                      <a:ea typeface="ＭＳ Ｐゴシック" charset="-128"/>
                    </a:defRPr>
                  </a:lvl1pPr>
                  <a:lvl2pPr marL="742950" indent="-285750">
                    <a:spcBef>
                      <a:spcPts val="338"/>
                    </a:spcBef>
                    <a:buClr>
                      <a:srgbClr val="0070C0"/>
                    </a:buClr>
                    <a:buFont typeface="Arial" charset="0"/>
                    <a:buChar char="•"/>
                    <a:defRPr sz="1400">
                      <a:solidFill>
                        <a:schemeClr val="tx1"/>
                      </a:solidFill>
                      <a:latin typeface="Arial" charset="0"/>
                      <a:ea typeface="ＭＳ Ｐゴシック" charset="-128"/>
                    </a:defRPr>
                  </a:lvl2pPr>
                  <a:lvl3pPr marL="1143000" indent="-228600">
                    <a:spcBef>
                      <a:spcPts val="338"/>
                    </a:spcBef>
                    <a:buClr>
                      <a:srgbClr val="0070C0"/>
                    </a:buClr>
                    <a:buFont typeface="Arial" charset="0"/>
                    <a:buChar char="–"/>
                    <a:defRPr sz="1400">
                      <a:solidFill>
                        <a:schemeClr val="tx1"/>
                      </a:solidFill>
                      <a:latin typeface="Arial" charset="0"/>
                      <a:ea typeface="ＭＳ Ｐゴシック" charset="-128"/>
                    </a:defRPr>
                  </a:lvl3pPr>
                  <a:lvl4pPr marL="1600200" indent="-228600">
                    <a:spcBef>
                      <a:spcPts val="338"/>
                    </a:spcBef>
                    <a:buClr>
                      <a:srgbClr val="0070C0"/>
                    </a:buClr>
                    <a:buFont typeface="Arial" charset="0"/>
                    <a:buChar char="–"/>
                    <a:defRPr sz="1400">
                      <a:solidFill>
                        <a:schemeClr val="tx1"/>
                      </a:solidFill>
                      <a:latin typeface="Arial" charset="0"/>
                      <a:ea typeface="ＭＳ Ｐゴシック" charset="-128"/>
                    </a:defRPr>
                  </a:lvl4pPr>
                  <a:lvl5pPr marL="2057400" indent="-228600">
                    <a:spcBef>
                      <a:spcPts val="338"/>
                    </a:spcBef>
                    <a:buClr>
                      <a:srgbClr val="0070C0"/>
                    </a:buClr>
                    <a:buFont typeface="Arial" charset="0"/>
                    <a:buChar char="–"/>
                    <a:defRPr sz="1400">
                      <a:solidFill>
                        <a:schemeClr val="tx1"/>
                      </a:solidFill>
                      <a:latin typeface="Arial" charset="0"/>
                      <a:ea typeface="ＭＳ Ｐゴシック" charset="-128"/>
                    </a:defRPr>
                  </a:lvl5pPr>
                  <a:lvl6pPr marL="25146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6pPr>
                  <a:lvl7pPr marL="29718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7pPr>
                  <a:lvl8pPr marL="34290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8pPr>
                  <a:lvl9pPr marL="38862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9pPr>
                </a:lstStyle>
                <a:p>
                  <a:pPr eaLnBrk="1" hangingPunct="1">
                    <a:spcBef>
                      <a:spcPct val="0"/>
                    </a:spcBef>
                  </a:pPr>
                  <a:r>
                    <a:rPr lang="fr-FR" altLang="fr-FR" sz="840" b="0">
                      <a:solidFill>
                        <a:srgbClr val="000000"/>
                      </a:solidFill>
                    </a:rPr>
                    <a:t>Amélioration; tendance positive</a:t>
                  </a:r>
                </a:p>
              </p:txBody>
            </p:sp>
            <p:sp>
              <p:nvSpPr>
                <p:cNvPr id="171" name="TextBox 22">
                  <a:extLst>
                    <a:ext uri="{FF2B5EF4-FFF2-40B4-BE49-F238E27FC236}">
                      <a16:creationId xmlns:a16="http://schemas.microsoft.com/office/drawing/2014/main" id="{32FDBC3F-69B2-41A7-8AF2-AF8D312E737E}"/>
                    </a:ext>
                  </a:extLst>
                </p:cNvPr>
                <p:cNvSpPr txBox="1">
                  <a:spLocks noChangeArrowheads="1"/>
                </p:cNvSpPr>
                <p:nvPr/>
              </p:nvSpPr>
              <p:spPr bwMode="auto">
                <a:xfrm>
                  <a:off x="7667830" y="188739"/>
                  <a:ext cx="1446254" cy="289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108000" bIns="108000">
                  <a:spAutoFit/>
                </a:bodyPr>
                <a:lstStyle>
                  <a:lvl1pPr>
                    <a:spcBef>
                      <a:spcPts val="338"/>
                    </a:spcBef>
                    <a:defRPr sz="1400" b="1">
                      <a:solidFill>
                        <a:schemeClr val="tx1"/>
                      </a:solidFill>
                      <a:latin typeface="Arial" charset="0"/>
                      <a:ea typeface="ＭＳ Ｐゴシック" charset="-128"/>
                    </a:defRPr>
                  </a:lvl1pPr>
                  <a:lvl2pPr marL="742950" indent="-285750">
                    <a:spcBef>
                      <a:spcPts val="338"/>
                    </a:spcBef>
                    <a:buClr>
                      <a:srgbClr val="0070C0"/>
                    </a:buClr>
                    <a:buFont typeface="Arial" charset="0"/>
                    <a:buChar char="•"/>
                    <a:defRPr sz="1400">
                      <a:solidFill>
                        <a:schemeClr val="tx1"/>
                      </a:solidFill>
                      <a:latin typeface="Arial" charset="0"/>
                      <a:ea typeface="ＭＳ Ｐゴシック" charset="-128"/>
                    </a:defRPr>
                  </a:lvl2pPr>
                  <a:lvl3pPr marL="1143000" indent="-228600">
                    <a:spcBef>
                      <a:spcPts val="338"/>
                    </a:spcBef>
                    <a:buClr>
                      <a:srgbClr val="0070C0"/>
                    </a:buClr>
                    <a:buFont typeface="Arial" charset="0"/>
                    <a:buChar char="–"/>
                    <a:defRPr sz="1400">
                      <a:solidFill>
                        <a:schemeClr val="tx1"/>
                      </a:solidFill>
                      <a:latin typeface="Arial" charset="0"/>
                      <a:ea typeface="ＭＳ Ｐゴシック" charset="-128"/>
                    </a:defRPr>
                  </a:lvl3pPr>
                  <a:lvl4pPr marL="1600200" indent="-228600">
                    <a:spcBef>
                      <a:spcPts val="338"/>
                    </a:spcBef>
                    <a:buClr>
                      <a:srgbClr val="0070C0"/>
                    </a:buClr>
                    <a:buFont typeface="Arial" charset="0"/>
                    <a:buChar char="–"/>
                    <a:defRPr sz="1400">
                      <a:solidFill>
                        <a:schemeClr val="tx1"/>
                      </a:solidFill>
                      <a:latin typeface="Arial" charset="0"/>
                      <a:ea typeface="ＭＳ Ｐゴシック" charset="-128"/>
                    </a:defRPr>
                  </a:lvl4pPr>
                  <a:lvl5pPr marL="2057400" indent="-228600">
                    <a:spcBef>
                      <a:spcPts val="338"/>
                    </a:spcBef>
                    <a:buClr>
                      <a:srgbClr val="0070C0"/>
                    </a:buClr>
                    <a:buFont typeface="Arial" charset="0"/>
                    <a:buChar char="–"/>
                    <a:defRPr sz="1400">
                      <a:solidFill>
                        <a:schemeClr val="tx1"/>
                      </a:solidFill>
                      <a:latin typeface="Arial" charset="0"/>
                      <a:ea typeface="ＭＳ Ｐゴシック" charset="-128"/>
                    </a:defRPr>
                  </a:lvl5pPr>
                  <a:lvl6pPr marL="25146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6pPr>
                  <a:lvl7pPr marL="29718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7pPr>
                  <a:lvl8pPr marL="34290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8pPr>
                  <a:lvl9pPr marL="38862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9pPr>
                </a:lstStyle>
                <a:p>
                  <a:pPr eaLnBrk="1" hangingPunct="1">
                    <a:spcBef>
                      <a:spcPct val="0"/>
                    </a:spcBef>
                  </a:pPr>
                  <a:r>
                    <a:rPr lang="fr-FR" altLang="fr-FR" sz="840" b="0">
                      <a:solidFill>
                        <a:srgbClr val="000000"/>
                      </a:solidFill>
                    </a:rPr>
                    <a:t>Détérioration; tendance négative</a:t>
                  </a:r>
                </a:p>
              </p:txBody>
            </p:sp>
            <p:sp>
              <p:nvSpPr>
                <p:cNvPr id="172" name="TextBox 24">
                  <a:extLst>
                    <a:ext uri="{FF2B5EF4-FFF2-40B4-BE49-F238E27FC236}">
                      <a16:creationId xmlns:a16="http://schemas.microsoft.com/office/drawing/2014/main" id="{DCA1EEAD-69BC-44FE-A82B-C91EA6A12328}"/>
                    </a:ext>
                  </a:extLst>
                </p:cNvPr>
                <p:cNvSpPr txBox="1">
                  <a:spLocks noChangeArrowheads="1"/>
                </p:cNvSpPr>
                <p:nvPr/>
              </p:nvSpPr>
              <p:spPr bwMode="auto">
                <a:xfrm>
                  <a:off x="7667830" y="517578"/>
                  <a:ext cx="1157858" cy="289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108000" bIns="108000">
                  <a:spAutoFit/>
                </a:bodyPr>
                <a:lstStyle>
                  <a:lvl1pPr>
                    <a:spcBef>
                      <a:spcPts val="338"/>
                    </a:spcBef>
                    <a:defRPr sz="1400" b="1">
                      <a:solidFill>
                        <a:schemeClr val="tx1"/>
                      </a:solidFill>
                      <a:latin typeface="Arial" charset="0"/>
                      <a:ea typeface="ＭＳ Ｐゴシック" charset="-128"/>
                    </a:defRPr>
                  </a:lvl1pPr>
                  <a:lvl2pPr marL="742950" indent="-285750">
                    <a:spcBef>
                      <a:spcPts val="338"/>
                    </a:spcBef>
                    <a:buClr>
                      <a:srgbClr val="0070C0"/>
                    </a:buClr>
                    <a:buFont typeface="Arial" charset="0"/>
                    <a:buChar char="•"/>
                    <a:defRPr sz="1400">
                      <a:solidFill>
                        <a:schemeClr val="tx1"/>
                      </a:solidFill>
                      <a:latin typeface="Arial" charset="0"/>
                      <a:ea typeface="ＭＳ Ｐゴシック" charset="-128"/>
                    </a:defRPr>
                  </a:lvl2pPr>
                  <a:lvl3pPr marL="1143000" indent="-228600">
                    <a:spcBef>
                      <a:spcPts val="338"/>
                    </a:spcBef>
                    <a:buClr>
                      <a:srgbClr val="0070C0"/>
                    </a:buClr>
                    <a:buFont typeface="Arial" charset="0"/>
                    <a:buChar char="–"/>
                    <a:defRPr sz="1400">
                      <a:solidFill>
                        <a:schemeClr val="tx1"/>
                      </a:solidFill>
                      <a:latin typeface="Arial" charset="0"/>
                      <a:ea typeface="ＭＳ Ｐゴシック" charset="-128"/>
                    </a:defRPr>
                  </a:lvl3pPr>
                  <a:lvl4pPr marL="1600200" indent="-228600">
                    <a:spcBef>
                      <a:spcPts val="338"/>
                    </a:spcBef>
                    <a:buClr>
                      <a:srgbClr val="0070C0"/>
                    </a:buClr>
                    <a:buFont typeface="Arial" charset="0"/>
                    <a:buChar char="–"/>
                    <a:defRPr sz="1400">
                      <a:solidFill>
                        <a:schemeClr val="tx1"/>
                      </a:solidFill>
                      <a:latin typeface="Arial" charset="0"/>
                      <a:ea typeface="ＭＳ Ｐゴシック" charset="-128"/>
                    </a:defRPr>
                  </a:lvl4pPr>
                  <a:lvl5pPr marL="2057400" indent="-228600">
                    <a:spcBef>
                      <a:spcPts val="338"/>
                    </a:spcBef>
                    <a:buClr>
                      <a:srgbClr val="0070C0"/>
                    </a:buClr>
                    <a:buFont typeface="Arial" charset="0"/>
                    <a:buChar char="–"/>
                    <a:defRPr sz="1400">
                      <a:solidFill>
                        <a:schemeClr val="tx1"/>
                      </a:solidFill>
                      <a:latin typeface="Arial" charset="0"/>
                      <a:ea typeface="ＭＳ Ｐゴシック" charset="-128"/>
                    </a:defRPr>
                  </a:lvl5pPr>
                  <a:lvl6pPr marL="25146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6pPr>
                  <a:lvl7pPr marL="29718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7pPr>
                  <a:lvl8pPr marL="34290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8pPr>
                  <a:lvl9pPr marL="38862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9pPr>
                </a:lstStyle>
                <a:p>
                  <a:pPr eaLnBrk="1" hangingPunct="1">
                    <a:spcBef>
                      <a:spcPct val="0"/>
                    </a:spcBef>
                  </a:pPr>
                  <a:r>
                    <a:rPr lang="fr-FR" altLang="fr-FR" sz="840" b="0">
                      <a:solidFill>
                        <a:srgbClr val="000000"/>
                      </a:solidFill>
                    </a:rPr>
                    <a:t>Données non disponibles</a:t>
                  </a:r>
                </a:p>
              </p:txBody>
            </p:sp>
            <p:sp>
              <p:nvSpPr>
                <p:cNvPr id="173" name="Right Arrow 5">
                  <a:extLst>
                    <a:ext uri="{FF2B5EF4-FFF2-40B4-BE49-F238E27FC236}">
                      <a16:creationId xmlns:a16="http://schemas.microsoft.com/office/drawing/2014/main" id="{7B49AE6E-ECF2-4602-B9FC-CBA74A45CDCD}"/>
                    </a:ext>
                  </a:extLst>
                </p:cNvPr>
                <p:cNvSpPr>
                  <a:spLocks noChangeAspect="1"/>
                </p:cNvSpPr>
                <p:nvPr/>
              </p:nvSpPr>
              <p:spPr>
                <a:xfrm rot="19728841">
                  <a:off x="7585095" y="108366"/>
                  <a:ext cx="126936" cy="107833"/>
                </a:xfrm>
                <a:prstGeom prst="rightArrow">
                  <a:avLst>
                    <a:gd name="adj1" fmla="val 38389"/>
                    <a:gd name="adj2" fmla="val 53870"/>
                  </a:avLst>
                </a:prstGeom>
                <a:solidFill>
                  <a:srgbClr val="1F497D"/>
                </a:solidFill>
                <a:ln w="9525">
                  <a:solidFill>
                    <a:srgbClr val="1F497D"/>
                  </a:solidFill>
                </a:ln>
                <a:effectLst/>
              </p:spPr>
              <p:style>
                <a:lnRef idx="2">
                  <a:schemeClr val="accent1">
                    <a:shade val="50000"/>
                  </a:schemeClr>
                </a:lnRef>
                <a:fillRef idx="1">
                  <a:schemeClr val="accent1"/>
                </a:fillRef>
                <a:effectRef idx="0">
                  <a:schemeClr val="accent1"/>
                </a:effectRef>
                <a:fontRef idx="minor">
                  <a:schemeClr val="lt1"/>
                </a:fontRef>
              </p:style>
              <p:txBody>
                <a:bodyPr tIns="108000" bIns="108000" anchor="ctr"/>
                <a:lstStyle/>
                <a:p>
                  <a:pPr algn="ctr" eaLnBrk="1" hangingPunct="1">
                    <a:defRPr/>
                  </a:pPr>
                  <a:endParaRPr lang="fr-FR" sz="1680">
                    <a:solidFill>
                      <a:srgbClr val="002060"/>
                    </a:solidFill>
                    <a:ea typeface="ＭＳ Ｐゴシック" panose="020B0600070205080204" pitchFamily="34" charset="-128"/>
                    <a:cs typeface="Arial" panose="020B0604020202020204" pitchFamily="34" charset="0"/>
                  </a:endParaRPr>
                </a:p>
              </p:txBody>
            </p:sp>
            <p:sp>
              <p:nvSpPr>
                <p:cNvPr id="174" name="Right Arrow 30">
                  <a:extLst>
                    <a:ext uri="{FF2B5EF4-FFF2-40B4-BE49-F238E27FC236}">
                      <a16:creationId xmlns:a16="http://schemas.microsoft.com/office/drawing/2014/main" id="{3C356FF6-47EA-4CE1-87A8-2201DACF5F01}"/>
                    </a:ext>
                  </a:extLst>
                </p:cNvPr>
                <p:cNvSpPr>
                  <a:spLocks noChangeAspect="1"/>
                </p:cNvSpPr>
                <p:nvPr/>
              </p:nvSpPr>
              <p:spPr>
                <a:xfrm rot="1871159" flipV="1">
                  <a:off x="7580335" y="273286"/>
                  <a:ext cx="125349" cy="107833"/>
                </a:xfrm>
                <a:prstGeom prst="rightArrow">
                  <a:avLst>
                    <a:gd name="adj1" fmla="val 38389"/>
                    <a:gd name="adj2" fmla="val 53870"/>
                  </a:avLst>
                </a:prstGeom>
                <a:solidFill>
                  <a:srgbClr val="1F497D"/>
                </a:solidFill>
                <a:ln w="9525">
                  <a:solidFill>
                    <a:srgbClr val="1F497D"/>
                  </a:solidFill>
                </a:ln>
                <a:effectLst/>
              </p:spPr>
              <p:style>
                <a:lnRef idx="2">
                  <a:schemeClr val="accent1">
                    <a:shade val="50000"/>
                  </a:schemeClr>
                </a:lnRef>
                <a:fillRef idx="1">
                  <a:schemeClr val="accent1"/>
                </a:fillRef>
                <a:effectRef idx="0">
                  <a:schemeClr val="accent1"/>
                </a:effectRef>
                <a:fontRef idx="minor">
                  <a:schemeClr val="lt1"/>
                </a:fontRef>
              </p:style>
              <p:txBody>
                <a:bodyPr tIns="108000" bIns="108000" anchor="ctr"/>
                <a:lstStyle/>
                <a:p>
                  <a:pPr algn="ctr" eaLnBrk="1" hangingPunct="1">
                    <a:defRPr/>
                  </a:pPr>
                  <a:endParaRPr lang="fr-FR" sz="1680">
                    <a:solidFill>
                      <a:srgbClr val="002060"/>
                    </a:solidFill>
                    <a:ea typeface="ＭＳ Ｐゴシック" panose="020B0600070205080204" pitchFamily="34" charset="-128"/>
                    <a:cs typeface="Arial" panose="020B0604020202020204" pitchFamily="34" charset="0"/>
                  </a:endParaRPr>
                </a:p>
              </p:txBody>
            </p:sp>
            <p:sp>
              <p:nvSpPr>
                <p:cNvPr id="175" name="TextBox 9">
                  <a:extLst>
                    <a:ext uri="{FF2B5EF4-FFF2-40B4-BE49-F238E27FC236}">
                      <a16:creationId xmlns:a16="http://schemas.microsoft.com/office/drawing/2014/main" id="{B053BE66-CA83-4F2B-8F49-9BA48AE5998C}"/>
                    </a:ext>
                  </a:extLst>
                </p:cNvPr>
                <p:cNvSpPr txBox="1">
                  <a:spLocks noChangeArrowheads="1"/>
                </p:cNvSpPr>
                <p:nvPr/>
              </p:nvSpPr>
              <p:spPr bwMode="auto">
                <a:xfrm>
                  <a:off x="7440705" y="504286"/>
                  <a:ext cx="405265" cy="30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108000" bIns="108000">
                  <a:spAutoFit/>
                </a:bodyPr>
                <a:lstStyle>
                  <a:lvl1pPr>
                    <a:spcBef>
                      <a:spcPts val="338"/>
                    </a:spcBef>
                    <a:defRPr sz="1400" b="1">
                      <a:solidFill>
                        <a:schemeClr val="tx1"/>
                      </a:solidFill>
                      <a:latin typeface="Arial" charset="0"/>
                      <a:ea typeface="ＭＳ Ｐゴシック" charset="-128"/>
                    </a:defRPr>
                  </a:lvl1pPr>
                  <a:lvl2pPr marL="742950" indent="-285750">
                    <a:spcBef>
                      <a:spcPts val="338"/>
                    </a:spcBef>
                    <a:buClr>
                      <a:srgbClr val="0070C0"/>
                    </a:buClr>
                    <a:buFont typeface="Arial" charset="0"/>
                    <a:buChar char="•"/>
                    <a:defRPr sz="1400">
                      <a:solidFill>
                        <a:schemeClr val="tx1"/>
                      </a:solidFill>
                      <a:latin typeface="Arial" charset="0"/>
                      <a:ea typeface="ＭＳ Ｐゴシック" charset="-128"/>
                    </a:defRPr>
                  </a:lvl2pPr>
                  <a:lvl3pPr marL="1143000" indent="-228600">
                    <a:spcBef>
                      <a:spcPts val="338"/>
                    </a:spcBef>
                    <a:buClr>
                      <a:srgbClr val="0070C0"/>
                    </a:buClr>
                    <a:buFont typeface="Arial" charset="0"/>
                    <a:buChar char="–"/>
                    <a:defRPr sz="1400">
                      <a:solidFill>
                        <a:schemeClr val="tx1"/>
                      </a:solidFill>
                      <a:latin typeface="Arial" charset="0"/>
                      <a:ea typeface="ＭＳ Ｐゴシック" charset="-128"/>
                    </a:defRPr>
                  </a:lvl3pPr>
                  <a:lvl4pPr marL="1600200" indent="-228600">
                    <a:spcBef>
                      <a:spcPts val="338"/>
                    </a:spcBef>
                    <a:buClr>
                      <a:srgbClr val="0070C0"/>
                    </a:buClr>
                    <a:buFont typeface="Arial" charset="0"/>
                    <a:buChar char="–"/>
                    <a:defRPr sz="1400">
                      <a:solidFill>
                        <a:schemeClr val="tx1"/>
                      </a:solidFill>
                      <a:latin typeface="Arial" charset="0"/>
                      <a:ea typeface="ＭＳ Ｐゴシック" charset="-128"/>
                    </a:defRPr>
                  </a:lvl4pPr>
                  <a:lvl5pPr marL="2057400" indent="-228600">
                    <a:spcBef>
                      <a:spcPts val="338"/>
                    </a:spcBef>
                    <a:buClr>
                      <a:srgbClr val="0070C0"/>
                    </a:buClr>
                    <a:buFont typeface="Arial" charset="0"/>
                    <a:buChar char="–"/>
                    <a:defRPr sz="1400">
                      <a:solidFill>
                        <a:schemeClr val="tx1"/>
                      </a:solidFill>
                      <a:latin typeface="Arial" charset="0"/>
                      <a:ea typeface="ＭＳ Ｐゴシック" charset="-128"/>
                    </a:defRPr>
                  </a:lvl5pPr>
                  <a:lvl6pPr marL="25146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6pPr>
                  <a:lvl7pPr marL="29718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7pPr>
                  <a:lvl8pPr marL="34290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8pPr>
                  <a:lvl9pPr marL="38862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9pPr>
                </a:lstStyle>
                <a:p>
                  <a:pPr algn="ctr" eaLnBrk="1" hangingPunct="1">
                    <a:spcBef>
                      <a:spcPct val="0"/>
                    </a:spcBef>
                  </a:pPr>
                  <a:r>
                    <a:rPr lang="fr-FR" altLang="fr-FR" sz="960">
                      <a:solidFill>
                        <a:srgbClr val="000000"/>
                      </a:solidFill>
                    </a:rPr>
                    <a:t>n.d.</a:t>
                  </a:r>
                </a:p>
              </p:txBody>
            </p:sp>
          </p:grpSp>
          <p:sp>
            <p:nvSpPr>
              <p:cNvPr id="168" name="Right Arrow 194">
                <a:extLst>
                  <a:ext uri="{FF2B5EF4-FFF2-40B4-BE49-F238E27FC236}">
                    <a16:creationId xmlns:a16="http://schemas.microsoft.com/office/drawing/2014/main" id="{43DEAB38-0F5C-48E3-B381-67B97C98A3B8}"/>
                  </a:ext>
                </a:extLst>
              </p:cNvPr>
              <p:cNvSpPr/>
              <p:nvPr/>
            </p:nvSpPr>
            <p:spPr>
              <a:xfrm>
                <a:off x="7580337" y="408079"/>
                <a:ext cx="126936" cy="107833"/>
              </a:xfrm>
              <a:prstGeom prst="rightArrow">
                <a:avLst/>
              </a:prstGeom>
              <a:solidFill>
                <a:srgbClr val="1F497D"/>
              </a:solidFill>
              <a:ln>
                <a:solidFill>
                  <a:srgbClr val="1F497D"/>
                </a:solidFill>
              </a:ln>
              <a:effectLst/>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fr-FR" sz="960">
                  <a:solidFill>
                    <a:srgbClr val="002060"/>
                  </a:solidFill>
                  <a:ea typeface="ＭＳ Ｐゴシック" panose="020B0600070205080204" pitchFamily="34" charset="-128"/>
                </a:endParaRPr>
              </a:p>
            </p:txBody>
          </p:sp>
          <p:sp>
            <p:nvSpPr>
              <p:cNvPr id="169" name="TextBox 22">
                <a:extLst>
                  <a:ext uri="{FF2B5EF4-FFF2-40B4-BE49-F238E27FC236}">
                    <a16:creationId xmlns:a16="http://schemas.microsoft.com/office/drawing/2014/main" id="{69256723-DF73-40FB-88C8-4CB483624027}"/>
                  </a:ext>
                </a:extLst>
              </p:cNvPr>
              <p:cNvSpPr txBox="1">
                <a:spLocks noChangeArrowheads="1"/>
              </p:cNvSpPr>
              <p:nvPr/>
            </p:nvSpPr>
            <p:spPr bwMode="auto">
              <a:xfrm>
                <a:off x="7696932" y="316481"/>
                <a:ext cx="1155187" cy="289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108000" bIns="108000">
                <a:spAutoFit/>
              </a:bodyPr>
              <a:lstStyle>
                <a:lvl1pPr>
                  <a:spcBef>
                    <a:spcPts val="338"/>
                  </a:spcBef>
                  <a:defRPr sz="1400" b="1">
                    <a:solidFill>
                      <a:schemeClr val="tx1"/>
                    </a:solidFill>
                    <a:latin typeface="Arial" charset="0"/>
                    <a:ea typeface="ＭＳ Ｐゴシック" charset="-128"/>
                  </a:defRPr>
                </a:lvl1pPr>
                <a:lvl2pPr marL="742950" indent="-285750">
                  <a:spcBef>
                    <a:spcPts val="338"/>
                  </a:spcBef>
                  <a:buClr>
                    <a:srgbClr val="0070C0"/>
                  </a:buClr>
                  <a:buFont typeface="Arial" charset="0"/>
                  <a:buChar char="•"/>
                  <a:defRPr sz="1400">
                    <a:solidFill>
                      <a:schemeClr val="tx1"/>
                    </a:solidFill>
                    <a:latin typeface="Arial" charset="0"/>
                    <a:ea typeface="ＭＳ Ｐゴシック" charset="-128"/>
                  </a:defRPr>
                </a:lvl2pPr>
                <a:lvl3pPr marL="1143000" indent="-228600">
                  <a:spcBef>
                    <a:spcPts val="338"/>
                  </a:spcBef>
                  <a:buClr>
                    <a:srgbClr val="0070C0"/>
                  </a:buClr>
                  <a:buFont typeface="Arial" charset="0"/>
                  <a:buChar char="–"/>
                  <a:defRPr sz="1400">
                    <a:solidFill>
                      <a:schemeClr val="tx1"/>
                    </a:solidFill>
                    <a:latin typeface="Arial" charset="0"/>
                    <a:ea typeface="ＭＳ Ｐゴシック" charset="-128"/>
                  </a:defRPr>
                </a:lvl3pPr>
                <a:lvl4pPr marL="1600200" indent="-228600">
                  <a:spcBef>
                    <a:spcPts val="338"/>
                  </a:spcBef>
                  <a:buClr>
                    <a:srgbClr val="0070C0"/>
                  </a:buClr>
                  <a:buFont typeface="Arial" charset="0"/>
                  <a:buChar char="–"/>
                  <a:defRPr sz="1400">
                    <a:solidFill>
                      <a:schemeClr val="tx1"/>
                    </a:solidFill>
                    <a:latin typeface="Arial" charset="0"/>
                    <a:ea typeface="ＭＳ Ｐゴシック" charset="-128"/>
                  </a:defRPr>
                </a:lvl4pPr>
                <a:lvl5pPr marL="2057400" indent="-228600">
                  <a:spcBef>
                    <a:spcPts val="338"/>
                  </a:spcBef>
                  <a:buClr>
                    <a:srgbClr val="0070C0"/>
                  </a:buClr>
                  <a:buFont typeface="Arial" charset="0"/>
                  <a:buChar char="–"/>
                  <a:defRPr sz="1400">
                    <a:solidFill>
                      <a:schemeClr val="tx1"/>
                    </a:solidFill>
                    <a:latin typeface="Arial" charset="0"/>
                    <a:ea typeface="ＭＳ Ｐゴシック" charset="-128"/>
                  </a:defRPr>
                </a:lvl5pPr>
                <a:lvl6pPr marL="25146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6pPr>
                <a:lvl7pPr marL="29718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7pPr>
                <a:lvl8pPr marL="34290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8pPr>
                <a:lvl9pPr marL="38862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9pPr>
              </a:lstStyle>
              <a:p>
                <a:pPr eaLnBrk="1" hangingPunct="1">
                  <a:spcBef>
                    <a:spcPct val="0"/>
                  </a:spcBef>
                </a:pPr>
                <a:r>
                  <a:rPr lang="fr-FR" altLang="fr-FR" sz="840" b="0">
                    <a:solidFill>
                      <a:srgbClr val="000000"/>
                    </a:solidFill>
                  </a:rPr>
                  <a:t>Stabilité; tendance stable</a:t>
                </a:r>
              </a:p>
            </p:txBody>
          </p:sp>
        </p:grpSp>
        <p:sp>
          <p:nvSpPr>
            <p:cNvPr id="165" name="TextBox 24">
              <a:extLst>
                <a:ext uri="{FF2B5EF4-FFF2-40B4-BE49-F238E27FC236}">
                  <a16:creationId xmlns:a16="http://schemas.microsoft.com/office/drawing/2014/main" id="{9C050F31-0950-44A0-A326-A10F7188BED1}"/>
                </a:ext>
              </a:extLst>
            </p:cNvPr>
            <p:cNvSpPr txBox="1">
              <a:spLocks noChangeArrowheads="1"/>
            </p:cNvSpPr>
            <p:nvPr/>
          </p:nvSpPr>
          <p:spPr bwMode="auto">
            <a:xfrm>
              <a:off x="7667832" y="581080"/>
              <a:ext cx="1096440" cy="289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108000" bIns="108000">
              <a:spAutoFit/>
            </a:bodyPr>
            <a:lstStyle>
              <a:lvl1pPr>
                <a:spcBef>
                  <a:spcPts val="338"/>
                </a:spcBef>
                <a:defRPr sz="1400" b="1">
                  <a:solidFill>
                    <a:schemeClr val="tx1"/>
                  </a:solidFill>
                  <a:latin typeface="Arial" charset="0"/>
                  <a:ea typeface="ＭＳ Ｐゴシック" charset="-128"/>
                </a:defRPr>
              </a:lvl1pPr>
              <a:lvl2pPr marL="742950" indent="-285750">
                <a:spcBef>
                  <a:spcPts val="338"/>
                </a:spcBef>
                <a:buClr>
                  <a:srgbClr val="0070C0"/>
                </a:buClr>
                <a:buFont typeface="Arial" charset="0"/>
                <a:buChar char="•"/>
                <a:defRPr sz="1400">
                  <a:solidFill>
                    <a:schemeClr val="tx1"/>
                  </a:solidFill>
                  <a:latin typeface="Arial" charset="0"/>
                  <a:ea typeface="ＭＳ Ｐゴシック" charset="-128"/>
                </a:defRPr>
              </a:lvl2pPr>
              <a:lvl3pPr marL="1143000" indent="-228600">
                <a:spcBef>
                  <a:spcPts val="338"/>
                </a:spcBef>
                <a:buClr>
                  <a:srgbClr val="0070C0"/>
                </a:buClr>
                <a:buFont typeface="Arial" charset="0"/>
                <a:buChar char="–"/>
                <a:defRPr sz="1400">
                  <a:solidFill>
                    <a:schemeClr val="tx1"/>
                  </a:solidFill>
                  <a:latin typeface="Arial" charset="0"/>
                  <a:ea typeface="ＭＳ Ｐゴシック" charset="-128"/>
                </a:defRPr>
              </a:lvl3pPr>
              <a:lvl4pPr marL="1600200" indent="-228600">
                <a:spcBef>
                  <a:spcPts val="338"/>
                </a:spcBef>
                <a:buClr>
                  <a:srgbClr val="0070C0"/>
                </a:buClr>
                <a:buFont typeface="Arial" charset="0"/>
                <a:buChar char="–"/>
                <a:defRPr sz="1400">
                  <a:solidFill>
                    <a:schemeClr val="tx1"/>
                  </a:solidFill>
                  <a:latin typeface="Arial" charset="0"/>
                  <a:ea typeface="ＭＳ Ｐゴシック" charset="-128"/>
                </a:defRPr>
              </a:lvl4pPr>
              <a:lvl5pPr marL="2057400" indent="-228600">
                <a:spcBef>
                  <a:spcPts val="338"/>
                </a:spcBef>
                <a:buClr>
                  <a:srgbClr val="0070C0"/>
                </a:buClr>
                <a:buFont typeface="Arial" charset="0"/>
                <a:buChar char="–"/>
                <a:defRPr sz="1400">
                  <a:solidFill>
                    <a:schemeClr val="tx1"/>
                  </a:solidFill>
                  <a:latin typeface="Arial" charset="0"/>
                  <a:ea typeface="ＭＳ Ｐゴシック" charset="-128"/>
                </a:defRPr>
              </a:lvl5pPr>
              <a:lvl6pPr marL="25146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6pPr>
              <a:lvl7pPr marL="29718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7pPr>
              <a:lvl8pPr marL="34290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8pPr>
              <a:lvl9pPr marL="38862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9pPr>
            </a:lstStyle>
            <a:p>
              <a:pPr eaLnBrk="1" hangingPunct="1">
                <a:spcBef>
                  <a:spcPct val="0"/>
                </a:spcBef>
              </a:pPr>
              <a:r>
                <a:rPr lang="fr-FR" altLang="fr-FR" sz="840" b="0">
                  <a:solidFill>
                    <a:srgbClr val="000000"/>
                  </a:solidFill>
                </a:rPr>
                <a:t>Données non appliquée</a:t>
              </a:r>
            </a:p>
          </p:txBody>
        </p:sp>
        <p:sp>
          <p:nvSpPr>
            <p:cNvPr id="166" name="TextBox 9">
              <a:extLst>
                <a:ext uri="{FF2B5EF4-FFF2-40B4-BE49-F238E27FC236}">
                  <a16:creationId xmlns:a16="http://schemas.microsoft.com/office/drawing/2014/main" id="{E5E0D7EB-E038-495C-8837-B3E1712BA618}"/>
                </a:ext>
              </a:extLst>
            </p:cNvPr>
            <p:cNvSpPr txBox="1">
              <a:spLocks noChangeArrowheads="1"/>
            </p:cNvSpPr>
            <p:nvPr/>
          </p:nvSpPr>
          <p:spPr bwMode="auto">
            <a:xfrm>
              <a:off x="7440707" y="567788"/>
              <a:ext cx="405265" cy="30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108000" bIns="108000">
              <a:spAutoFit/>
            </a:bodyPr>
            <a:lstStyle>
              <a:lvl1pPr>
                <a:spcBef>
                  <a:spcPts val="338"/>
                </a:spcBef>
                <a:defRPr sz="1400" b="1">
                  <a:solidFill>
                    <a:schemeClr val="tx1"/>
                  </a:solidFill>
                  <a:latin typeface="Arial" charset="0"/>
                  <a:ea typeface="ＭＳ Ｐゴシック" charset="-128"/>
                </a:defRPr>
              </a:lvl1pPr>
              <a:lvl2pPr marL="742950" indent="-285750">
                <a:spcBef>
                  <a:spcPts val="338"/>
                </a:spcBef>
                <a:buClr>
                  <a:srgbClr val="0070C0"/>
                </a:buClr>
                <a:buFont typeface="Arial" charset="0"/>
                <a:buChar char="•"/>
                <a:defRPr sz="1400">
                  <a:solidFill>
                    <a:schemeClr val="tx1"/>
                  </a:solidFill>
                  <a:latin typeface="Arial" charset="0"/>
                  <a:ea typeface="ＭＳ Ｐゴシック" charset="-128"/>
                </a:defRPr>
              </a:lvl2pPr>
              <a:lvl3pPr marL="1143000" indent="-228600">
                <a:spcBef>
                  <a:spcPts val="338"/>
                </a:spcBef>
                <a:buClr>
                  <a:srgbClr val="0070C0"/>
                </a:buClr>
                <a:buFont typeface="Arial" charset="0"/>
                <a:buChar char="–"/>
                <a:defRPr sz="1400">
                  <a:solidFill>
                    <a:schemeClr val="tx1"/>
                  </a:solidFill>
                  <a:latin typeface="Arial" charset="0"/>
                  <a:ea typeface="ＭＳ Ｐゴシック" charset="-128"/>
                </a:defRPr>
              </a:lvl3pPr>
              <a:lvl4pPr marL="1600200" indent="-228600">
                <a:spcBef>
                  <a:spcPts val="338"/>
                </a:spcBef>
                <a:buClr>
                  <a:srgbClr val="0070C0"/>
                </a:buClr>
                <a:buFont typeface="Arial" charset="0"/>
                <a:buChar char="–"/>
                <a:defRPr sz="1400">
                  <a:solidFill>
                    <a:schemeClr val="tx1"/>
                  </a:solidFill>
                  <a:latin typeface="Arial" charset="0"/>
                  <a:ea typeface="ＭＳ Ｐゴシック" charset="-128"/>
                </a:defRPr>
              </a:lvl4pPr>
              <a:lvl5pPr marL="2057400" indent="-228600">
                <a:spcBef>
                  <a:spcPts val="338"/>
                </a:spcBef>
                <a:buClr>
                  <a:srgbClr val="0070C0"/>
                </a:buClr>
                <a:buFont typeface="Arial" charset="0"/>
                <a:buChar char="–"/>
                <a:defRPr sz="1400">
                  <a:solidFill>
                    <a:schemeClr val="tx1"/>
                  </a:solidFill>
                  <a:latin typeface="Arial" charset="0"/>
                  <a:ea typeface="ＭＳ Ｐゴシック" charset="-128"/>
                </a:defRPr>
              </a:lvl5pPr>
              <a:lvl6pPr marL="25146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6pPr>
              <a:lvl7pPr marL="29718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7pPr>
              <a:lvl8pPr marL="34290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8pPr>
              <a:lvl9pPr marL="3886200" indent="-228600" defTabSz="809625" eaLnBrk="0" fontAlgn="base" hangingPunct="0">
                <a:spcBef>
                  <a:spcPts val="338"/>
                </a:spcBef>
                <a:spcAft>
                  <a:spcPct val="0"/>
                </a:spcAft>
                <a:buClr>
                  <a:srgbClr val="0070C0"/>
                </a:buClr>
                <a:buFont typeface="Arial" charset="0"/>
                <a:buChar char="–"/>
                <a:defRPr sz="1400">
                  <a:solidFill>
                    <a:schemeClr val="tx1"/>
                  </a:solidFill>
                  <a:latin typeface="Arial" charset="0"/>
                  <a:ea typeface="ＭＳ Ｐゴシック" charset="-128"/>
                </a:defRPr>
              </a:lvl9pPr>
            </a:lstStyle>
            <a:p>
              <a:pPr algn="ctr" eaLnBrk="1" hangingPunct="1">
                <a:spcBef>
                  <a:spcPct val="0"/>
                </a:spcBef>
              </a:pPr>
              <a:r>
                <a:rPr lang="fr-FR" altLang="fr-FR" sz="960">
                  <a:solidFill>
                    <a:srgbClr val="000000"/>
                  </a:solidFill>
                </a:rPr>
                <a:t>n.a.</a:t>
              </a:r>
            </a:p>
          </p:txBody>
        </p:sp>
      </p:grpSp>
      <p:graphicFrame>
        <p:nvGraphicFramePr>
          <p:cNvPr id="25" name="Table 15"/>
          <p:cNvGraphicFramePr>
            <a:graphicFrameLocks noGrp="1"/>
          </p:cNvGraphicFramePr>
          <p:nvPr>
            <p:extLst>
              <p:ext uri="{D42A27DB-BD31-4B8C-83A1-F6EECF244321}">
                <p14:modId xmlns:p14="http://schemas.microsoft.com/office/powerpoint/2010/main" val="1892544568"/>
              </p:ext>
            </p:extLst>
          </p:nvPr>
        </p:nvGraphicFramePr>
        <p:xfrm>
          <a:off x="0" y="1315910"/>
          <a:ext cx="12115800" cy="5445025"/>
        </p:xfrm>
        <a:graphic>
          <a:graphicData uri="http://schemas.openxmlformats.org/drawingml/2006/table">
            <a:tbl>
              <a:tblPr firstRow="1" bandRow="1">
                <a:tableStyleId>{5C22544A-7EE6-4342-B048-85BDC9FD1C3A}</a:tableStyleId>
              </a:tblPr>
              <a:tblGrid>
                <a:gridCol w="584015">
                  <a:extLst>
                    <a:ext uri="{9D8B030D-6E8A-4147-A177-3AD203B41FA5}">
                      <a16:colId xmlns:a16="http://schemas.microsoft.com/office/drawing/2014/main" val="20000"/>
                    </a:ext>
                  </a:extLst>
                </a:gridCol>
                <a:gridCol w="1669427">
                  <a:extLst>
                    <a:ext uri="{9D8B030D-6E8A-4147-A177-3AD203B41FA5}">
                      <a16:colId xmlns:a16="http://schemas.microsoft.com/office/drawing/2014/main" val="20001"/>
                    </a:ext>
                  </a:extLst>
                </a:gridCol>
                <a:gridCol w="6661313">
                  <a:extLst>
                    <a:ext uri="{9D8B030D-6E8A-4147-A177-3AD203B41FA5}">
                      <a16:colId xmlns:a16="http://schemas.microsoft.com/office/drawing/2014/main" val="20002"/>
                    </a:ext>
                  </a:extLst>
                </a:gridCol>
                <a:gridCol w="825909">
                  <a:extLst>
                    <a:ext uri="{9D8B030D-6E8A-4147-A177-3AD203B41FA5}">
                      <a16:colId xmlns:a16="http://schemas.microsoft.com/office/drawing/2014/main" val="20003"/>
                    </a:ext>
                  </a:extLst>
                </a:gridCol>
                <a:gridCol w="546566">
                  <a:extLst>
                    <a:ext uri="{9D8B030D-6E8A-4147-A177-3AD203B41FA5}">
                      <a16:colId xmlns:a16="http://schemas.microsoft.com/office/drawing/2014/main" val="20004"/>
                    </a:ext>
                  </a:extLst>
                </a:gridCol>
                <a:gridCol w="676452">
                  <a:extLst>
                    <a:ext uri="{9D8B030D-6E8A-4147-A177-3AD203B41FA5}">
                      <a16:colId xmlns:a16="http://schemas.microsoft.com/office/drawing/2014/main" val="20005"/>
                    </a:ext>
                  </a:extLst>
                </a:gridCol>
                <a:gridCol w="643643">
                  <a:extLst>
                    <a:ext uri="{9D8B030D-6E8A-4147-A177-3AD203B41FA5}">
                      <a16:colId xmlns:a16="http://schemas.microsoft.com/office/drawing/2014/main" val="20006"/>
                    </a:ext>
                  </a:extLst>
                </a:gridCol>
                <a:gridCol w="508475">
                  <a:extLst>
                    <a:ext uri="{9D8B030D-6E8A-4147-A177-3AD203B41FA5}">
                      <a16:colId xmlns:a16="http://schemas.microsoft.com/office/drawing/2014/main" val="20007"/>
                    </a:ext>
                  </a:extLst>
                </a:gridCol>
              </a:tblGrid>
              <a:tr h="577284">
                <a:tc rowSpan="10">
                  <a:txBody>
                    <a:bodyPr/>
                    <a:lstStyle/>
                    <a:p>
                      <a:pPr algn="ctr"/>
                      <a:r>
                        <a:rPr lang="fr-FR" sz="1200" b="1" noProof="0" dirty="0">
                          <a:solidFill>
                            <a:schemeClr val="tx1"/>
                          </a:solidFill>
                        </a:rPr>
                        <a:t>Causes Sous-jacentes</a:t>
                      </a:r>
                    </a:p>
                  </a:txBody>
                  <a:tcPr marL="0" marR="0" marT="0" marB="0" vert="vert27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rowSpan="2">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fr-FR" sz="1000" b="1" noProof="0" dirty="0">
                          <a:solidFill>
                            <a:schemeClr val="tx1"/>
                          </a:solidFill>
                        </a:rPr>
                        <a:t>Sécurité</a:t>
                      </a:r>
                      <a:r>
                        <a:rPr lang="fr-FR" sz="1000" b="1" baseline="0" noProof="0" dirty="0">
                          <a:solidFill>
                            <a:schemeClr val="tx1"/>
                          </a:solidFill>
                        </a:rPr>
                        <a:t> alimentaire</a:t>
                      </a:r>
                      <a:endParaRPr lang="fr-FR" sz="1000" b="1" noProof="0" dirty="0">
                        <a:solidFill>
                          <a:schemeClr val="tx1"/>
                        </a:solidFil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5B3D7"/>
                    </a:solidFill>
                  </a:tcPr>
                </a:tc>
                <a:tc>
                  <a:txBody>
                    <a:bodyPr/>
                    <a:lstStyle/>
                    <a:p>
                      <a:pPr lvl="0" defTabSz="914400">
                        <a:defRPr/>
                      </a:pPr>
                      <a:r>
                        <a:rPr lang="fr-FR" sz="1050" b="0" dirty="0">
                          <a:solidFill>
                            <a:schemeClr val="tx1"/>
                          </a:solidFill>
                          <a:ea typeface="Lucida Grande"/>
                          <a:cs typeface="Lucida Grande"/>
                        </a:rPr>
                        <a:t>Ménages ayant une consommation alimentaire pauvre</a:t>
                      </a: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fontAlgn="t"/>
                      <a:r>
                        <a:rPr lang="fr-FR" sz="1000" b="0" i="0" u="none" strike="noStrike" dirty="0">
                          <a:solidFill>
                            <a:schemeClr val="tx1"/>
                          </a:solidFill>
                          <a:effectLst/>
                          <a:latin typeface="+mj-lt"/>
                        </a:rPr>
                        <a:t>4, 3%</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fontAlgn="t"/>
                      <a:r>
                        <a:rPr lang="fr-FR" sz="1000" b="0" i="0" u="none" strike="noStrike" dirty="0">
                          <a:solidFill>
                            <a:schemeClr val="tx1"/>
                          </a:solidFill>
                          <a:effectLst/>
                          <a:latin typeface="+mj-lt"/>
                        </a:rPr>
                        <a:t>ENSA </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fr-FR" sz="1000" b="0" noProof="0" dirty="0">
                          <a:solidFill>
                            <a:schemeClr val="tx1"/>
                          </a:solidFill>
                        </a:rPr>
                        <a:t>2018</a:t>
                      </a: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endParaRPr lang="fr-FR" sz="1000" b="0" noProof="0" dirty="0">
                        <a:solidFill>
                          <a:schemeClr val="tx1"/>
                        </a:solidFil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indent="0" algn="ctr" defTabSz="514350" rtl="0" eaLnBrk="1" fontAlgn="auto" latinLnBrk="0" hangingPunct="1">
                        <a:lnSpc>
                          <a:spcPct val="100000"/>
                        </a:lnSpc>
                        <a:spcBef>
                          <a:spcPts val="0"/>
                        </a:spcBef>
                        <a:spcAft>
                          <a:spcPts val="0"/>
                        </a:spcAft>
                        <a:buClrTx/>
                        <a:buSzTx/>
                        <a:buFontTx/>
                        <a:buNone/>
                        <a:tabLst/>
                        <a:defRPr/>
                      </a:pPr>
                      <a:r>
                        <a:rPr lang="fr-FR" sz="1000" b="0" i="0" u="none" strike="noStrike" kern="1200" noProof="0" dirty="0">
                          <a:solidFill>
                            <a:schemeClr val="tx1"/>
                          </a:solidFill>
                          <a:effectLst/>
                          <a:latin typeface="Calibri" panose="020F0502020204030204" pitchFamily="34" charset="0"/>
                          <a:ea typeface="+mn-ea"/>
                          <a:cs typeface="+mn-cs"/>
                        </a:rPr>
                        <a:t>↘</a:t>
                      </a: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8"/>
                  </a:ext>
                </a:extLst>
              </a:tr>
              <a:tr h="0">
                <a:tc vMerge="1">
                  <a:txBody>
                    <a:bodyPr/>
                    <a:lstStyle/>
                    <a:p>
                      <a:endParaRPr lang="fr-FR"/>
                    </a:p>
                  </a:txBody>
                  <a:tcPr/>
                </a:tc>
                <a:tc vMerge="1">
                  <a:txBody>
                    <a:bodyPr/>
                    <a:lstStyle/>
                    <a:p>
                      <a:endParaRPr lang="fr-FR"/>
                    </a:p>
                  </a:txBody>
                  <a:tcPr/>
                </a:tc>
                <a:tc>
                  <a:txBody>
                    <a:bodyPr/>
                    <a:lstStyle/>
                    <a:p>
                      <a:pPr lvl="0" defTabSz="914400">
                        <a:defRPr/>
                      </a:pPr>
                      <a:r>
                        <a:rPr kumimoji="0" lang="fr-FR" sz="1100" b="0" i="0" u="none" strike="noStrike" kern="0" cap="none" spc="0" normalizeH="0" baseline="0" noProof="0" dirty="0">
                          <a:ln>
                            <a:noFill/>
                          </a:ln>
                          <a:solidFill>
                            <a:schemeClr val="tx1"/>
                          </a:solidFill>
                          <a:effectLst/>
                          <a:uLnTx/>
                          <a:uFillTx/>
                          <a:cs typeface="Arial"/>
                        </a:rPr>
                        <a:t>Ménages ayant une consommation alimentaire limite</a:t>
                      </a:r>
                    </a:p>
                    <a:p>
                      <a:pPr lvl="0" defTabSz="914400">
                        <a:defRPr/>
                      </a:pPr>
                      <a:endParaRPr kumimoji="0" lang="fr-FR" sz="1100" b="0" i="0" u="none" strike="noStrike" kern="0" cap="none" spc="0" normalizeH="0" baseline="0" noProof="0" dirty="0">
                        <a:ln>
                          <a:noFill/>
                        </a:ln>
                        <a:solidFill>
                          <a:schemeClr val="tx1"/>
                        </a:solidFill>
                        <a:effectLst/>
                        <a:uLnTx/>
                        <a:uFillTx/>
                        <a:cs typeface="Aria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fontAlgn="t"/>
                      <a:r>
                        <a:rPr lang="fr-FR" sz="1000" b="0" i="0" u="none" strike="noStrike" dirty="0">
                          <a:solidFill>
                            <a:schemeClr val="tx1"/>
                          </a:solidFill>
                          <a:effectLst/>
                          <a:latin typeface="+mj-lt"/>
                        </a:rPr>
                        <a:t>16%</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fontAlgn="t"/>
                      <a:r>
                        <a:rPr lang="fr-FR" sz="1000" b="0" i="0" u="none" strike="noStrike" dirty="0">
                          <a:solidFill>
                            <a:schemeClr val="tx1"/>
                          </a:solidFill>
                          <a:effectLst/>
                          <a:latin typeface="+mj-lt"/>
                        </a:rPr>
                        <a:t>ENSA</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indent="0" algn="ctr" defTabSz="514350" rtl="0" eaLnBrk="1" fontAlgn="auto" latinLnBrk="0" hangingPunct="1">
                        <a:lnSpc>
                          <a:spcPct val="100000"/>
                        </a:lnSpc>
                        <a:spcBef>
                          <a:spcPts val="0"/>
                        </a:spcBef>
                        <a:spcAft>
                          <a:spcPts val="0"/>
                        </a:spcAft>
                        <a:buClrTx/>
                        <a:buSzTx/>
                        <a:buFontTx/>
                        <a:buNone/>
                        <a:tabLst/>
                        <a:defRPr/>
                      </a:pPr>
                      <a:r>
                        <a:rPr lang="fr-FR" sz="1000" b="0" noProof="0" dirty="0">
                          <a:solidFill>
                            <a:schemeClr val="tx1"/>
                          </a:solidFill>
                        </a:rPr>
                        <a:t>2018</a:t>
                      </a: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endParaRPr lang="fr-FR" b="0">
                        <a:solidFill>
                          <a:schemeClr val="tx1"/>
                        </a:solidFil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indent="0" algn="ctr" defTabSz="514350" rtl="0" eaLnBrk="1" fontAlgn="auto" latinLnBrk="0" hangingPunct="1">
                        <a:lnSpc>
                          <a:spcPct val="100000"/>
                        </a:lnSpc>
                        <a:spcBef>
                          <a:spcPts val="0"/>
                        </a:spcBef>
                        <a:spcAft>
                          <a:spcPts val="0"/>
                        </a:spcAft>
                        <a:buClrTx/>
                        <a:buSzTx/>
                        <a:buFontTx/>
                        <a:buNone/>
                        <a:tabLst/>
                        <a:defRPr/>
                      </a:pPr>
                      <a:r>
                        <a:rPr lang="fr-FR" sz="1000" b="0" i="0" u="none" strike="noStrike" kern="1200" noProof="0" dirty="0">
                          <a:solidFill>
                            <a:schemeClr val="tx1"/>
                          </a:solidFill>
                          <a:effectLst/>
                          <a:latin typeface="Calibri" panose="020F0502020204030204" pitchFamily="34" charset="0"/>
                          <a:ea typeface="+mn-ea"/>
                          <a:cs typeface="+mn-cs"/>
                        </a:rPr>
                        <a:t>↘</a:t>
                      </a: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1"/>
                  </a:ext>
                </a:extLst>
              </a:tr>
              <a:tr h="515155">
                <a:tc vMerge="1">
                  <a:txBody>
                    <a:bodyPr/>
                    <a:lstStyle/>
                    <a:p>
                      <a:endParaRPr lang="fr-FR" sz="900" noProof="0" dirty="0"/>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rowSpan="4">
                  <a:txBody>
                    <a:bodyPr/>
                    <a:lstStyle/>
                    <a:p>
                      <a:r>
                        <a:rPr lang="fr-FR" sz="1000" b="1" noProof="0" dirty="0"/>
                        <a:t>Santé et assainissement</a:t>
                      </a: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5B3D7"/>
                    </a:solidFill>
                  </a:tcPr>
                </a:tc>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fr-FR" sz="1100" noProof="0" dirty="0">
                          <a:solidFill>
                            <a:schemeClr val="tx1"/>
                          </a:solidFill>
                          <a:ea typeface="Lucida Grande"/>
                          <a:cs typeface="Lucida Grande"/>
                        </a:rPr>
                        <a:t>Taux de mortalité infantile, moins de 5 ans (pour 1 0000 par jour)</a:t>
                      </a:r>
                      <a:endParaRPr kumimoji="0" lang="fr-FR" sz="1100" b="0" i="0" u="none" strike="noStrike" kern="0" cap="none" spc="0" normalizeH="0" baseline="0" noProof="0" dirty="0">
                        <a:ln>
                          <a:noFill/>
                        </a:ln>
                        <a:solidFill>
                          <a:schemeClr val="tx1"/>
                        </a:solidFill>
                        <a:effectLst/>
                        <a:uLnTx/>
                        <a:uFillTx/>
                        <a:cs typeface="Aria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0" noProof="0" dirty="0">
                          <a:solidFill>
                            <a:schemeClr val="tx1"/>
                          </a:solidFill>
                          <a:latin typeface="+mj-lt"/>
                        </a:rPr>
                        <a:t>0.63</a:t>
                      </a:r>
                      <a:endParaRPr lang="fr-FR" sz="1000" b="0" noProof="0" dirty="0">
                        <a:solidFill>
                          <a:schemeClr val="tx1"/>
                        </a:solidFill>
                        <a:latin typeface="+mj-lt"/>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0" dirty="0">
                          <a:solidFill>
                            <a:schemeClr val="tx1"/>
                          </a:solidFill>
                          <a:latin typeface="+mj-lt"/>
                        </a:rPr>
                        <a:t>SMART</a:t>
                      </a:r>
                      <a:endParaRPr lang="fr-FR" sz="1000" b="0" dirty="0">
                        <a:solidFill>
                          <a:schemeClr val="tx1"/>
                        </a:solidFill>
                        <a:latin typeface="+mj-lt"/>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0" noProof="0" dirty="0">
                          <a:solidFill>
                            <a:schemeClr val="tx1"/>
                          </a:solidFill>
                        </a:rPr>
                        <a:t>2018</a:t>
                      </a:r>
                      <a:endParaRPr lang="fr-FR" sz="1000" b="0" noProof="0" dirty="0">
                        <a:solidFill>
                          <a:schemeClr val="tx1"/>
                        </a:solidFill>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endParaRPr lang="fr-FR" sz="1000" b="0" noProof="0" dirty="0">
                        <a:solidFill>
                          <a:schemeClr val="tx1"/>
                        </a:solidFil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indent="0" algn="ctr" defTabSz="514350" rtl="0" eaLnBrk="1" fontAlgn="auto" latinLnBrk="0" hangingPunct="1">
                        <a:lnSpc>
                          <a:spcPct val="100000"/>
                        </a:lnSpc>
                        <a:spcBef>
                          <a:spcPts val="0"/>
                        </a:spcBef>
                        <a:spcAft>
                          <a:spcPts val="0"/>
                        </a:spcAft>
                        <a:buClrTx/>
                        <a:buSzTx/>
                        <a:buFontTx/>
                        <a:buNone/>
                        <a:tabLst/>
                        <a:defRPr/>
                      </a:pPr>
                      <a:r>
                        <a:rPr lang="fr-FR" sz="1000" b="0" i="0" u="none" strike="noStrike" kern="1200" dirty="0">
                          <a:solidFill>
                            <a:schemeClr val="tx1"/>
                          </a:solidFill>
                          <a:effectLst/>
                          <a:latin typeface="Calibri" panose="020F0502020204030204" pitchFamily="34" charset="0"/>
                          <a:ea typeface="+mn-ea"/>
                          <a:cs typeface="+mn-cs"/>
                        </a:rPr>
                        <a:t>↗</a:t>
                      </a:r>
                      <a:endParaRPr lang="fr-FR" sz="1000" b="0" i="0" u="none" strike="noStrike" kern="1200" noProof="0" dirty="0">
                        <a:solidFill>
                          <a:schemeClr val="tx1"/>
                        </a:solidFill>
                        <a:effectLst/>
                        <a:latin typeface="Calibri" panose="020F0502020204030204" pitchFamily="34" charset="0"/>
                        <a:ea typeface="+mn-ea"/>
                        <a:cs typeface="+mn-cs"/>
                      </a:endParaRPr>
                    </a:p>
                    <a:p>
                      <a:pPr algn="ctr"/>
                      <a:endParaRPr lang="fr-FR" sz="1000" b="0" noProof="0" dirty="0">
                        <a:solidFill>
                          <a:schemeClr val="tx1"/>
                        </a:solidFil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10"/>
                  </a:ext>
                </a:extLst>
              </a:tr>
              <a:tr h="450760">
                <a:tc vMerge="1">
                  <a:txBody>
                    <a:bodyPr/>
                    <a:lstStyle/>
                    <a:p>
                      <a:endParaRPr lang="fr-FR" sz="900" noProof="0" dirty="0"/>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vMerge="1">
                  <a:txBody>
                    <a:bodyPr/>
                    <a:lstStyle/>
                    <a:p>
                      <a:endParaRPr lang="fr-FR" sz="1000" b="1" noProof="0" dirty="0"/>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fr-FR" sz="1100" noProof="0" dirty="0">
                          <a:solidFill>
                            <a:schemeClr val="tx1"/>
                          </a:solidFill>
                          <a:ea typeface="Lucida Grande"/>
                          <a:cs typeface="Lucida Grande"/>
                        </a:rPr>
                        <a:t>Enfants de faible poids à la naissance (&lt;2.5kg)</a:t>
                      </a:r>
                    </a:p>
                    <a:p>
                      <a:pPr marL="0" marR="0" indent="0" algn="l" defTabSz="685800" rtl="0" eaLnBrk="1" fontAlgn="auto" latinLnBrk="0" hangingPunct="1">
                        <a:lnSpc>
                          <a:spcPct val="100000"/>
                        </a:lnSpc>
                        <a:spcBef>
                          <a:spcPts val="0"/>
                        </a:spcBef>
                        <a:spcAft>
                          <a:spcPts val="0"/>
                        </a:spcAft>
                        <a:buClrTx/>
                        <a:buSzTx/>
                        <a:buFontTx/>
                        <a:buNone/>
                        <a:tabLst/>
                        <a:defRPr/>
                      </a:pPr>
                      <a:endParaRPr lang="fr-FR" sz="1100" kern="0" noProof="0" dirty="0">
                        <a:solidFill>
                          <a:schemeClr val="tx1"/>
                        </a:solidFill>
                        <a:cs typeface="Aria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0" dirty="0">
                          <a:solidFill>
                            <a:schemeClr val="tx1"/>
                          </a:solidFill>
                          <a:latin typeface="+mj-lt"/>
                        </a:rPr>
                        <a:t>21.2%</a:t>
                      </a:r>
                      <a:endParaRPr lang="fr-FR" sz="1000" b="0" dirty="0">
                        <a:solidFill>
                          <a:schemeClr val="tx1"/>
                        </a:solidFill>
                        <a:latin typeface="+mj-lt"/>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0" dirty="0">
                          <a:solidFill>
                            <a:schemeClr val="tx1"/>
                          </a:solidFill>
                          <a:latin typeface="+mj-lt"/>
                        </a:rPr>
                        <a:t>MICS</a:t>
                      </a:r>
                      <a:endParaRPr lang="fr-FR" sz="1000" b="0" dirty="0">
                        <a:solidFill>
                          <a:schemeClr val="tx1"/>
                        </a:solidFill>
                        <a:latin typeface="+mj-lt"/>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0" noProof="0" dirty="0">
                          <a:solidFill>
                            <a:schemeClr val="tx1"/>
                          </a:solidFill>
                        </a:rPr>
                        <a:t>2015</a:t>
                      </a:r>
                      <a:endParaRPr lang="fr-FR" sz="1000" b="0" noProof="0" dirty="0">
                        <a:solidFill>
                          <a:schemeClr val="tx1"/>
                        </a:solidFill>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endParaRPr lang="fr-FR" sz="1000" b="0" noProof="0" dirty="0">
                        <a:solidFill>
                          <a:schemeClr val="tx1"/>
                        </a:solidFil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lang="fr-FR" sz="1000" b="0" i="0" u="none" strike="noStrike" kern="1200" dirty="0">
                          <a:solidFill>
                            <a:schemeClr val="tx1"/>
                          </a:solidFill>
                          <a:effectLst/>
                          <a:latin typeface="Calibri" panose="020F0502020204030204" pitchFamily="34" charset="0"/>
                          <a:ea typeface="+mn-ea"/>
                          <a:cs typeface="+mn-cs"/>
                        </a:rPr>
                        <a:t>↗</a:t>
                      </a:r>
                      <a:endParaRPr lang="fr-FR" sz="1000" b="0" i="0" u="none" strike="noStrike" kern="1200" noProof="0" dirty="0">
                        <a:solidFill>
                          <a:schemeClr val="tx1"/>
                        </a:solidFill>
                        <a:effectLst/>
                        <a:latin typeface="Calibri" panose="020F0502020204030204" pitchFamily="34" charset="0"/>
                        <a:ea typeface="+mn-ea"/>
                        <a:cs typeface="+mn-cs"/>
                      </a:endParaRPr>
                    </a:p>
                    <a:p>
                      <a:pPr algn="ctr"/>
                      <a:endParaRPr lang="fr-FR" sz="1000" b="0" noProof="0" dirty="0">
                        <a:solidFill>
                          <a:schemeClr val="tx1"/>
                        </a:solidFil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11"/>
                  </a:ext>
                </a:extLst>
              </a:tr>
              <a:tr h="551300">
                <a:tc vMerge="1">
                  <a:txBody>
                    <a:bodyPr/>
                    <a:lstStyle/>
                    <a:p>
                      <a:endParaRPr lang="fr-FR" sz="900" noProof="0" dirty="0"/>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vMerge="1">
                  <a:txBody>
                    <a:bodyPr/>
                    <a:lstStyle/>
                    <a:p>
                      <a:endParaRPr lang="fr-FR" sz="1000" b="1" noProof="0" dirty="0"/>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0000"/>
                        </a:lnSpc>
                        <a:defRPr/>
                      </a:pPr>
                      <a:r>
                        <a:rPr lang="fr-FR" sz="1100" kern="0" dirty="0">
                          <a:solidFill>
                            <a:schemeClr val="tx1"/>
                          </a:solidFill>
                          <a:cs typeface="Arial"/>
                        </a:rPr>
                        <a:t>Ménages ayant accès à une source d'eau améliorée</a:t>
                      </a:r>
                      <a:endParaRPr kumimoji="0" lang="fr-FR" sz="1100" b="0" i="0" u="none" strike="noStrike" kern="0" cap="none" spc="0" normalizeH="0" baseline="30000" noProof="0" dirty="0">
                        <a:ln>
                          <a:noFill/>
                        </a:ln>
                        <a:solidFill>
                          <a:schemeClr val="tx1"/>
                        </a:solidFill>
                        <a:effectLst/>
                        <a:uLnTx/>
                        <a:uFillTx/>
                        <a:cs typeface="Aria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fontAlgn="t"/>
                      <a:r>
                        <a:rPr lang="fr-FR" sz="1000" b="0" i="0" u="none" strike="noStrike" dirty="0">
                          <a:solidFill>
                            <a:schemeClr val="tx1"/>
                          </a:solidFill>
                          <a:effectLst/>
                          <a:latin typeface="+mj-lt"/>
                        </a:rPr>
                        <a:t>61.2%</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fontAlgn="t"/>
                      <a:r>
                        <a:rPr lang="en-US" sz="1000" b="0" i="0" u="none" strike="noStrike" dirty="0">
                          <a:solidFill>
                            <a:schemeClr val="tx1"/>
                          </a:solidFill>
                          <a:effectLst/>
                          <a:latin typeface="+mj-lt"/>
                        </a:rPr>
                        <a:t>SMART</a:t>
                      </a:r>
                      <a:endParaRPr lang="fr-FR" sz="1000" b="0" i="0" u="none" strike="noStrike" dirty="0">
                        <a:solidFill>
                          <a:schemeClr val="tx1"/>
                        </a:solidFill>
                        <a:effectLst/>
                        <a:latin typeface="+mj-lt"/>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indent="0" algn="ctr" defTabSz="514350" rtl="0" eaLnBrk="1" fontAlgn="auto" latinLnBrk="0" hangingPunct="1">
                        <a:lnSpc>
                          <a:spcPct val="100000"/>
                        </a:lnSpc>
                        <a:spcBef>
                          <a:spcPts val="0"/>
                        </a:spcBef>
                        <a:spcAft>
                          <a:spcPts val="0"/>
                        </a:spcAft>
                        <a:buClrTx/>
                        <a:buSzTx/>
                        <a:buFontTx/>
                        <a:buNone/>
                        <a:tabLst/>
                        <a:defRPr/>
                      </a:pPr>
                      <a:r>
                        <a:rPr lang="en-US" sz="1000" b="0" kern="1200" noProof="0" dirty="0">
                          <a:solidFill>
                            <a:schemeClr val="tx1"/>
                          </a:solidFill>
                          <a:latin typeface="+mn-lt"/>
                          <a:ea typeface="+mn-ea"/>
                          <a:cs typeface="+mn-cs"/>
                        </a:rPr>
                        <a:t>2018</a:t>
                      </a:r>
                      <a:endParaRPr lang="fr-FR" sz="1000" b="0" kern="1200" noProof="0" dirty="0">
                        <a:solidFill>
                          <a:schemeClr val="tx1"/>
                        </a:solidFill>
                        <a:latin typeface="+mn-lt"/>
                        <a:ea typeface="+mn-ea"/>
                        <a:cs typeface="+mn-cs"/>
                      </a:endParaRPr>
                    </a:p>
                    <a:p>
                      <a:pPr algn="ctr"/>
                      <a:endParaRPr lang="fr-FR" sz="1000" b="0" noProof="0" dirty="0">
                        <a:solidFill>
                          <a:schemeClr val="tx1"/>
                        </a:solidFill>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endParaRPr lang="fr-FR" sz="1000" b="0" noProof="0" dirty="0">
                        <a:solidFill>
                          <a:schemeClr val="tx1"/>
                        </a:solidFil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indent="0" algn="ctr" defTabSz="514350" rtl="0" eaLnBrk="1" fontAlgn="auto" latinLnBrk="0" hangingPunct="1">
                        <a:lnSpc>
                          <a:spcPct val="100000"/>
                        </a:lnSpc>
                        <a:spcBef>
                          <a:spcPts val="0"/>
                        </a:spcBef>
                        <a:spcAft>
                          <a:spcPts val="0"/>
                        </a:spcAft>
                        <a:buClrTx/>
                        <a:buSzTx/>
                        <a:buFontTx/>
                        <a:buNone/>
                        <a:tabLst/>
                        <a:defRPr/>
                      </a:pPr>
                      <a:r>
                        <a:rPr lang="fr-FR" sz="1000" b="0" i="0" u="none" strike="noStrike" kern="1200" dirty="0">
                          <a:solidFill>
                            <a:schemeClr val="tx1"/>
                          </a:solidFill>
                          <a:effectLst/>
                          <a:latin typeface="Calibri" panose="020F0502020204030204" pitchFamily="34" charset="0"/>
                          <a:ea typeface="+mn-ea"/>
                          <a:cs typeface="+mn-cs"/>
                        </a:rPr>
                        <a:t>↗</a:t>
                      </a:r>
                      <a:endParaRPr lang="fr-FR" sz="1000" b="0" i="0" u="none" strike="noStrike" kern="1200" noProof="0" dirty="0">
                        <a:solidFill>
                          <a:schemeClr val="tx1"/>
                        </a:solidFill>
                        <a:effectLst/>
                        <a:latin typeface="Calibri" panose="020F0502020204030204" pitchFamily="34" charset="0"/>
                        <a:ea typeface="+mn-ea"/>
                        <a:cs typeface="+mn-cs"/>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12"/>
                  </a:ext>
                </a:extLst>
              </a:tr>
              <a:tr h="453252">
                <a:tc vMerge="1">
                  <a:txBody>
                    <a:bodyPr/>
                    <a:lstStyle/>
                    <a:p>
                      <a:endParaRPr lang="fr-FR"/>
                    </a:p>
                  </a:txBody>
                  <a:tcPr/>
                </a:tc>
                <a:tc vMerge="1">
                  <a:txBody>
                    <a:bodyPr/>
                    <a:lstStyle/>
                    <a:p>
                      <a:endParaRPr lang="fr-FR"/>
                    </a:p>
                  </a:txBody>
                  <a:tcPr/>
                </a:tc>
                <a:tc>
                  <a:txBody>
                    <a:bodyPr/>
                    <a:lstStyle/>
                    <a:p>
                      <a:pPr marL="0" marR="0" indent="0" algn="l" defTabSz="685800" rtl="0" eaLnBrk="1" fontAlgn="auto" latinLnBrk="0" hangingPunct="1">
                        <a:lnSpc>
                          <a:spcPct val="80000"/>
                        </a:lnSpc>
                        <a:spcBef>
                          <a:spcPts val="0"/>
                        </a:spcBef>
                        <a:spcAft>
                          <a:spcPts val="0"/>
                        </a:spcAft>
                        <a:buClrTx/>
                        <a:buSzTx/>
                        <a:buFontTx/>
                        <a:buNone/>
                        <a:tabLst/>
                        <a:defRPr/>
                      </a:pPr>
                      <a:r>
                        <a:rPr lang="fr-FR" sz="1100" dirty="0">
                          <a:solidFill>
                            <a:schemeClr val="tx1"/>
                          </a:solidFill>
                          <a:ea typeface="Lucida Grande"/>
                          <a:cs typeface="Lucida Grande"/>
                        </a:rPr>
                        <a:t>Membres</a:t>
                      </a:r>
                      <a:r>
                        <a:rPr lang="fr-FR" sz="1100" baseline="0" dirty="0">
                          <a:solidFill>
                            <a:schemeClr val="tx1"/>
                          </a:solidFill>
                          <a:ea typeface="Lucida Grande"/>
                          <a:cs typeface="Lucida Grande"/>
                        </a:rPr>
                        <a:t> des ménages utilisant des installation sanitaires améliorées</a:t>
                      </a:r>
                      <a:endParaRPr kumimoji="0" lang="fr-FR" sz="1100" b="0" i="0" u="none" strike="noStrike" kern="0" cap="none" spc="0" normalizeH="0" baseline="30000" noProof="0" dirty="0">
                        <a:ln>
                          <a:noFill/>
                        </a:ln>
                        <a:solidFill>
                          <a:schemeClr val="tx1"/>
                        </a:solidFill>
                        <a:effectLst/>
                        <a:uLnTx/>
                        <a:uFillTx/>
                        <a:cs typeface="Aria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fontAlgn="t"/>
                      <a:r>
                        <a:rPr lang="fr-FR" sz="1000" b="0" i="0" u="none" strike="noStrike" dirty="0">
                          <a:solidFill>
                            <a:schemeClr val="tx1"/>
                          </a:solidFill>
                          <a:effectLst/>
                          <a:latin typeface="+mj-lt"/>
                        </a:rPr>
                        <a:t>14.7%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fontAlgn="t"/>
                      <a:r>
                        <a:rPr lang="fr-FR" sz="1000" b="0" i="0" u="none" strike="noStrike" dirty="0">
                          <a:solidFill>
                            <a:schemeClr val="tx1"/>
                          </a:solidFill>
                          <a:effectLst/>
                          <a:latin typeface="+mj-lt"/>
                        </a:rPr>
                        <a:t>SMART</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indent="0" algn="ctr" defTabSz="514350" rtl="0" eaLnBrk="1" fontAlgn="auto" latinLnBrk="0" hangingPunct="1">
                        <a:lnSpc>
                          <a:spcPct val="100000"/>
                        </a:lnSpc>
                        <a:spcBef>
                          <a:spcPts val="0"/>
                        </a:spcBef>
                        <a:spcAft>
                          <a:spcPts val="0"/>
                        </a:spcAft>
                        <a:buClrTx/>
                        <a:buSzTx/>
                        <a:buFontTx/>
                        <a:buNone/>
                        <a:tabLst/>
                        <a:defRPr/>
                      </a:pPr>
                      <a:r>
                        <a:rPr lang="en-US" sz="1000" b="0" kern="1200" noProof="0" dirty="0">
                          <a:solidFill>
                            <a:schemeClr val="tx1"/>
                          </a:solidFill>
                          <a:latin typeface="+mn-lt"/>
                          <a:ea typeface="+mn-ea"/>
                          <a:cs typeface="+mn-cs"/>
                        </a:rPr>
                        <a:t>2018</a:t>
                      </a:r>
                      <a:endParaRPr lang="fr-FR" sz="1000" b="0" kern="1200" noProof="0" dirty="0">
                        <a:solidFill>
                          <a:schemeClr val="tx1"/>
                        </a:solidFill>
                        <a:latin typeface="+mn-lt"/>
                        <a:ea typeface="+mn-ea"/>
                        <a:cs typeface="+mn-cs"/>
                      </a:endParaRPr>
                    </a:p>
                    <a:p>
                      <a:pPr algn="ctr"/>
                      <a:endParaRPr lang="fr-FR" sz="1000" b="0" noProof="0" dirty="0">
                        <a:solidFill>
                          <a:schemeClr val="tx1"/>
                        </a:solidFill>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endParaRPr lang="fr-FR" b="0">
                        <a:solidFill>
                          <a:schemeClr val="tx1"/>
                        </a:solidFil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lvl="0" indent="0" algn="ctr" defTabSz="514350" rtl="0" eaLnBrk="1" fontAlgn="auto" latinLnBrk="0" hangingPunct="1">
                        <a:lnSpc>
                          <a:spcPct val="100000"/>
                        </a:lnSpc>
                        <a:spcBef>
                          <a:spcPts val="0"/>
                        </a:spcBef>
                        <a:spcAft>
                          <a:spcPts val="0"/>
                        </a:spcAft>
                        <a:buClrTx/>
                        <a:buSzTx/>
                        <a:buFontTx/>
                        <a:buNone/>
                        <a:tabLst/>
                        <a:defRPr/>
                      </a:pPr>
                      <a:r>
                        <a:rPr lang="fr-FR" sz="1000" b="0" i="0" u="none" strike="noStrike" kern="1200" dirty="0">
                          <a:solidFill>
                            <a:schemeClr val="tx1"/>
                          </a:solidFill>
                          <a:effectLst/>
                          <a:latin typeface="Calibri" panose="020F0502020204030204" pitchFamily="34" charset="0"/>
                          <a:ea typeface="+mn-ea"/>
                          <a:cs typeface="+mn-cs"/>
                        </a:rPr>
                        <a:t>↗</a:t>
                      </a:r>
                      <a:endParaRPr lang="fr-FR" sz="1000" b="0" i="0" u="none" strike="noStrike" kern="1200" noProof="0" dirty="0">
                        <a:solidFill>
                          <a:schemeClr val="tx1"/>
                        </a:solidFill>
                        <a:effectLst/>
                        <a:latin typeface="Calibri" panose="020F0502020204030204" pitchFamily="34" charset="0"/>
                        <a:ea typeface="+mn-ea"/>
                        <a:cs typeface="+mn-cs"/>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5"/>
                  </a:ext>
                </a:extLst>
              </a:tr>
              <a:tr h="450761">
                <a:tc vMerge="1">
                  <a:txBody>
                    <a:bodyPr/>
                    <a:lstStyle/>
                    <a:p>
                      <a:endParaRPr lang="fr-FR" sz="900" noProof="0" dirty="0"/>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rowSpan="4">
                  <a:txBody>
                    <a:bodyPr/>
                    <a:lstStyle/>
                    <a:p>
                      <a:r>
                        <a:rPr lang="fr-FR" sz="1000" b="1" noProof="0" dirty="0"/>
                        <a:t>Soins</a:t>
                      </a: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5B3D7"/>
                    </a:solidFill>
                  </a:tcPr>
                </a:tc>
                <a:tc>
                  <a:txBody>
                    <a:bodyPr/>
                    <a:lstStyle/>
                    <a:p>
                      <a:pPr lvl="0" defTabSz="914400">
                        <a:defRPr/>
                      </a:pPr>
                      <a:r>
                        <a:rPr kumimoji="0" lang="fr-FR" sz="1100" b="0" i="0" u="none" strike="noStrike" kern="0" cap="none" spc="0" normalizeH="0" baseline="0" noProof="0" dirty="0">
                          <a:ln>
                            <a:noFill/>
                          </a:ln>
                          <a:solidFill>
                            <a:schemeClr val="tx1"/>
                          </a:solidFill>
                          <a:effectLst/>
                          <a:uLnTx/>
                          <a:uFillTx/>
                          <a:cs typeface="Arial"/>
                        </a:rPr>
                        <a:t>Allaitement dans la première heure suivant la naissance</a:t>
                      </a: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0" noProof="0" dirty="0">
                          <a:solidFill>
                            <a:schemeClr val="tx1"/>
                          </a:solidFill>
                          <a:latin typeface="+mj-lt"/>
                        </a:rPr>
                        <a:t>36.5%</a:t>
                      </a:r>
                      <a:endParaRPr lang="fr-FR" sz="1000" b="0" noProof="0" dirty="0">
                        <a:solidFill>
                          <a:schemeClr val="tx1"/>
                        </a:solidFill>
                        <a:latin typeface="+mj-lt"/>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0" dirty="0">
                          <a:solidFill>
                            <a:schemeClr val="tx1"/>
                          </a:solidFill>
                          <a:latin typeface="+mj-lt"/>
                        </a:rPr>
                        <a:t>SMART</a:t>
                      </a:r>
                      <a:endParaRPr lang="fr-FR" sz="1000" b="0" dirty="0">
                        <a:solidFill>
                          <a:schemeClr val="tx1"/>
                        </a:solidFill>
                        <a:latin typeface="+mj-lt"/>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indent="0" algn="ctr" defTabSz="514350" rtl="0" eaLnBrk="1" fontAlgn="auto" latinLnBrk="0" hangingPunct="1">
                        <a:lnSpc>
                          <a:spcPct val="100000"/>
                        </a:lnSpc>
                        <a:spcBef>
                          <a:spcPts val="0"/>
                        </a:spcBef>
                        <a:spcAft>
                          <a:spcPts val="0"/>
                        </a:spcAft>
                        <a:buClrTx/>
                        <a:buSzTx/>
                        <a:buFontTx/>
                        <a:buNone/>
                        <a:tabLst/>
                        <a:defRPr/>
                      </a:pPr>
                      <a:r>
                        <a:rPr lang="en-US" sz="1000" b="0" kern="1200" noProof="0" dirty="0">
                          <a:solidFill>
                            <a:schemeClr val="tx1"/>
                          </a:solidFill>
                          <a:latin typeface="+mn-lt"/>
                          <a:ea typeface="+mn-ea"/>
                          <a:cs typeface="+mn-cs"/>
                        </a:rPr>
                        <a:t>2018</a:t>
                      </a:r>
                      <a:endParaRPr lang="fr-FR" sz="1000" b="0" kern="1200" noProof="0" dirty="0">
                        <a:solidFill>
                          <a:schemeClr val="tx1"/>
                        </a:solidFill>
                        <a:latin typeface="+mn-lt"/>
                        <a:ea typeface="+mn-ea"/>
                        <a:cs typeface="+mn-cs"/>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endParaRPr lang="fr-BE" sz="1000" b="0" dirty="0">
                        <a:solidFill>
                          <a:schemeClr val="tx1"/>
                        </a:solidFil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lvl="0" indent="0" algn="ctr" defTabSz="514350" rtl="0" eaLnBrk="1" fontAlgn="auto" latinLnBrk="0" hangingPunct="1">
                        <a:lnSpc>
                          <a:spcPct val="100000"/>
                        </a:lnSpc>
                        <a:spcBef>
                          <a:spcPts val="0"/>
                        </a:spcBef>
                        <a:spcAft>
                          <a:spcPts val="0"/>
                        </a:spcAft>
                        <a:buClrTx/>
                        <a:buSzTx/>
                        <a:buFontTx/>
                        <a:buNone/>
                        <a:tabLst/>
                        <a:defRPr/>
                      </a:pPr>
                      <a:r>
                        <a:rPr lang="fr-FR" sz="1000" b="0" i="0" u="none" strike="noStrike" kern="1200" dirty="0">
                          <a:solidFill>
                            <a:schemeClr val="tx1"/>
                          </a:solidFill>
                          <a:effectLst/>
                          <a:latin typeface="Calibri" panose="020F0502020204030204" pitchFamily="34" charset="0"/>
                          <a:ea typeface="+mn-ea"/>
                          <a:cs typeface="+mn-cs"/>
                        </a:rPr>
                        <a:t>↗</a:t>
                      </a:r>
                      <a:endParaRPr lang="fr-BE" sz="1000" b="0" dirty="0">
                        <a:solidFill>
                          <a:schemeClr val="tx1"/>
                        </a:solidFill>
                      </a:endParaRPr>
                    </a:p>
                    <a:p>
                      <a:pPr marL="0" marR="0" indent="0" algn="ctr" defTabSz="514350" rtl="0" eaLnBrk="1" fontAlgn="auto" latinLnBrk="0" hangingPunct="1">
                        <a:lnSpc>
                          <a:spcPct val="100000"/>
                        </a:lnSpc>
                        <a:spcBef>
                          <a:spcPts val="0"/>
                        </a:spcBef>
                        <a:spcAft>
                          <a:spcPts val="0"/>
                        </a:spcAft>
                        <a:buClrTx/>
                        <a:buSzTx/>
                        <a:buFontTx/>
                        <a:buNone/>
                        <a:tabLst/>
                        <a:defRPr/>
                      </a:pPr>
                      <a:endParaRPr lang="fr-FR" sz="1000" b="0" i="0" u="none" strike="noStrike" kern="1200" noProof="0" dirty="0">
                        <a:solidFill>
                          <a:schemeClr val="tx1"/>
                        </a:solidFill>
                        <a:effectLst/>
                        <a:latin typeface="Calibri" panose="020F0502020204030204" pitchFamily="34" charset="0"/>
                        <a:ea typeface="+mn-ea"/>
                        <a:cs typeface="+mn-cs"/>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14"/>
                  </a:ext>
                </a:extLst>
              </a:tr>
              <a:tr h="287920">
                <a:tc vMerge="1">
                  <a:txBody>
                    <a:bodyPr/>
                    <a:lstStyle/>
                    <a:p>
                      <a:endParaRPr lang="en-US"/>
                    </a:p>
                  </a:txBody>
                  <a:tcPr/>
                </a:tc>
                <a:tc vMerge="1">
                  <a:txBody>
                    <a:bodyPr/>
                    <a:lstStyle/>
                    <a:p>
                      <a:endParaRPr lang="en-US"/>
                    </a:p>
                  </a:txBody>
                  <a:tcPr/>
                </a:tc>
                <a:tc>
                  <a:txBody>
                    <a:bodyPr/>
                    <a:lstStyle/>
                    <a:p>
                      <a:pPr marL="0" marR="0" lvl="0" indent="0" algn="l" defTabSz="457200" rtl="0" eaLnBrk="1" fontAlgn="auto" latinLnBrk="0" hangingPunct="1">
                        <a:lnSpc>
                          <a:spcPct val="80000"/>
                        </a:lnSpc>
                        <a:spcBef>
                          <a:spcPts val="0"/>
                        </a:spcBef>
                        <a:spcAft>
                          <a:spcPts val="0"/>
                        </a:spcAft>
                        <a:buClrTx/>
                        <a:buSzTx/>
                        <a:buFontTx/>
                        <a:buNone/>
                        <a:tabLst/>
                        <a:defRPr/>
                      </a:pPr>
                      <a:r>
                        <a:rPr lang="fr-FR" sz="1100" dirty="0">
                          <a:solidFill>
                            <a:schemeClr val="tx1"/>
                          </a:solidFill>
                          <a:ea typeface="Lucida Grande"/>
                          <a:cs typeface="Lucida Grande"/>
                        </a:rPr>
                        <a:t>Allaitement exclusif chez les enfants de</a:t>
                      </a:r>
                      <a:r>
                        <a:rPr lang="fr-FR" sz="1100" baseline="0" dirty="0">
                          <a:solidFill>
                            <a:schemeClr val="tx1"/>
                          </a:solidFill>
                          <a:ea typeface="Lucida Grande"/>
                          <a:cs typeface="Lucida Grande"/>
                        </a:rPr>
                        <a:t> moins de 6 mois</a:t>
                      </a:r>
                      <a:endParaRPr kumimoji="0" lang="fr-FR" sz="1100" b="0" i="0" u="none" strike="noStrike" kern="0" cap="none" spc="0" normalizeH="0" baseline="0" noProof="0" dirty="0">
                        <a:ln>
                          <a:noFill/>
                        </a:ln>
                        <a:solidFill>
                          <a:schemeClr val="tx1"/>
                        </a:solidFill>
                        <a:effectLst/>
                        <a:uLnTx/>
                        <a:uFillTx/>
                        <a:cs typeface="Aria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0" noProof="0" dirty="0">
                          <a:solidFill>
                            <a:schemeClr val="tx1"/>
                          </a:solidFill>
                          <a:latin typeface="+mj-lt"/>
                        </a:rPr>
                        <a:t>17,7%</a:t>
                      </a:r>
                      <a:endParaRPr lang="fr-FR" sz="1000" b="0" noProof="0" dirty="0">
                        <a:solidFill>
                          <a:schemeClr val="tx1"/>
                        </a:solidFill>
                        <a:latin typeface="+mj-lt"/>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0" dirty="0">
                          <a:solidFill>
                            <a:schemeClr val="tx1"/>
                          </a:solidFill>
                          <a:latin typeface="+mj-lt"/>
                        </a:rPr>
                        <a:t>SMART</a:t>
                      </a:r>
                      <a:endParaRPr lang="fr-FR" sz="1000" b="0" dirty="0">
                        <a:solidFill>
                          <a:schemeClr val="tx1"/>
                        </a:solidFill>
                        <a:latin typeface="+mj-lt"/>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0" noProof="0" dirty="0">
                          <a:solidFill>
                            <a:schemeClr val="tx1"/>
                          </a:solidFill>
                        </a:rPr>
                        <a:t>2018</a:t>
                      </a:r>
                      <a:endParaRPr lang="fr-FR" sz="1000" b="0" noProof="0" dirty="0">
                        <a:solidFill>
                          <a:schemeClr val="tx1"/>
                        </a:solidFill>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endParaRPr lang="fr-BE" sz="1000" b="0" dirty="0">
                        <a:solidFill>
                          <a:schemeClr val="tx1"/>
                        </a:solidFil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lvl="0" indent="0" algn="ctr" defTabSz="514350" rtl="0" eaLnBrk="1" fontAlgn="auto" latinLnBrk="0" hangingPunct="1">
                        <a:lnSpc>
                          <a:spcPct val="100000"/>
                        </a:lnSpc>
                        <a:spcBef>
                          <a:spcPts val="0"/>
                        </a:spcBef>
                        <a:spcAft>
                          <a:spcPts val="0"/>
                        </a:spcAft>
                        <a:buClrTx/>
                        <a:buSzTx/>
                        <a:buFontTx/>
                        <a:buNone/>
                        <a:tabLst/>
                        <a:defRPr/>
                      </a:pPr>
                      <a:r>
                        <a:rPr lang="fr-FR" sz="1000" b="0" i="0" u="none" strike="noStrike" kern="1200" dirty="0">
                          <a:solidFill>
                            <a:schemeClr val="tx1"/>
                          </a:solidFill>
                          <a:effectLst/>
                          <a:latin typeface="Calibri" panose="020F0502020204030204" pitchFamily="34" charset="0"/>
                          <a:ea typeface="+mn-ea"/>
                          <a:cs typeface="+mn-cs"/>
                        </a:rPr>
                        <a:t>↗</a:t>
                      </a:r>
                      <a:endParaRPr lang="fr-BE" sz="1000" b="0" dirty="0">
                        <a:solidFill>
                          <a:schemeClr val="tx1"/>
                        </a:solidFill>
                      </a:endParaRPr>
                    </a:p>
                    <a:p>
                      <a:pPr marL="0" marR="0" indent="0" algn="ctr" defTabSz="514350" rtl="0" eaLnBrk="1" fontAlgn="auto" latinLnBrk="0" hangingPunct="1">
                        <a:lnSpc>
                          <a:spcPct val="100000"/>
                        </a:lnSpc>
                        <a:spcBef>
                          <a:spcPts val="0"/>
                        </a:spcBef>
                        <a:spcAft>
                          <a:spcPts val="0"/>
                        </a:spcAft>
                        <a:buClrTx/>
                        <a:buSzTx/>
                        <a:buFontTx/>
                        <a:buNone/>
                        <a:tabLst/>
                        <a:defRPr/>
                      </a:pPr>
                      <a:endParaRPr lang="fr-FR" sz="1000" b="0" i="0" u="none" strike="noStrike" kern="1200" noProof="0" dirty="0">
                        <a:solidFill>
                          <a:schemeClr val="tx1"/>
                        </a:solidFill>
                        <a:effectLst/>
                        <a:latin typeface="Calibri" panose="020F0502020204030204" pitchFamily="34" charset="0"/>
                        <a:ea typeface="+mn-ea"/>
                        <a:cs typeface="+mn-cs"/>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3669575660"/>
                  </a:ext>
                </a:extLst>
              </a:tr>
              <a:tr h="390659">
                <a:tc vMerge="1">
                  <a:txBody>
                    <a:bodyPr/>
                    <a:lstStyle/>
                    <a:p>
                      <a:endParaRPr lang="fr-FR" sz="900" noProof="0" dirty="0"/>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vMerge="1">
                  <a:txBody>
                    <a:bodyPr/>
                    <a:lstStyle/>
                    <a:p>
                      <a:endParaRPr lang="fr-FR" sz="1000" b="1" noProof="0" dirty="0"/>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0000"/>
                        </a:lnSpc>
                      </a:pPr>
                      <a:r>
                        <a:rPr lang="fr-FR" sz="1100" dirty="0">
                          <a:solidFill>
                            <a:schemeClr val="tx1"/>
                          </a:solidFill>
                          <a:ea typeface="Lucida Grande"/>
                          <a:cs typeface="Lucida Grande"/>
                        </a:rPr>
                        <a:t>Enfants</a:t>
                      </a:r>
                      <a:r>
                        <a:rPr lang="fr-FR" sz="1100" baseline="0" dirty="0">
                          <a:solidFill>
                            <a:schemeClr val="tx1"/>
                          </a:solidFill>
                          <a:ea typeface="Lucida Grande"/>
                          <a:cs typeface="Lucida Grande"/>
                        </a:rPr>
                        <a:t> de 6-23 mois nourris selon les 3 pratiques optimales d’ANJE</a:t>
                      </a:r>
                      <a:endParaRPr lang="fr-FR" sz="1100" dirty="0">
                        <a:solidFill>
                          <a:schemeClr val="tx1"/>
                        </a:solidFil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0" noProof="0" dirty="0">
                          <a:solidFill>
                            <a:schemeClr val="tx1"/>
                          </a:solidFill>
                          <a:latin typeface="+mj-lt"/>
                        </a:rPr>
                        <a:t>7,1%</a:t>
                      </a:r>
                      <a:endParaRPr lang="fr-FR" sz="1000" b="0" noProof="0" dirty="0">
                        <a:solidFill>
                          <a:schemeClr val="tx1"/>
                        </a:solidFill>
                        <a:latin typeface="+mj-lt"/>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0" dirty="0">
                          <a:solidFill>
                            <a:schemeClr val="tx1"/>
                          </a:solidFill>
                          <a:latin typeface="+mj-lt"/>
                        </a:rPr>
                        <a:t>SMART</a:t>
                      </a:r>
                      <a:endParaRPr lang="fr-FR" sz="1000" b="0" dirty="0">
                        <a:solidFill>
                          <a:schemeClr val="tx1"/>
                        </a:solidFill>
                        <a:latin typeface="+mj-lt"/>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0" noProof="0" dirty="0">
                          <a:solidFill>
                            <a:schemeClr val="tx1"/>
                          </a:solidFill>
                        </a:rPr>
                        <a:t>2018</a:t>
                      </a:r>
                      <a:endParaRPr lang="fr-FR" sz="1000" b="0" noProof="0" dirty="0">
                        <a:solidFill>
                          <a:schemeClr val="tx1"/>
                        </a:solidFill>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endParaRPr lang="fr-FR" sz="1000" b="0" noProof="0" dirty="0">
                        <a:solidFill>
                          <a:schemeClr val="tx1"/>
                        </a:solidFil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indent="0" algn="ctr" defTabSz="514350" rtl="0" eaLnBrk="1" fontAlgn="auto" latinLnBrk="0" hangingPunct="1">
                        <a:lnSpc>
                          <a:spcPct val="100000"/>
                        </a:lnSpc>
                        <a:spcBef>
                          <a:spcPts val="0"/>
                        </a:spcBef>
                        <a:spcAft>
                          <a:spcPts val="0"/>
                        </a:spcAft>
                        <a:buClrTx/>
                        <a:buSzTx/>
                        <a:buFontTx/>
                        <a:buNone/>
                        <a:tabLst/>
                        <a:defRPr/>
                      </a:pPr>
                      <a:r>
                        <a:rPr lang="fr-FR" sz="1000" b="0" i="0" u="none" strike="noStrike" kern="1200" dirty="0">
                          <a:solidFill>
                            <a:schemeClr val="tx1"/>
                          </a:solidFill>
                          <a:effectLst/>
                          <a:latin typeface="Calibri" panose="020F0502020204030204" pitchFamily="34" charset="0"/>
                          <a:ea typeface="+mn-ea"/>
                          <a:cs typeface="+mn-cs"/>
                        </a:rPr>
                        <a:t>↗</a:t>
                      </a:r>
                      <a:endParaRPr lang="fr-FR" sz="1000" b="0" i="0" u="none" strike="noStrike" kern="1200" noProof="0" dirty="0">
                        <a:solidFill>
                          <a:schemeClr val="tx1"/>
                        </a:solidFill>
                        <a:effectLst/>
                        <a:latin typeface="Calibri" panose="020F0502020204030204" pitchFamily="34" charset="0"/>
                        <a:ea typeface="+mn-ea"/>
                        <a:cs typeface="+mn-cs"/>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15"/>
                  </a:ext>
                </a:extLst>
              </a:tr>
              <a:tr h="502276">
                <a:tc vMerge="1">
                  <a:txBody>
                    <a:bodyPr/>
                    <a:lstStyle/>
                    <a:p>
                      <a:endParaRPr lang="en-US"/>
                    </a:p>
                  </a:txBody>
                  <a:tcPr/>
                </a:tc>
                <a:tc vMerge="1">
                  <a:txBody>
                    <a:bodyPr/>
                    <a:lstStyle/>
                    <a:p>
                      <a:endParaRPr lang="en-US"/>
                    </a:p>
                  </a:txBody>
                  <a:tcPr/>
                </a:tc>
                <a:tc>
                  <a:txBody>
                    <a:bodyPr/>
                    <a:lstStyle/>
                    <a:p>
                      <a:r>
                        <a:rPr lang="fr-FR" sz="1100" noProof="0" dirty="0">
                          <a:solidFill>
                            <a:schemeClr val="tx1"/>
                          </a:solidFill>
                        </a:rPr>
                        <a:t>Enfants de &lt;5 ans ayant dormi sous une MII la nuit précédente</a:t>
                      </a:r>
                    </a:p>
                    <a:p>
                      <a:endParaRPr lang="fr-FR" sz="1100" noProof="0" dirty="0">
                        <a:solidFill>
                          <a:schemeClr val="tx1"/>
                        </a:solidFil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lvl="0" indent="0" algn="ctr" defTabSz="810433"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tx1"/>
                          </a:solidFill>
                          <a:effectLst/>
                          <a:uLnTx/>
                          <a:uFillTx/>
                          <a:latin typeface="+mj-lt"/>
                          <a:cs typeface="Arial" pitchFamily="34" charset="0"/>
                        </a:rPr>
                        <a:t>55.7%</a:t>
                      </a:r>
                      <a:endParaRPr kumimoji="0" lang="fr-FR" sz="1000" b="0" i="0" u="none" strike="noStrike" kern="0" cap="none" spc="0" normalizeH="0" baseline="0" noProof="0" dirty="0">
                        <a:ln>
                          <a:noFill/>
                        </a:ln>
                        <a:solidFill>
                          <a:schemeClr val="tx1"/>
                        </a:solidFill>
                        <a:effectLst/>
                        <a:uLnTx/>
                        <a:uFillTx/>
                        <a:latin typeface="+mj-lt"/>
                        <a:cs typeface="Arial" pitchFamily="34" charset="0"/>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0" dirty="0">
                          <a:solidFill>
                            <a:schemeClr val="tx1"/>
                          </a:solidFill>
                          <a:latin typeface="+mj-lt"/>
                        </a:rPr>
                        <a:t>SMART</a:t>
                      </a:r>
                      <a:endParaRPr lang="fr-FR" sz="1000" b="0" dirty="0">
                        <a:solidFill>
                          <a:schemeClr val="tx1"/>
                        </a:solidFill>
                        <a:latin typeface="+mj-lt"/>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00" b="0" noProof="0" dirty="0">
                          <a:solidFill>
                            <a:schemeClr val="tx1"/>
                          </a:solidFill>
                        </a:rPr>
                        <a:t>2018</a:t>
                      </a:r>
                      <a:endParaRPr lang="fr-FR" sz="1000" b="0" noProof="0" dirty="0">
                        <a:solidFill>
                          <a:schemeClr val="tx1"/>
                        </a:solidFill>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endParaRPr lang="fr-FR" sz="1000" b="0" noProof="0" dirty="0">
                        <a:solidFill>
                          <a:schemeClr val="tx1"/>
                        </a:solidFil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indent="0" algn="ctr" defTabSz="514350" rtl="0" eaLnBrk="1" fontAlgn="auto" latinLnBrk="0" hangingPunct="1">
                        <a:lnSpc>
                          <a:spcPct val="100000"/>
                        </a:lnSpc>
                        <a:spcBef>
                          <a:spcPts val="0"/>
                        </a:spcBef>
                        <a:spcAft>
                          <a:spcPts val="0"/>
                        </a:spcAft>
                        <a:buClrTx/>
                        <a:buSzTx/>
                        <a:buFontTx/>
                        <a:buNone/>
                        <a:tabLst/>
                        <a:defRPr/>
                      </a:pPr>
                      <a:r>
                        <a:rPr lang="fr-FR" sz="1000" b="0" i="0" u="none" strike="noStrike" kern="1200" dirty="0">
                          <a:solidFill>
                            <a:schemeClr val="tx1"/>
                          </a:solidFill>
                          <a:effectLst/>
                          <a:latin typeface="Calibri" panose="020F0502020204030204" pitchFamily="34" charset="0"/>
                          <a:ea typeface="+mn-ea"/>
                          <a:cs typeface="+mn-cs"/>
                        </a:rPr>
                        <a:t>↗</a:t>
                      </a:r>
                      <a:endParaRPr lang="fr-FR" sz="1000" b="0" i="0" u="none" strike="noStrike" kern="1200" noProof="0" dirty="0">
                        <a:solidFill>
                          <a:schemeClr val="tx1"/>
                        </a:solidFill>
                        <a:effectLst/>
                        <a:latin typeface="Calibri" panose="020F0502020204030204" pitchFamily="34" charset="0"/>
                        <a:ea typeface="+mn-ea"/>
                        <a:cs typeface="+mn-cs"/>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3854020973"/>
                  </a:ext>
                </a:extLst>
              </a:tr>
              <a:tr h="321972">
                <a:tc rowSpan="3">
                  <a:txBody>
                    <a:bodyPr/>
                    <a:lstStyle/>
                    <a:p>
                      <a:pPr algn="ctr"/>
                      <a:r>
                        <a:rPr lang="fr-FR" sz="1200" b="1" kern="1200" noProof="0" dirty="0">
                          <a:solidFill>
                            <a:schemeClr val="tx1"/>
                          </a:solidFill>
                          <a:latin typeface="+mn-lt"/>
                          <a:ea typeface="+mn-ea"/>
                          <a:cs typeface="+mn-cs"/>
                        </a:rPr>
                        <a:t>Causes Fonda-mentales</a:t>
                      </a:r>
                    </a:p>
                  </a:txBody>
                  <a:tcPr marL="0" marR="0" marT="0" marB="0" vert="vert27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lang="fr-FR" sz="1000" b="1" noProof="0" dirty="0">
                          <a:solidFill>
                            <a:schemeClr val="tx1"/>
                          </a:solidFill>
                        </a:rPr>
                        <a:t>Education</a:t>
                      </a: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B7DEE8"/>
                    </a:solidFill>
                  </a:tcPr>
                </a:tc>
                <a:tc>
                  <a:txBody>
                    <a:bodyPr/>
                    <a:lstStyle/>
                    <a:p>
                      <a:r>
                        <a:rPr lang="fr-FR" sz="1100" dirty="0">
                          <a:solidFill>
                            <a:schemeClr val="tx1"/>
                          </a:solidFill>
                          <a:ea typeface="Lucida Grande"/>
                          <a:cs typeface="Lucida Grande"/>
                        </a:rPr>
                        <a:t>Taux d'alphabétisation des jeunes femmes de 15-24 ans</a:t>
                      </a: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gridSpan="5">
                  <a:txBody>
                    <a:bodyPr/>
                    <a:lstStyle/>
                    <a:p>
                      <a:pPr algn="ctr" fontAlgn="t"/>
                      <a:r>
                        <a:rPr lang="fr-FR" sz="1000" b="0" i="0" u="none" strike="noStrike" kern="1200" noProof="0" dirty="0" err="1">
                          <a:solidFill>
                            <a:schemeClr val="tx1"/>
                          </a:solidFill>
                          <a:effectLst/>
                          <a:latin typeface="Calibri" panose="020F0502020204030204" pitchFamily="34" charset="0"/>
                          <a:ea typeface="+mn-ea"/>
                          <a:cs typeface="+mn-cs"/>
                        </a:rPr>
                        <a:t>n.d</a:t>
                      </a:r>
                      <a:endParaRPr lang="fr-FR" sz="1000" b="0" noProof="0" dirty="0">
                        <a:solidFill>
                          <a:schemeClr val="tx1"/>
                        </a:solidFill>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hMerge="1">
                  <a:txBody>
                    <a:bodyPr/>
                    <a:lstStyle/>
                    <a:p>
                      <a:pPr algn="ctr" fontAlgn="t"/>
                      <a:endParaRPr lang="fr-FR" sz="1000" b="0" i="0" u="none" strike="noStrike" dirty="0">
                        <a:solidFill>
                          <a:srgbClr val="000000"/>
                        </a:solidFill>
                        <a:effectLst/>
                        <a:latin typeface="+mj-lt"/>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hMerge="1">
                  <a:txBody>
                    <a:bodyPr/>
                    <a:lstStyle/>
                    <a:p>
                      <a:pPr algn="ctr"/>
                      <a:endParaRPr lang="fr-FR" sz="1000" noProof="0" dirty="0"/>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hMerge="1">
                  <a:txBody>
                    <a:bodyP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fr-FR" sz="1000" b="0" i="0" u="none" strike="noStrike" kern="0" cap="none" spc="0" normalizeH="0" baseline="0" noProof="0" dirty="0">
                        <a:ln>
                          <a:noFill/>
                        </a:ln>
                        <a:solidFill>
                          <a:prstClr val="black"/>
                        </a:solidFill>
                        <a:effectLst/>
                        <a:uLnTx/>
                        <a:uFillTx/>
                        <a:cs typeface="Aria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hMerge="1">
                  <a:txBody>
                    <a:bodyPr/>
                    <a:lstStyle/>
                    <a:p>
                      <a:pPr marL="0" marR="0" lvl="0" indent="0" algn="ctr" defTabSz="914400" rtl="0" eaLnBrk="1" fontAlgn="auto" latinLnBrk="0" hangingPunct="1">
                        <a:lnSpc>
                          <a:spcPct val="80000"/>
                        </a:lnSpc>
                        <a:spcBef>
                          <a:spcPts val="0"/>
                        </a:spcBef>
                        <a:spcAft>
                          <a:spcPts val="0"/>
                        </a:spcAft>
                        <a:buClrTx/>
                        <a:buSzTx/>
                        <a:buFontTx/>
                        <a:buNone/>
                        <a:tabLst/>
                        <a:defRPr/>
                      </a:pPr>
                      <a:endParaRPr lang="fr-FR" sz="1000" b="0" i="0" u="none" strike="noStrike" kern="1200" noProof="0" dirty="0">
                        <a:solidFill>
                          <a:srgbClr val="000000"/>
                        </a:solidFill>
                        <a:effectLst/>
                        <a:latin typeface="Calibri" panose="020F0502020204030204" pitchFamily="34" charset="0"/>
                        <a:ea typeface="+mn-ea"/>
                        <a:cs typeface="+mn-cs"/>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17"/>
                  </a:ext>
                </a:extLst>
              </a:tr>
              <a:tr h="321972">
                <a:tc vMerge="1">
                  <a:txBody>
                    <a:bodyPr/>
                    <a:lstStyle/>
                    <a:p>
                      <a:endParaRPr lang="fr-FR" sz="900" noProof="0" dirty="0"/>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r>
                        <a:rPr lang="fr-FR" sz="1000" b="1" noProof="0" dirty="0">
                          <a:solidFill>
                            <a:schemeClr val="tx1"/>
                          </a:solidFill>
                        </a:rPr>
                        <a:t>Pauvreté </a:t>
                      </a: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B7DEE8"/>
                    </a:solidFill>
                  </a:tcPr>
                </a:tc>
                <a:tc>
                  <a:txBody>
                    <a:bodyPr/>
                    <a:lstStyle/>
                    <a:p>
                      <a:pPr lvl="0" defTabSz="914400">
                        <a:lnSpc>
                          <a:spcPct val="80000"/>
                        </a:lnSpc>
                        <a:defRPr/>
                      </a:pPr>
                      <a:r>
                        <a:rPr lang="fr-FR" sz="1100" dirty="0">
                          <a:solidFill>
                            <a:schemeClr val="tx1"/>
                          </a:solidFill>
                          <a:ea typeface="Lucida Grande"/>
                          <a:cs typeface="Lucida Grande"/>
                        </a:rPr>
                        <a:t>Population vivant sous le seuil national de pauvreté</a:t>
                      </a:r>
                      <a:endParaRPr kumimoji="0" lang="fr-FR" sz="1100" b="0" i="0" u="none" strike="noStrike" kern="0" cap="none" spc="0" normalizeH="0" baseline="0" noProof="0" dirty="0">
                        <a:ln>
                          <a:noFill/>
                        </a:ln>
                        <a:solidFill>
                          <a:schemeClr val="tx1"/>
                        </a:solidFill>
                        <a:effectLst/>
                        <a:uLnTx/>
                        <a:uFillTx/>
                        <a:cs typeface="Aria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gridSpan="5">
                  <a:txBody>
                    <a:bodyPr/>
                    <a:lstStyle/>
                    <a:p>
                      <a:pPr marL="0" marR="0" indent="0" algn="ctr" defTabSz="514350" rtl="0" eaLnBrk="1" fontAlgn="auto" latinLnBrk="0" hangingPunct="1">
                        <a:lnSpc>
                          <a:spcPct val="100000"/>
                        </a:lnSpc>
                        <a:spcBef>
                          <a:spcPts val="0"/>
                        </a:spcBef>
                        <a:spcAft>
                          <a:spcPts val="0"/>
                        </a:spcAft>
                        <a:buClrTx/>
                        <a:buSzTx/>
                        <a:buFontTx/>
                        <a:buNone/>
                        <a:tabLst/>
                        <a:defRPr/>
                      </a:pPr>
                      <a:r>
                        <a:rPr lang="fr-FR" sz="1000" b="0" i="0" u="none" strike="noStrike" kern="1200" noProof="0" dirty="0" err="1">
                          <a:solidFill>
                            <a:schemeClr val="tx1"/>
                          </a:solidFill>
                          <a:effectLst/>
                          <a:latin typeface="Calibri" panose="020F0502020204030204" pitchFamily="34" charset="0"/>
                          <a:ea typeface="+mn-ea"/>
                          <a:cs typeface="+mn-cs"/>
                        </a:rPr>
                        <a:t>n.d</a:t>
                      </a:r>
                      <a:endParaRPr lang="fr-BE" sz="1000" b="0" dirty="0">
                        <a:solidFill>
                          <a:schemeClr val="tx1"/>
                        </a:solidFill>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hMerge="1">
                  <a:txBody>
                    <a:bodyPr/>
                    <a:lstStyle/>
                    <a:p>
                      <a:pPr algn="ctr"/>
                      <a:endParaRPr lang="fr-FR" sz="1000" dirty="0">
                        <a:latin typeface="+mj-lt"/>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hMerge="1">
                  <a:txBody>
                    <a:bodyPr/>
                    <a:lstStyle/>
                    <a:p>
                      <a:pPr algn="ctr"/>
                      <a:endParaRPr lang="fr-FR" sz="1000" noProof="0" dirty="0"/>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hMerge="1">
                  <a:txBody>
                    <a:bodyPr/>
                    <a:lstStyle/>
                    <a:p>
                      <a:pPr algn="ctr"/>
                      <a:endParaRPr lang="fr-FR" sz="1000" noProof="0" dirty="0"/>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hMerge="1">
                  <a:txBody>
                    <a:bodyPr/>
                    <a:lstStyle/>
                    <a:p>
                      <a:pPr marL="0" marR="0" indent="0" algn="ctr" defTabSz="514350" rtl="0" eaLnBrk="1" fontAlgn="auto" latinLnBrk="0" hangingPunct="1">
                        <a:lnSpc>
                          <a:spcPct val="100000"/>
                        </a:lnSpc>
                        <a:spcBef>
                          <a:spcPts val="0"/>
                        </a:spcBef>
                        <a:spcAft>
                          <a:spcPts val="0"/>
                        </a:spcAft>
                        <a:buClrTx/>
                        <a:buSzTx/>
                        <a:buFontTx/>
                        <a:buNone/>
                        <a:tabLst/>
                        <a:defRPr/>
                      </a:pPr>
                      <a:endParaRPr lang="fr-BE" sz="1000" dirty="0"/>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20"/>
                  </a:ext>
                </a:extLst>
              </a:tr>
              <a:tr h="269554">
                <a:tc vMerge="1">
                  <a:txBody>
                    <a:bodyPr/>
                    <a:lstStyle/>
                    <a:p>
                      <a:endParaRPr lang="fr-FR" dirty="0"/>
                    </a:p>
                  </a:txBody>
                  <a:tcPr/>
                </a:tc>
                <a:tc vMerge="1">
                  <a:txBody>
                    <a:bodyPr/>
                    <a:lstStyle/>
                    <a:p>
                      <a:endParaRPr lang="fr-FR"/>
                    </a:p>
                  </a:txBody>
                  <a:tcPr/>
                </a:tc>
                <a:tc>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r-FR" sz="1100" dirty="0">
                          <a:solidFill>
                            <a:schemeClr val="tx1"/>
                          </a:solidFill>
                          <a:ea typeface="Lucida Grande"/>
                          <a:cs typeface="Lucida Grande"/>
                        </a:rPr>
                        <a:t>Index GINI</a:t>
                      </a:r>
                      <a:endParaRPr kumimoji="0" lang="fr-FR" sz="1100" b="0" i="0" u="none" strike="noStrike" kern="0" cap="none" spc="0" normalizeH="0" baseline="0" noProof="0" dirty="0">
                        <a:ln>
                          <a:noFill/>
                        </a:ln>
                        <a:solidFill>
                          <a:schemeClr val="tx1"/>
                        </a:solidFill>
                        <a:effectLst/>
                        <a:uLnTx/>
                        <a:uFillTx/>
                        <a:cs typeface="Arial"/>
                      </a:endParaRPr>
                    </a:p>
                  </a:txBody>
                  <a:tcPr marL="10800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gridSpan="5">
                  <a:txBody>
                    <a:bodyPr/>
                    <a:lstStyle/>
                    <a:p>
                      <a:pPr algn="ctr"/>
                      <a:r>
                        <a:rPr lang="fr-FR" sz="1000" b="0" i="0" u="none" strike="noStrike" kern="1200" noProof="0" dirty="0" err="1">
                          <a:solidFill>
                            <a:schemeClr val="tx1"/>
                          </a:solidFill>
                          <a:effectLst/>
                          <a:latin typeface="Calibri" panose="020F0502020204030204" pitchFamily="34" charset="0"/>
                          <a:ea typeface="+mn-ea"/>
                          <a:cs typeface="+mn-cs"/>
                        </a:rPr>
                        <a:t>n.d</a:t>
                      </a:r>
                      <a:endParaRPr lang="fr-FR" sz="1000" b="0" noProof="0" dirty="0">
                        <a:solidFill>
                          <a:schemeClr val="tx1"/>
                        </a:solidFill>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hMerge="1">
                  <a:txBody>
                    <a:bodyPr/>
                    <a:lstStyle/>
                    <a:p>
                      <a:pPr algn="ctr"/>
                      <a:endParaRPr lang="fr-FR" sz="1000" dirty="0">
                        <a:latin typeface="+mj-lt"/>
                      </a:endParaRPr>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hMerge="1">
                  <a:txBody>
                    <a:bodyPr/>
                    <a:lstStyle/>
                    <a:p>
                      <a:pPr algn="ctr"/>
                      <a:endParaRPr lang="fr-FR" sz="1000" noProof="0" dirty="0"/>
                    </a:p>
                  </a:txBody>
                  <a:tcPr marL="0" marR="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hMerge="1">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000" b="0" i="0" u="none" strike="noStrike" kern="0" cap="none" spc="0" normalizeH="0" baseline="0" noProof="0" dirty="0">
                        <a:ln>
                          <a:noFill/>
                        </a:ln>
                        <a:solidFill>
                          <a:prstClr val="black"/>
                        </a:solidFill>
                        <a:effectLst/>
                        <a:uLnTx/>
                        <a:uFillTx/>
                        <a:cs typeface="Arial"/>
                      </a:endParaRPr>
                    </a:p>
                  </a:txBody>
                  <a:tcPr marL="108000" marR="0" marT="0" marB="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hMerge="1">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lang="fr-FR" sz="1000" b="0" i="0" u="none" strike="noStrike" kern="1200" noProof="0" dirty="0">
                        <a:solidFill>
                          <a:srgbClr val="000000"/>
                        </a:solidFill>
                        <a:effectLst/>
                        <a:latin typeface="Calibri" panose="020F0502020204030204" pitchFamily="34" charset="0"/>
                        <a:ea typeface="+mn-ea"/>
                        <a:cs typeface="+mn-cs"/>
                      </a:endParaRPr>
                    </a:p>
                  </a:txBody>
                  <a:tcPr marL="108000" marR="0" marT="0" marB="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21"/>
                  </a:ext>
                </a:extLst>
              </a:tr>
            </a:tbl>
          </a:graphicData>
        </a:graphic>
      </p:graphicFrame>
      <p:sp>
        <p:nvSpPr>
          <p:cNvPr id="26" name="Rectangle 96"/>
          <p:cNvSpPr>
            <a:spLocks noChangeArrowheads="1"/>
          </p:cNvSpPr>
          <p:nvPr/>
        </p:nvSpPr>
        <p:spPr bwMode="gray">
          <a:xfrm>
            <a:off x="2856123" y="1043220"/>
            <a:ext cx="5695720" cy="323850"/>
          </a:xfrm>
          <a:prstGeom prst="rect">
            <a:avLst/>
          </a:prstGeom>
          <a:noFill/>
          <a:ln w="9525" algn="ctr">
            <a:noFill/>
            <a:miter lim="800000"/>
            <a:headEnd type="none" w="lg" len="lg"/>
            <a:tailEnd type="none" w="lg" len="lg"/>
          </a:ln>
        </p:spPr>
        <p:txBody>
          <a:bodyPr lIns="18000" tIns="91440" rIns="18000" bIns="91440" anchor="b"/>
          <a:lstStyle/>
          <a:p>
            <a:pPr algn="ctr" defTabSz="914400">
              <a:defRPr/>
            </a:pPr>
            <a:r>
              <a:rPr lang="fr-FR" altLang="en-US" sz="1200" b="1" kern="0" dirty="0">
                <a:solidFill>
                  <a:srgbClr val="000000"/>
                </a:solidFill>
                <a:cs typeface="Arial"/>
              </a:rPr>
              <a:t>Indicateur</a:t>
            </a:r>
          </a:p>
        </p:txBody>
      </p:sp>
      <p:sp>
        <p:nvSpPr>
          <p:cNvPr id="27" name="Rectangle 96"/>
          <p:cNvSpPr>
            <a:spLocks noChangeArrowheads="1"/>
          </p:cNvSpPr>
          <p:nvPr/>
        </p:nvSpPr>
        <p:spPr bwMode="gray">
          <a:xfrm>
            <a:off x="8844445" y="1037960"/>
            <a:ext cx="920753" cy="323850"/>
          </a:xfrm>
          <a:prstGeom prst="rect">
            <a:avLst/>
          </a:prstGeom>
          <a:noFill/>
          <a:ln w="9525" algn="ctr">
            <a:noFill/>
            <a:miter lim="800000"/>
            <a:headEnd type="none" w="lg" len="lg"/>
            <a:tailEnd type="none" w="lg" len="lg"/>
          </a:ln>
        </p:spPr>
        <p:txBody>
          <a:bodyPr lIns="18000" tIns="91440" rIns="18000" bIns="91440" anchor="b"/>
          <a:lstStyle/>
          <a:p>
            <a:pPr algn="ctr" defTabSz="914400">
              <a:defRPr/>
            </a:pPr>
            <a:r>
              <a:rPr lang="fr-FR" altLang="en-US" sz="1100" b="1" kern="0" dirty="0">
                <a:solidFill>
                  <a:srgbClr val="000000"/>
                </a:solidFill>
                <a:cs typeface="Arial"/>
              </a:rPr>
              <a:t>Statut</a:t>
            </a:r>
          </a:p>
        </p:txBody>
      </p:sp>
      <p:sp>
        <p:nvSpPr>
          <p:cNvPr id="28" name="Rectangle 96"/>
          <p:cNvSpPr>
            <a:spLocks noChangeArrowheads="1"/>
          </p:cNvSpPr>
          <p:nvPr/>
        </p:nvSpPr>
        <p:spPr bwMode="gray">
          <a:xfrm>
            <a:off x="10270411" y="1037960"/>
            <a:ext cx="716096" cy="323850"/>
          </a:xfrm>
          <a:prstGeom prst="rect">
            <a:avLst/>
          </a:prstGeom>
          <a:noFill/>
          <a:ln w="9525" algn="ctr">
            <a:noFill/>
            <a:miter lim="800000"/>
            <a:headEnd type="none" w="lg" len="lg"/>
            <a:tailEnd type="none" w="lg" len="lg"/>
          </a:ln>
        </p:spPr>
        <p:txBody>
          <a:bodyPr lIns="18000" tIns="91440" rIns="18000" bIns="91440" anchor="b"/>
          <a:lstStyle/>
          <a:p>
            <a:pPr algn="ctr" defTabSz="914400">
              <a:defRPr/>
            </a:pPr>
            <a:r>
              <a:rPr lang="fr-FR" altLang="en-US" sz="1100" b="1" kern="0" dirty="0">
                <a:solidFill>
                  <a:srgbClr val="000000"/>
                </a:solidFill>
                <a:cs typeface="Arial"/>
              </a:rPr>
              <a:t>Année</a:t>
            </a:r>
          </a:p>
        </p:txBody>
      </p:sp>
      <p:sp>
        <p:nvSpPr>
          <p:cNvPr id="29" name="Rectangle 96"/>
          <p:cNvSpPr>
            <a:spLocks noChangeArrowheads="1"/>
          </p:cNvSpPr>
          <p:nvPr/>
        </p:nvSpPr>
        <p:spPr bwMode="gray">
          <a:xfrm>
            <a:off x="10819909" y="1047705"/>
            <a:ext cx="797878" cy="323850"/>
          </a:xfrm>
          <a:prstGeom prst="rect">
            <a:avLst/>
          </a:prstGeom>
          <a:noFill/>
          <a:ln w="9525" algn="ctr">
            <a:noFill/>
            <a:miter lim="800000"/>
            <a:headEnd type="none" w="lg" len="lg"/>
            <a:tailEnd type="none" w="lg" len="lg"/>
          </a:ln>
        </p:spPr>
        <p:txBody>
          <a:bodyPr lIns="18000" tIns="91440" rIns="18000" bIns="91440" anchor="b"/>
          <a:lstStyle/>
          <a:p>
            <a:pPr algn="ctr" defTabSz="914400">
              <a:defRPr/>
            </a:pPr>
            <a:r>
              <a:rPr lang="fr-FR" altLang="en-US" sz="1100" b="1" kern="0" dirty="0">
                <a:solidFill>
                  <a:srgbClr val="000000"/>
                </a:solidFill>
                <a:cs typeface="Arial"/>
              </a:rPr>
              <a:t>Sévérité</a:t>
            </a:r>
          </a:p>
        </p:txBody>
      </p:sp>
      <p:sp>
        <p:nvSpPr>
          <p:cNvPr id="30" name="Rectangle 96"/>
          <p:cNvSpPr>
            <a:spLocks noChangeArrowheads="1"/>
          </p:cNvSpPr>
          <p:nvPr/>
        </p:nvSpPr>
        <p:spPr bwMode="gray">
          <a:xfrm>
            <a:off x="9629768" y="1032069"/>
            <a:ext cx="797879" cy="323850"/>
          </a:xfrm>
          <a:prstGeom prst="rect">
            <a:avLst/>
          </a:prstGeom>
          <a:noFill/>
          <a:ln w="9525" algn="ctr">
            <a:noFill/>
            <a:miter lim="800000"/>
            <a:headEnd type="none" w="lg" len="lg"/>
            <a:tailEnd type="none" w="lg" len="lg"/>
          </a:ln>
        </p:spPr>
        <p:txBody>
          <a:bodyPr lIns="18000" tIns="91440" rIns="18000" bIns="91440" anchor="b"/>
          <a:lstStyle/>
          <a:p>
            <a:pPr algn="ctr" defTabSz="914400">
              <a:defRPr/>
            </a:pPr>
            <a:r>
              <a:rPr lang="fr-FR" altLang="en-US" sz="1100" b="1" kern="0" dirty="0">
                <a:solidFill>
                  <a:srgbClr val="000000"/>
                </a:solidFill>
                <a:cs typeface="Arial"/>
              </a:rPr>
              <a:t>Source</a:t>
            </a:r>
          </a:p>
        </p:txBody>
      </p:sp>
      <p:sp>
        <p:nvSpPr>
          <p:cNvPr id="31" name="Rectangle 96"/>
          <p:cNvSpPr>
            <a:spLocks noChangeArrowheads="1"/>
          </p:cNvSpPr>
          <p:nvPr/>
        </p:nvSpPr>
        <p:spPr bwMode="gray">
          <a:xfrm>
            <a:off x="11455844" y="1044009"/>
            <a:ext cx="797878" cy="323850"/>
          </a:xfrm>
          <a:prstGeom prst="rect">
            <a:avLst/>
          </a:prstGeom>
          <a:noFill/>
          <a:ln w="9525" algn="ctr">
            <a:noFill/>
            <a:miter lim="800000"/>
            <a:headEnd type="none" w="lg" len="lg"/>
            <a:tailEnd type="none" w="lg" len="lg"/>
          </a:ln>
        </p:spPr>
        <p:txBody>
          <a:bodyPr lIns="18000" tIns="91440" rIns="18000" bIns="91440" anchor="b"/>
          <a:lstStyle/>
          <a:p>
            <a:pPr algn="ctr" defTabSz="914400">
              <a:defRPr/>
            </a:pPr>
            <a:r>
              <a:rPr lang="fr-FR" altLang="en-US" sz="1100" b="1" kern="0" dirty="0">
                <a:solidFill>
                  <a:srgbClr val="000000"/>
                </a:solidFill>
                <a:cs typeface="Arial"/>
              </a:rPr>
              <a:t>Tendance</a:t>
            </a:r>
          </a:p>
        </p:txBody>
      </p:sp>
      <p:sp>
        <p:nvSpPr>
          <p:cNvPr id="32" name="Oval 14"/>
          <p:cNvSpPr>
            <a:spLocks noChangeAspect="1" noChangeArrowheads="1"/>
          </p:cNvSpPr>
          <p:nvPr/>
        </p:nvSpPr>
        <p:spPr bwMode="auto">
          <a:xfrm>
            <a:off x="11115665" y="1484213"/>
            <a:ext cx="182880" cy="182880"/>
          </a:xfrm>
          <a:prstGeom prst="ellipse">
            <a:avLst/>
          </a:prstGeom>
          <a:solidFill>
            <a:srgbClr val="FFFF00"/>
          </a:solidFill>
          <a:ln w="9525" algn="ctr">
            <a:solidFill>
              <a:schemeClr val="tx1"/>
            </a:solidFill>
            <a:round/>
            <a:headEnd/>
            <a:tailEnd/>
          </a:ln>
        </p:spPr>
        <p:txBody>
          <a:bodyPr wrap="none" lIns="0" tIns="0" rIns="0" bIns="0" anchor="ctr"/>
          <a:lstStyle/>
          <a:p>
            <a:pPr defTabSz="914400">
              <a:tabLst>
                <a:tab pos="233363" algn="l"/>
              </a:tabLst>
              <a:defRPr/>
            </a:pPr>
            <a:endParaRPr lang="fr-FR" altLang="en-US" sz="1050" kern="0" dirty="0">
              <a:solidFill>
                <a:prstClr val="black"/>
              </a:solidFill>
              <a:cs typeface="Arial"/>
            </a:endParaRPr>
          </a:p>
        </p:txBody>
      </p:sp>
      <p:sp>
        <p:nvSpPr>
          <p:cNvPr id="34" name="Oval 14"/>
          <p:cNvSpPr>
            <a:spLocks noChangeAspect="1" noChangeArrowheads="1"/>
          </p:cNvSpPr>
          <p:nvPr/>
        </p:nvSpPr>
        <p:spPr bwMode="auto">
          <a:xfrm>
            <a:off x="11099324" y="2025630"/>
            <a:ext cx="182880" cy="182880"/>
          </a:xfrm>
          <a:prstGeom prst="ellipse">
            <a:avLst/>
          </a:prstGeom>
          <a:solidFill>
            <a:srgbClr val="C00000"/>
          </a:solidFill>
          <a:ln w="9525" algn="ctr">
            <a:solidFill>
              <a:schemeClr val="tx1"/>
            </a:solidFill>
            <a:round/>
            <a:headEnd/>
            <a:tailEnd/>
          </a:ln>
        </p:spPr>
        <p:txBody>
          <a:bodyPr wrap="none" lIns="0" tIns="0" rIns="0" bIns="0" anchor="ctr"/>
          <a:lstStyle/>
          <a:p>
            <a:pPr defTabSz="914400">
              <a:tabLst>
                <a:tab pos="233363" algn="l"/>
              </a:tabLst>
              <a:defRPr/>
            </a:pPr>
            <a:endParaRPr lang="fr-FR" altLang="en-US" sz="1050" kern="0" dirty="0">
              <a:solidFill>
                <a:prstClr val="black"/>
              </a:solidFill>
              <a:cs typeface="Arial"/>
            </a:endParaRPr>
          </a:p>
        </p:txBody>
      </p:sp>
      <p:sp>
        <p:nvSpPr>
          <p:cNvPr id="36" name="Oval 14"/>
          <p:cNvSpPr>
            <a:spLocks noChangeAspect="1" noChangeArrowheads="1"/>
          </p:cNvSpPr>
          <p:nvPr/>
        </p:nvSpPr>
        <p:spPr bwMode="auto">
          <a:xfrm>
            <a:off x="11127406" y="2409005"/>
            <a:ext cx="182880" cy="182880"/>
          </a:xfrm>
          <a:prstGeom prst="ellipse">
            <a:avLst/>
          </a:prstGeom>
          <a:solidFill>
            <a:srgbClr val="C00000"/>
          </a:solidFill>
          <a:ln w="9525" algn="ctr">
            <a:solidFill>
              <a:schemeClr val="tx1"/>
            </a:solidFill>
            <a:round/>
            <a:headEnd/>
            <a:tailEnd/>
          </a:ln>
        </p:spPr>
        <p:txBody>
          <a:bodyPr wrap="none" lIns="0" tIns="0" rIns="0" bIns="0" anchor="ctr"/>
          <a:lstStyle/>
          <a:p>
            <a:pPr defTabSz="914400">
              <a:tabLst>
                <a:tab pos="233363" algn="l"/>
              </a:tabLst>
              <a:defRPr/>
            </a:pPr>
            <a:endParaRPr lang="fr-FR" altLang="en-US" sz="1050" kern="0" dirty="0">
              <a:solidFill>
                <a:prstClr val="black"/>
              </a:solidFill>
              <a:cs typeface="Arial"/>
            </a:endParaRPr>
          </a:p>
        </p:txBody>
      </p:sp>
      <p:sp>
        <p:nvSpPr>
          <p:cNvPr id="38" name="Flowchart: Connector 73"/>
          <p:cNvSpPr>
            <a:spLocks noChangeArrowheads="1"/>
          </p:cNvSpPr>
          <p:nvPr/>
        </p:nvSpPr>
        <p:spPr bwMode="auto">
          <a:xfrm>
            <a:off x="11109704" y="3936495"/>
            <a:ext cx="182880" cy="182880"/>
          </a:xfrm>
          <a:prstGeom prst="flowChartConnector">
            <a:avLst/>
          </a:prstGeom>
          <a:solidFill>
            <a:srgbClr val="FFFF00"/>
          </a:solidFill>
          <a:ln w="12700">
            <a:solidFill>
              <a:schemeClr val="tx1"/>
            </a:solidFill>
            <a:round/>
            <a:headEnd/>
            <a:tailEnd/>
          </a:ln>
        </p:spPr>
        <p:txBody>
          <a:bodyPr/>
          <a:lstStyle/>
          <a:p>
            <a:endParaRPr lang="fr-FR">
              <a:solidFill>
                <a:srgbClr val="000000"/>
              </a:solidFill>
            </a:endParaRPr>
          </a:p>
        </p:txBody>
      </p:sp>
      <p:sp>
        <p:nvSpPr>
          <p:cNvPr id="39" name="Flowchart: Connector 74"/>
          <p:cNvSpPr>
            <a:spLocks noChangeArrowheads="1"/>
          </p:cNvSpPr>
          <p:nvPr/>
        </p:nvSpPr>
        <p:spPr bwMode="auto">
          <a:xfrm>
            <a:off x="11109704" y="4346811"/>
            <a:ext cx="182880" cy="182880"/>
          </a:xfrm>
          <a:prstGeom prst="flowChartConnector">
            <a:avLst/>
          </a:prstGeom>
          <a:solidFill>
            <a:srgbClr val="FFFF00"/>
          </a:solidFill>
          <a:ln w="12700">
            <a:solidFill>
              <a:schemeClr val="tx1"/>
            </a:solidFill>
            <a:round/>
            <a:headEnd/>
            <a:tailEnd/>
          </a:ln>
        </p:spPr>
        <p:txBody>
          <a:bodyPr/>
          <a:lstStyle/>
          <a:p>
            <a:endParaRPr lang="fr-FR">
              <a:solidFill>
                <a:srgbClr val="000000"/>
              </a:solidFill>
            </a:endParaRPr>
          </a:p>
        </p:txBody>
      </p:sp>
      <p:sp>
        <p:nvSpPr>
          <p:cNvPr id="41" name="Flowchart: Connector 79"/>
          <p:cNvSpPr>
            <a:spLocks noChangeArrowheads="1"/>
          </p:cNvSpPr>
          <p:nvPr/>
        </p:nvSpPr>
        <p:spPr bwMode="auto">
          <a:xfrm>
            <a:off x="11146140" y="5598387"/>
            <a:ext cx="182880" cy="182880"/>
          </a:xfrm>
          <a:prstGeom prst="flowChartConnector">
            <a:avLst/>
          </a:prstGeom>
          <a:solidFill>
            <a:srgbClr val="FFFF00"/>
          </a:solidFill>
          <a:ln w="12700">
            <a:solidFill>
              <a:schemeClr val="tx1"/>
            </a:solidFill>
            <a:round/>
            <a:headEnd/>
            <a:tailEnd/>
          </a:ln>
        </p:spPr>
        <p:txBody>
          <a:bodyPr/>
          <a:lstStyle/>
          <a:p>
            <a:endParaRPr lang="fr-FR">
              <a:solidFill>
                <a:srgbClr val="000000"/>
              </a:solidFill>
            </a:endParaRPr>
          </a:p>
        </p:txBody>
      </p:sp>
      <p:sp>
        <p:nvSpPr>
          <p:cNvPr id="42" name="Oval 14"/>
          <p:cNvSpPr>
            <a:spLocks noChangeAspect="1" noChangeArrowheads="1"/>
          </p:cNvSpPr>
          <p:nvPr/>
        </p:nvSpPr>
        <p:spPr bwMode="auto">
          <a:xfrm>
            <a:off x="11133321" y="4676156"/>
            <a:ext cx="182880" cy="182880"/>
          </a:xfrm>
          <a:prstGeom prst="ellipse">
            <a:avLst/>
          </a:prstGeom>
          <a:solidFill>
            <a:srgbClr val="C00000"/>
          </a:solidFill>
          <a:ln w="9525" algn="ctr">
            <a:solidFill>
              <a:schemeClr val="tx1"/>
            </a:solidFill>
            <a:round/>
            <a:headEnd/>
            <a:tailEnd/>
          </a:ln>
        </p:spPr>
        <p:txBody>
          <a:bodyPr wrap="none" lIns="0" tIns="0" rIns="0" bIns="0" anchor="ctr"/>
          <a:lstStyle/>
          <a:p>
            <a:pPr defTabSz="914400">
              <a:tabLst>
                <a:tab pos="233363" algn="l"/>
              </a:tabLst>
              <a:defRPr/>
            </a:pPr>
            <a:endParaRPr lang="fr-FR" altLang="en-US" sz="1050" kern="0" dirty="0">
              <a:solidFill>
                <a:prstClr val="black"/>
              </a:solidFill>
              <a:cs typeface="Arial"/>
            </a:endParaRPr>
          </a:p>
        </p:txBody>
      </p:sp>
      <p:sp>
        <p:nvSpPr>
          <p:cNvPr id="44" name="Oval 14"/>
          <p:cNvSpPr>
            <a:spLocks noChangeAspect="1" noChangeArrowheads="1"/>
          </p:cNvSpPr>
          <p:nvPr/>
        </p:nvSpPr>
        <p:spPr bwMode="auto">
          <a:xfrm>
            <a:off x="11109704" y="5122379"/>
            <a:ext cx="182880" cy="182880"/>
          </a:xfrm>
          <a:prstGeom prst="ellipse">
            <a:avLst/>
          </a:prstGeom>
          <a:solidFill>
            <a:srgbClr val="C00000"/>
          </a:solidFill>
          <a:ln w="9525" algn="ctr">
            <a:solidFill>
              <a:schemeClr val="tx1"/>
            </a:solidFill>
            <a:round/>
            <a:headEnd/>
            <a:tailEnd/>
          </a:ln>
        </p:spPr>
        <p:txBody>
          <a:bodyPr wrap="none" lIns="0" tIns="0" rIns="0" bIns="0" anchor="ctr"/>
          <a:lstStyle/>
          <a:p>
            <a:pPr defTabSz="914400">
              <a:tabLst>
                <a:tab pos="233363" algn="l"/>
              </a:tabLst>
              <a:defRPr/>
            </a:pPr>
            <a:endParaRPr lang="fr-FR" altLang="en-US" sz="1050" kern="0" dirty="0">
              <a:solidFill>
                <a:prstClr val="black"/>
              </a:solidFill>
              <a:cs typeface="Arial"/>
            </a:endParaRPr>
          </a:p>
        </p:txBody>
      </p:sp>
      <p:sp>
        <p:nvSpPr>
          <p:cNvPr id="47" name="Oval 14"/>
          <p:cNvSpPr>
            <a:spLocks noChangeAspect="1" noChangeArrowheads="1"/>
          </p:cNvSpPr>
          <p:nvPr/>
        </p:nvSpPr>
        <p:spPr bwMode="auto">
          <a:xfrm>
            <a:off x="11134920" y="2890645"/>
            <a:ext cx="182880" cy="182880"/>
          </a:xfrm>
          <a:prstGeom prst="ellipse">
            <a:avLst/>
          </a:prstGeom>
          <a:solidFill>
            <a:srgbClr val="C00000"/>
          </a:solidFill>
          <a:ln w="9525" algn="ctr">
            <a:solidFill>
              <a:schemeClr val="tx1"/>
            </a:solidFill>
            <a:round/>
            <a:headEnd/>
            <a:tailEnd/>
          </a:ln>
        </p:spPr>
        <p:txBody>
          <a:bodyPr wrap="none" lIns="0" tIns="0" rIns="0" bIns="0" anchor="ctr"/>
          <a:lstStyle/>
          <a:p>
            <a:pPr defTabSz="914400">
              <a:tabLst>
                <a:tab pos="233363" algn="l"/>
              </a:tabLst>
              <a:defRPr/>
            </a:pPr>
            <a:endParaRPr lang="fr-FR" altLang="en-US" sz="1050" kern="0" dirty="0">
              <a:solidFill>
                <a:prstClr val="black"/>
              </a:solidFill>
              <a:cs typeface="Arial"/>
            </a:endParaRPr>
          </a:p>
        </p:txBody>
      </p:sp>
      <p:sp>
        <p:nvSpPr>
          <p:cNvPr id="48" name="Flowchart: Connector 65"/>
          <p:cNvSpPr>
            <a:spLocks noChangeArrowheads="1"/>
          </p:cNvSpPr>
          <p:nvPr/>
        </p:nvSpPr>
        <p:spPr bwMode="auto">
          <a:xfrm>
            <a:off x="11142724" y="3443355"/>
            <a:ext cx="182880" cy="182880"/>
          </a:xfrm>
          <a:prstGeom prst="flowChartConnector">
            <a:avLst/>
          </a:prstGeom>
          <a:solidFill>
            <a:srgbClr val="FFFF00"/>
          </a:solidFill>
          <a:ln w="12700">
            <a:solidFill>
              <a:schemeClr val="tx1"/>
            </a:solidFill>
            <a:round/>
            <a:headEnd/>
            <a:tailEnd/>
          </a:ln>
        </p:spPr>
        <p:txBody>
          <a:bodyPr/>
          <a:lstStyle/>
          <a:p>
            <a:endParaRPr lang="fr-FR">
              <a:solidFill>
                <a:srgbClr val="000000"/>
              </a:solidFill>
            </a:endParaRPr>
          </a:p>
        </p:txBody>
      </p:sp>
      <p:sp>
        <p:nvSpPr>
          <p:cNvPr id="49" name="Title 1">
            <a:extLst>
              <a:ext uri="{FF2B5EF4-FFF2-40B4-BE49-F238E27FC236}">
                <a16:creationId xmlns:a16="http://schemas.microsoft.com/office/drawing/2014/main" id="{050E6086-969C-460B-9FF5-FB45D4D2797F}"/>
              </a:ext>
            </a:extLst>
          </p:cNvPr>
          <p:cNvSpPr>
            <a:spLocks noGrp="1"/>
          </p:cNvSpPr>
          <p:nvPr>
            <p:ph type="title"/>
          </p:nvPr>
        </p:nvSpPr>
        <p:spPr>
          <a:xfrm>
            <a:off x="1562991" y="59352"/>
            <a:ext cx="10111998" cy="831850"/>
          </a:xfrm>
        </p:spPr>
        <p:txBody>
          <a:bodyPr>
            <a:noAutofit/>
          </a:bodyPr>
          <a:lstStyle/>
          <a:p>
            <a:r>
              <a:rPr lang="fr-FR" sz="2000" dirty="0">
                <a:ln/>
                <a:solidFill>
                  <a:prstClr val="black"/>
                </a:solidFill>
                <a:latin typeface="Arial" panose="020B0604020202020204" pitchFamily="34" charset="0"/>
                <a:cs typeface="Arial" panose="020B0604020202020204" pitchFamily="34" charset="0"/>
              </a:rPr>
              <a:t>Tableau de Bord – Analyse situationnelle</a:t>
            </a:r>
            <a:br>
              <a:rPr lang="fr-FR" sz="2000" dirty="0">
                <a:ln/>
                <a:solidFill>
                  <a:prstClr val="black"/>
                </a:solidFill>
                <a:latin typeface="Arial" panose="020B0604020202020204" pitchFamily="34" charset="0"/>
                <a:cs typeface="Arial" panose="020B0604020202020204" pitchFamily="34" charset="0"/>
              </a:rPr>
            </a:br>
            <a:r>
              <a:rPr lang="fr-FR" sz="1600" dirty="0">
                <a:ln/>
                <a:solidFill>
                  <a:prstClr val="black"/>
                </a:solidFill>
                <a:latin typeface="Arial" panose="020B0604020202020204" pitchFamily="34" charset="0"/>
                <a:cs typeface="Arial" panose="020B0604020202020204" pitchFamily="34" charset="0"/>
              </a:rPr>
              <a:t>Tchad– Niveau National</a:t>
            </a:r>
            <a:endParaRPr lang="fr-FR" sz="2000" dirty="0">
              <a:latin typeface="+mn-lt"/>
            </a:endParaRPr>
          </a:p>
        </p:txBody>
      </p:sp>
      <p:pic>
        <p:nvPicPr>
          <p:cNvPr id="50" name="Picture 49" descr="A screenshot of a cell phone&#10;&#10;Description generated with high confidence">
            <a:extLst>
              <a:ext uri="{FF2B5EF4-FFF2-40B4-BE49-F238E27FC236}">
                <a16:creationId xmlns:a16="http://schemas.microsoft.com/office/drawing/2014/main" id="{3CD549F4-216B-4815-8CEC-6356C97187FB}"/>
              </a:ext>
            </a:extLst>
          </p:cNvPr>
          <p:cNvPicPr>
            <a:picLocks noChangeAspect="1"/>
          </p:cNvPicPr>
          <p:nvPr/>
        </p:nvPicPr>
        <p:blipFill>
          <a:blip r:embed="rId3"/>
          <a:stretch>
            <a:fillRect/>
          </a:stretch>
        </p:blipFill>
        <p:spPr>
          <a:xfrm>
            <a:off x="-1236" y="56457"/>
            <a:ext cx="1401154" cy="817230"/>
          </a:xfrm>
          <a:prstGeom prst="rect">
            <a:avLst/>
          </a:prstGeom>
        </p:spPr>
      </p:pic>
    </p:spTree>
    <p:extLst>
      <p:ext uri="{BB962C8B-B14F-4D97-AF65-F5344CB8AC3E}">
        <p14:creationId xmlns:p14="http://schemas.microsoft.com/office/powerpoint/2010/main" val="2840542426"/>
      </p:ext>
    </p:extLst>
  </p:cSld>
  <p:clrMapOvr>
    <a:overrideClrMapping bg1="lt1" tx1="dk1" bg2="lt2" tx2="dk2" accent1="accent1" accent2="accent2" accent3="accent3" accent4="accent4" accent5="accent5" accent6="accent6" hlink="hlink" folHlink="folHlink"/>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Title 3"/>
          <p:cNvSpPr>
            <a:spLocks noGrp="1"/>
          </p:cNvSpPr>
          <p:nvPr>
            <p:ph type="title"/>
          </p:nvPr>
        </p:nvSpPr>
        <p:spPr>
          <a:xfrm>
            <a:off x="1116330" y="3013710"/>
            <a:ext cx="9959340" cy="830580"/>
          </a:xfrm>
        </p:spPr>
        <p:txBody>
          <a:bodyPr>
            <a:normAutofit/>
          </a:bodyPr>
          <a:lstStyle/>
          <a:p>
            <a:pPr eaLnBrk="1" hangingPunct="1"/>
            <a:r>
              <a:rPr lang="fr-FR" altLang="fr-FR" sz="2400" b="1" dirty="0">
                <a:latin typeface="Arial" charset="0"/>
                <a:ea typeface="Arial" charset="0"/>
                <a:cs typeface="Arial" charset="0"/>
              </a:rPr>
              <a:t>3. Qui fait quoi pour la nutrition? </a:t>
            </a:r>
            <a:endParaRPr lang="en-GB" altLang="fr-FR" sz="2400" b="1" dirty="0">
              <a:latin typeface="Arial" charset="0"/>
              <a:ea typeface="Arial" charset="0"/>
              <a:cs typeface="Arial" charset="0"/>
            </a:endParaRPr>
          </a:p>
        </p:txBody>
      </p:sp>
    </p:spTree>
    <p:extLst>
      <p:ext uri="{BB962C8B-B14F-4D97-AF65-F5344CB8AC3E}">
        <p14:creationId xmlns:p14="http://schemas.microsoft.com/office/powerpoint/2010/main" val="126091179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61730" y="24482"/>
            <a:ext cx="11068539" cy="831850"/>
          </a:xfrm>
        </p:spPr>
        <p:txBody>
          <a:bodyPr>
            <a:noAutofit/>
          </a:bodyPr>
          <a:lstStyle/>
          <a:p>
            <a:r>
              <a:rPr lang="fr-FR" sz="2000" dirty="0">
                <a:ln/>
              </a:rPr>
              <a:t>Signification des rôles pour déterminer « Qui fait quoi »</a:t>
            </a:r>
            <a:endParaRPr lang="fr-FR" sz="2400" dirty="0">
              <a:latin typeface="+mn-lt"/>
            </a:endParaRPr>
          </a:p>
        </p:txBody>
      </p:sp>
      <p:sp>
        <p:nvSpPr>
          <p:cNvPr id="6" name="Rectangle 5">
            <a:extLst>
              <a:ext uri="{FF2B5EF4-FFF2-40B4-BE49-F238E27FC236}">
                <a16:creationId xmlns:a16="http://schemas.microsoft.com/office/drawing/2014/main" id="{3BA5699A-17A2-48AB-970B-4F5B980F9564}"/>
              </a:ext>
            </a:extLst>
          </p:cNvPr>
          <p:cNvSpPr/>
          <p:nvPr/>
        </p:nvSpPr>
        <p:spPr>
          <a:xfrm>
            <a:off x="436818" y="1619868"/>
            <a:ext cx="1652300" cy="677519"/>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defTabSz="914400">
              <a:defRPr/>
            </a:pPr>
            <a:r>
              <a:rPr lang="fr-FR" sz="1400" b="1" dirty="0">
                <a:solidFill>
                  <a:srgbClr val="FFFFFF"/>
                </a:solidFill>
                <a:cs typeface="Arial" pitchFamily="34" charset="0"/>
              </a:rPr>
              <a:t>Ministère responsable</a:t>
            </a:r>
          </a:p>
        </p:txBody>
      </p:sp>
      <p:sp>
        <p:nvSpPr>
          <p:cNvPr id="7" name="Rectangle 6">
            <a:extLst>
              <a:ext uri="{FF2B5EF4-FFF2-40B4-BE49-F238E27FC236}">
                <a16:creationId xmlns:a16="http://schemas.microsoft.com/office/drawing/2014/main" id="{22DD4E58-26B2-46EB-A22A-DA7477CEE9D6}"/>
              </a:ext>
            </a:extLst>
          </p:cNvPr>
          <p:cNvSpPr/>
          <p:nvPr/>
        </p:nvSpPr>
        <p:spPr>
          <a:xfrm>
            <a:off x="436818" y="2514924"/>
            <a:ext cx="1652300" cy="677519"/>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defTabSz="914400">
              <a:defRPr/>
            </a:pPr>
            <a:r>
              <a:rPr lang="fr-FR" sz="1400" b="1" dirty="0">
                <a:solidFill>
                  <a:srgbClr val="FFFFFF"/>
                </a:solidFill>
                <a:cs typeface="Arial" pitchFamily="34" charset="0"/>
              </a:rPr>
              <a:t>Exécutant</a:t>
            </a:r>
          </a:p>
        </p:txBody>
      </p:sp>
      <p:sp>
        <p:nvSpPr>
          <p:cNvPr id="8" name="Rounded Rectangle 8">
            <a:extLst>
              <a:ext uri="{FF2B5EF4-FFF2-40B4-BE49-F238E27FC236}">
                <a16:creationId xmlns:a16="http://schemas.microsoft.com/office/drawing/2014/main" id="{5DC9F9B5-C874-408D-84CF-E960B2691FEB}"/>
              </a:ext>
            </a:extLst>
          </p:cNvPr>
          <p:cNvSpPr/>
          <p:nvPr/>
        </p:nvSpPr>
        <p:spPr>
          <a:xfrm>
            <a:off x="2199184" y="1619868"/>
            <a:ext cx="3699206" cy="677519"/>
          </a:xfrm>
          <a:prstGeom prst="roundRect">
            <a:avLst/>
          </a:prstGeom>
          <a:solidFill>
            <a:schemeClr val="bg1">
              <a:lumMod val="85000"/>
            </a:schemeClr>
          </a:solidFill>
          <a:ln w="9525">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r>
              <a:rPr lang="fr-FR" sz="1350" dirty="0">
                <a:solidFill>
                  <a:srgbClr val="000000"/>
                </a:solidFill>
                <a:cs typeface="Arial" pitchFamily="34" charset="0"/>
              </a:rPr>
              <a:t>Ministère, département ou institution du gouvernement participant au suivi et à l’évaluation de l'action</a:t>
            </a:r>
          </a:p>
        </p:txBody>
      </p:sp>
      <p:sp>
        <p:nvSpPr>
          <p:cNvPr id="9" name="Rounded Rectangle 9">
            <a:extLst>
              <a:ext uri="{FF2B5EF4-FFF2-40B4-BE49-F238E27FC236}">
                <a16:creationId xmlns:a16="http://schemas.microsoft.com/office/drawing/2014/main" id="{E67E6AAE-0526-431B-9697-23D7589C4F49}"/>
              </a:ext>
            </a:extLst>
          </p:cNvPr>
          <p:cNvSpPr/>
          <p:nvPr/>
        </p:nvSpPr>
        <p:spPr>
          <a:xfrm>
            <a:off x="2199185" y="2514924"/>
            <a:ext cx="3699205" cy="677519"/>
          </a:xfrm>
          <a:prstGeom prst="roundRect">
            <a:avLst/>
          </a:prstGeom>
          <a:solidFill>
            <a:schemeClr val="bg1">
              <a:lumMod val="85000"/>
            </a:schemeClr>
          </a:solidFill>
          <a:ln w="9525">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r>
              <a:rPr lang="fr-FR" sz="1350" dirty="0">
                <a:solidFill>
                  <a:srgbClr val="000000"/>
                </a:solidFill>
                <a:cs typeface="Arial" pitchFamily="34" charset="0"/>
              </a:rPr>
              <a:t>Fournisseur direct de l’action (biens ou services) aux bénéficiaires</a:t>
            </a:r>
          </a:p>
        </p:txBody>
      </p:sp>
      <p:sp>
        <p:nvSpPr>
          <p:cNvPr id="10" name="Rectangle 9">
            <a:extLst>
              <a:ext uri="{FF2B5EF4-FFF2-40B4-BE49-F238E27FC236}">
                <a16:creationId xmlns:a16="http://schemas.microsoft.com/office/drawing/2014/main" id="{71EFCADD-3A3B-4688-8CA7-D92DF59DE55E}"/>
              </a:ext>
            </a:extLst>
          </p:cNvPr>
          <p:cNvSpPr/>
          <p:nvPr/>
        </p:nvSpPr>
        <p:spPr>
          <a:xfrm>
            <a:off x="436818" y="3409980"/>
            <a:ext cx="1652300" cy="677519"/>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defTabSz="914400">
              <a:defRPr/>
            </a:pPr>
            <a:r>
              <a:rPr lang="fr-FR" sz="1400" b="1" dirty="0">
                <a:solidFill>
                  <a:srgbClr val="FFFFFF"/>
                </a:solidFill>
                <a:cs typeface="Arial" pitchFamily="34" charset="0"/>
              </a:rPr>
              <a:t>Catalyseur</a:t>
            </a:r>
          </a:p>
        </p:txBody>
      </p:sp>
      <p:sp>
        <p:nvSpPr>
          <p:cNvPr id="11" name="Rounded Rectangle 11">
            <a:extLst>
              <a:ext uri="{FF2B5EF4-FFF2-40B4-BE49-F238E27FC236}">
                <a16:creationId xmlns:a16="http://schemas.microsoft.com/office/drawing/2014/main" id="{0A130A84-7842-4503-BD94-EBC6105FFB3C}"/>
              </a:ext>
            </a:extLst>
          </p:cNvPr>
          <p:cNvSpPr/>
          <p:nvPr/>
        </p:nvSpPr>
        <p:spPr>
          <a:xfrm>
            <a:off x="2199185" y="3409980"/>
            <a:ext cx="3699205" cy="677519"/>
          </a:xfrm>
          <a:prstGeom prst="roundRect">
            <a:avLst/>
          </a:prstGeom>
          <a:solidFill>
            <a:schemeClr val="bg1">
              <a:lumMod val="85000"/>
            </a:schemeClr>
          </a:solidFill>
          <a:ln w="9525">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r>
              <a:rPr lang="fr-FR" sz="1350" dirty="0">
                <a:solidFill>
                  <a:srgbClr val="000000"/>
                </a:solidFill>
                <a:cs typeface="Arial" pitchFamily="34" charset="0"/>
              </a:rPr>
              <a:t>Impliqué dans la coordination, le soutien technique, le suivi et l'évaluation, et le renforcement des capacités</a:t>
            </a:r>
          </a:p>
        </p:txBody>
      </p:sp>
      <p:sp>
        <p:nvSpPr>
          <p:cNvPr id="12" name="Rectangle 11">
            <a:extLst>
              <a:ext uri="{FF2B5EF4-FFF2-40B4-BE49-F238E27FC236}">
                <a16:creationId xmlns:a16="http://schemas.microsoft.com/office/drawing/2014/main" id="{C7B63BC4-373A-40F7-81BE-50D4C6072EE9}"/>
              </a:ext>
            </a:extLst>
          </p:cNvPr>
          <p:cNvSpPr/>
          <p:nvPr/>
        </p:nvSpPr>
        <p:spPr>
          <a:xfrm>
            <a:off x="436818" y="4305035"/>
            <a:ext cx="1652300" cy="677519"/>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defTabSz="914400">
              <a:defRPr/>
            </a:pPr>
            <a:r>
              <a:rPr lang="fr-FR" sz="1400" b="1" dirty="0">
                <a:solidFill>
                  <a:srgbClr val="FFFFFF"/>
                </a:solidFill>
                <a:cs typeface="Arial" pitchFamily="34" charset="0"/>
              </a:rPr>
              <a:t>Bailleur</a:t>
            </a:r>
          </a:p>
        </p:txBody>
      </p:sp>
      <p:sp>
        <p:nvSpPr>
          <p:cNvPr id="13" name="Rounded Rectangle 13">
            <a:extLst>
              <a:ext uri="{FF2B5EF4-FFF2-40B4-BE49-F238E27FC236}">
                <a16:creationId xmlns:a16="http://schemas.microsoft.com/office/drawing/2014/main" id="{8DC35B09-6E0B-4D74-BA72-FBB8659E7DAB}"/>
              </a:ext>
            </a:extLst>
          </p:cNvPr>
          <p:cNvSpPr/>
          <p:nvPr/>
        </p:nvSpPr>
        <p:spPr>
          <a:xfrm>
            <a:off x="2199185" y="4305035"/>
            <a:ext cx="3699205" cy="677519"/>
          </a:xfrm>
          <a:prstGeom prst="roundRect">
            <a:avLst/>
          </a:prstGeom>
          <a:solidFill>
            <a:schemeClr val="bg1">
              <a:lumMod val="85000"/>
            </a:schemeClr>
          </a:solidFill>
          <a:ln w="9525">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r>
              <a:rPr lang="fr-FR" sz="1350" dirty="0">
                <a:solidFill>
                  <a:srgbClr val="000000"/>
                </a:solidFill>
                <a:cs typeface="Arial" pitchFamily="34" charset="0"/>
              </a:rPr>
              <a:t>Fournit un financement pour le déroulement de l’activité</a:t>
            </a:r>
          </a:p>
        </p:txBody>
      </p:sp>
      <p:sp>
        <p:nvSpPr>
          <p:cNvPr id="14" name="Rounded Rectangle 15">
            <a:extLst>
              <a:ext uri="{FF2B5EF4-FFF2-40B4-BE49-F238E27FC236}">
                <a16:creationId xmlns:a16="http://schemas.microsoft.com/office/drawing/2014/main" id="{541722EA-8338-4BCB-9B4A-98E6ED69C521}"/>
              </a:ext>
            </a:extLst>
          </p:cNvPr>
          <p:cNvSpPr/>
          <p:nvPr/>
        </p:nvSpPr>
        <p:spPr>
          <a:xfrm>
            <a:off x="887121" y="5284084"/>
            <a:ext cx="5002306" cy="1148394"/>
          </a:xfrm>
          <a:prstGeom prst="roundRect">
            <a:avLst/>
          </a:prstGeom>
          <a:solidFill>
            <a:schemeClr val="tx1">
              <a:lumMod val="65000"/>
              <a:lumOff val="35000"/>
            </a:schemeClr>
          </a:solidFill>
          <a:ln w="9525">
            <a:solidFill>
              <a:schemeClr val="tx1">
                <a:lumMod val="65000"/>
                <a:lumOff val="3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285750" indent="-106363" defTabSz="914400">
              <a:spcBef>
                <a:spcPts val="600"/>
              </a:spcBef>
              <a:buFont typeface="Arial" panose="020B0604020202020204" pitchFamily="34" charset="0"/>
              <a:buChar char="•"/>
              <a:defRPr/>
            </a:pPr>
            <a:r>
              <a:rPr lang="fr-FR" sz="1200" dirty="0">
                <a:solidFill>
                  <a:srgbClr val="FFFFFF"/>
                </a:solidFill>
                <a:cs typeface="Arial" pitchFamily="34" charset="0"/>
              </a:rPr>
              <a:t>Un intervenant peut assumer plusieurs rôles pour une seule action (par ex. le ministère responsable peut également être l'exécutant sur le terrain en référence aux salariés publics)</a:t>
            </a:r>
            <a:endParaRPr lang="fr-FR" sz="200" dirty="0">
              <a:solidFill>
                <a:srgbClr val="FFFFFF"/>
              </a:solidFill>
              <a:cs typeface="Arial" pitchFamily="34" charset="0"/>
            </a:endParaRPr>
          </a:p>
          <a:p>
            <a:pPr marL="285750" indent="-106363" defTabSz="914400">
              <a:buFont typeface="Arial" panose="020B0604020202020204" pitchFamily="34" charset="0"/>
              <a:buChar char="•"/>
              <a:defRPr/>
            </a:pPr>
            <a:r>
              <a:rPr lang="fr-FR" sz="1200" dirty="0">
                <a:solidFill>
                  <a:srgbClr val="FFFFFF"/>
                </a:solidFill>
                <a:cs typeface="Arial" pitchFamily="34" charset="0"/>
              </a:rPr>
              <a:t>Certains rôles peuvent ne pas être remplis pour chaque action</a:t>
            </a:r>
          </a:p>
          <a:p>
            <a:pPr marL="285750" indent="-106363" defTabSz="914400">
              <a:buFont typeface="Arial" panose="020B0604020202020204" pitchFamily="34" charset="0"/>
              <a:buChar char="•"/>
              <a:defRPr/>
            </a:pPr>
            <a:r>
              <a:rPr lang="fr-FR" sz="1200" dirty="0">
                <a:solidFill>
                  <a:srgbClr val="FFFFFF"/>
                </a:solidFill>
                <a:cs typeface="Arial" pitchFamily="34" charset="0"/>
              </a:rPr>
              <a:t>Le rôle de bailleur comprend les donateurs et les partenaires techniques ayant financé des organisations de mise en œuvre</a:t>
            </a:r>
          </a:p>
        </p:txBody>
      </p:sp>
      <p:sp>
        <p:nvSpPr>
          <p:cNvPr id="15" name="Right Arrow 16">
            <a:extLst>
              <a:ext uri="{FF2B5EF4-FFF2-40B4-BE49-F238E27FC236}">
                <a16:creationId xmlns:a16="http://schemas.microsoft.com/office/drawing/2014/main" id="{3F1AF6F9-2166-4234-BBE1-D0C008C825A7}"/>
              </a:ext>
            </a:extLst>
          </p:cNvPr>
          <p:cNvSpPr/>
          <p:nvPr/>
        </p:nvSpPr>
        <p:spPr>
          <a:xfrm>
            <a:off x="436817" y="5121610"/>
            <a:ext cx="692349" cy="547332"/>
          </a:xfrm>
          <a:prstGeom prst="rightArrow">
            <a:avLst/>
          </a:prstGeom>
          <a:solidFill>
            <a:srgbClr val="B2B2B2"/>
          </a:solidFill>
          <a:ln w="9525">
            <a:solidFill>
              <a:srgbClr val="B2B2B2"/>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defTabSz="914400">
              <a:defRPr/>
            </a:pPr>
            <a:endParaRPr lang="fr-FR" sz="1200" b="1" dirty="0">
              <a:solidFill>
                <a:srgbClr val="000000"/>
              </a:solidFill>
              <a:cs typeface="Arial" pitchFamily="34" charset="0"/>
            </a:endParaRPr>
          </a:p>
        </p:txBody>
      </p:sp>
      <p:sp>
        <p:nvSpPr>
          <p:cNvPr id="16" name="Rectangle 15">
            <a:extLst>
              <a:ext uri="{FF2B5EF4-FFF2-40B4-BE49-F238E27FC236}">
                <a16:creationId xmlns:a16="http://schemas.microsoft.com/office/drawing/2014/main" id="{10497CEE-BF45-42A4-BDAE-257049B1FAA6}"/>
              </a:ext>
            </a:extLst>
          </p:cNvPr>
          <p:cNvSpPr/>
          <p:nvPr/>
        </p:nvSpPr>
        <p:spPr>
          <a:xfrm>
            <a:off x="6156301" y="1541388"/>
            <a:ext cx="1652300" cy="75600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defTabSz="914400">
              <a:defRPr/>
            </a:pPr>
            <a:r>
              <a:rPr lang="fr-FR" sz="1400" b="1" dirty="0">
                <a:solidFill>
                  <a:srgbClr val="FFFFFF"/>
                </a:solidFill>
                <a:cs typeface="Arial" pitchFamily="34" charset="0"/>
              </a:rPr>
              <a:t>Action</a:t>
            </a:r>
          </a:p>
        </p:txBody>
      </p:sp>
      <p:sp>
        <p:nvSpPr>
          <p:cNvPr id="17" name="Rectangle 16">
            <a:extLst>
              <a:ext uri="{FF2B5EF4-FFF2-40B4-BE49-F238E27FC236}">
                <a16:creationId xmlns:a16="http://schemas.microsoft.com/office/drawing/2014/main" id="{E745AEE2-B490-4219-B61E-D846E5A719A1}"/>
              </a:ext>
            </a:extLst>
          </p:cNvPr>
          <p:cNvSpPr/>
          <p:nvPr/>
        </p:nvSpPr>
        <p:spPr>
          <a:xfrm>
            <a:off x="6156301" y="2436444"/>
            <a:ext cx="1652300" cy="75600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defTabSz="914400">
              <a:defRPr/>
            </a:pPr>
            <a:r>
              <a:rPr lang="fr-FR" sz="1400" b="1" dirty="0">
                <a:solidFill>
                  <a:srgbClr val="FFFFFF"/>
                </a:solidFill>
                <a:cs typeface="Arial" pitchFamily="34" charset="0"/>
              </a:rPr>
              <a:t>Mécanisme de mise en œuvre</a:t>
            </a:r>
          </a:p>
        </p:txBody>
      </p:sp>
      <p:sp>
        <p:nvSpPr>
          <p:cNvPr id="18" name="Rounded Rectangle 18">
            <a:extLst>
              <a:ext uri="{FF2B5EF4-FFF2-40B4-BE49-F238E27FC236}">
                <a16:creationId xmlns:a16="http://schemas.microsoft.com/office/drawing/2014/main" id="{3F477C99-573E-45D5-90F1-532AC253CFD3}"/>
              </a:ext>
            </a:extLst>
          </p:cNvPr>
          <p:cNvSpPr/>
          <p:nvPr/>
        </p:nvSpPr>
        <p:spPr>
          <a:xfrm>
            <a:off x="7918666" y="1541388"/>
            <a:ext cx="3816137" cy="755999"/>
          </a:xfrm>
          <a:prstGeom prst="roundRect">
            <a:avLst/>
          </a:prstGeom>
          <a:solidFill>
            <a:schemeClr val="bg1">
              <a:lumMod val="85000"/>
            </a:schemeClr>
          </a:solidFill>
          <a:ln w="9525">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r>
              <a:rPr lang="fr-FR" sz="1350" dirty="0">
                <a:solidFill>
                  <a:srgbClr val="000000"/>
                </a:solidFill>
                <a:cs typeface="Arial" pitchFamily="34" charset="0"/>
              </a:rPr>
              <a:t>Une des Actions Clés ayant été sélectionnée pour la cartographie (p. ex. une activité, une intervention, ou un paquet d’activités)</a:t>
            </a:r>
          </a:p>
        </p:txBody>
      </p:sp>
      <p:sp>
        <p:nvSpPr>
          <p:cNvPr id="19" name="Rounded Rectangle 19">
            <a:extLst>
              <a:ext uri="{FF2B5EF4-FFF2-40B4-BE49-F238E27FC236}">
                <a16:creationId xmlns:a16="http://schemas.microsoft.com/office/drawing/2014/main" id="{2953D6C5-F2B0-4746-9620-51A397F456BF}"/>
              </a:ext>
            </a:extLst>
          </p:cNvPr>
          <p:cNvSpPr/>
          <p:nvPr/>
        </p:nvSpPr>
        <p:spPr>
          <a:xfrm>
            <a:off x="7918668" y="2436444"/>
            <a:ext cx="3816135" cy="756000"/>
          </a:xfrm>
          <a:prstGeom prst="roundRect">
            <a:avLst/>
          </a:prstGeom>
          <a:solidFill>
            <a:schemeClr val="bg1">
              <a:lumMod val="85000"/>
            </a:schemeClr>
          </a:solidFill>
          <a:ln w="9525">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r>
              <a:rPr lang="fr-FR" sz="1350" dirty="0">
                <a:solidFill>
                  <a:srgbClr val="000000"/>
                </a:solidFill>
                <a:cs typeface="Arial" pitchFamily="34" charset="0"/>
              </a:rPr>
              <a:t>Une</a:t>
            </a:r>
            <a:r>
              <a:rPr lang="fr-FR" sz="1300" dirty="0">
                <a:solidFill>
                  <a:srgbClr val="000000"/>
                </a:solidFill>
                <a:cs typeface="Arial" pitchFamily="34" charset="0"/>
              </a:rPr>
              <a:t> </a:t>
            </a:r>
            <a:r>
              <a:rPr lang="fr-FR" sz="1350" dirty="0">
                <a:solidFill>
                  <a:srgbClr val="000000"/>
                </a:solidFill>
                <a:cs typeface="Arial" pitchFamily="34" charset="0"/>
              </a:rPr>
              <a:t>liste de mécanismes spécifiques au pays qui définit comment une action a été mise en œuvre (y compris les plateformes de mise en œuvre)</a:t>
            </a:r>
          </a:p>
        </p:txBody>
      </p:sp>
      <p:sp>
        <p:nvSpPr>
          <p:cNvPr id="20" name="Rectangle 19">
            <a:extLst>
              <a:ext uri="{FF2B5EF4-FFF2-40B4-BE49-F238E27FC236}">
                <a16:creationId xmlns:a16="http://schemas.microsoft.com/office/drawing/2014/main" id="{E3CA5AFB-EB09-4F39-9321-858D04D466D6}"/>
              </a:ext>
            </a:extLst>
          </p:cNvPr>
          <p:cNvSpPr/>
          <p:nvPr/>
        </p:nvSpPr>
        <p:spPr>
          <a:xfrm>
            <a:off x="6156301" y="3331500"/>
            <a:ext cx="1652300" cy="75600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defTabSz="914400">
              <a:defRPr/>
            </a:pPr>
            <a:r>
              <a:rPr lang="fr-FR" sz="1400" b="1" dirty="0">
                <a:solidFill>
                  <a:srgbClr val="FFFFFF"/>
                </a:solidFill>
                <a:cs typeface="Arial" pitchFamily="34" charset="0"/>
              </a:rPr>
              <a:t>Couverture géographique</a:t>
            </a:r>
          </a:p>
        </p:txBody>
      </p:sp>
      <p:sp>
        <p:nvSpPr>
          <p:cNvPr id="21" name="Rounded Rectangle 21">
            <a:extLst>
              <a:ext uri="{FF2B5EF4-FFF2-40B4-BE49-F238E27FC236}">
                <a16:creationId xmlns:a16="http://schemas.microsoft.com/office/drawing/2014/main" id="{51553FB1-ED5D-4D98-A7F5-3F68F77CDC6F}"/>
              </a:ext>
            </a:extLst>
          </p:cNvPr>
          <p:cNvSpPr/>
          <p:nvPr/>
        </p:nvSpPr>
        <p:spPr>
          <a:xfrm>
            <a:off x="7918668" y="3331500"/>
            <a:ext cx="3816135" cy="756000"/>
          </a:xfrm>
          <a:prstGeom prst="roundRect">
            <a:avLst/>
          </a:prstGeom>
          <a:solidFill>
            <a:schemeClr val="bg1">
              <a:lumMod val="85000"/>
            </a:schemeClr>
          </a:solidFill>
          <a:ln w="9525">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r>
              <a:rPr lang="fr-FR" sz="1300" dirty="0">
                <a:solidFill>
                  <a:srgbClr val="000000"/>
                </a:solidFill>
                <a:cs typeface="Arial" pitchFamily="34" charset="0"/>
              </a:rPr>
              <a:t>Pourcentage de zones de santé géographiques dans lesquels une action a été exécutée (au moins un intervenant a atteint un bénéficiaire) </a:t>
            </a:r>
          </a:p>
        </p:txBody>
      </p:sp>
      <p:sp>
        <p:nvSpPr>
          <p:cNvPr id="22" name="Rectangle 21">
            <a:extLst>
              <a:ext uri="{FF2B5EF4-FFF2-40B4-BE49-F238E27FC236}">
                <a16:creationId xmlns:a16="http://schemas.microsoft.com/office/drawing/2014/main" id="{99E87531-ADE6-46BF-8E9A-BD831E957633}"/>
              </a:ext>
            </a:extLst>
          </p:cNvPr>
          <p:cNvSpPr/>
          <p:nvPr/>
        </p:nvSpPr>
        <p:spPr>
          <a:xfrm>
            <a:off x="6156301" y="4226555"/>
            <a:ext cx="1652300" cy="75600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defTabSz="914400">
              <a:defRPr/>
            </a:pPr>
            <a:r>
              <a:rPr lang="fr-FR" sz="1400" b="1" dirty="0">
                <a:solidFill>
                  <a:srgbClr val="FFFFFF"/>
                </a:solidFill>
                <a:cs typeface="Arial" pitchFamily="34" charset="0"/>
              </a:rPr>
              <a:t>Couverture des bénéficiaires</a:t>
            </a:r>
          </a:p>
        </p:txBody>
      </p:sp>
      <p:sp>
        <p:nvSpPr>
          <p:cNvPr id="23" name="Rounded Rectangle 23">
            <a:extLst>
              <a:ext uri="{FF2B5EF4-FFF2-40B4-BE49-F238E27FC236}">
                <a16:creationId xmlns:a16="http://schemas.microsoft.com/office/drawing/2014/main" id="{9075E723-0F7F-4FAA-B2BF-6811B26F75C9}"/>
              </a:ext>
            </a:extLst>
          </p:cNvPr>
          <p:cNvSpPr/>
          <p:nvPr/>
        </p:nvSpPr>
        <p:spPr>
          <a:xfrm>
            <a:off x="7918668" y="4226555"/>
            <a:ext cx="3816135" cy="756000"/>
          </a:xfrm>
          <a:prstGeom prst="roundRect">
            <a:avLst/>
          </a:prstGeom>
          <a:solidFill>
            <a:schemeClr val="bg1">
              <a:lumMod val="85000"/>
            </a:schemeClr>
          </a:solidFill>
          <a:ln w="9525">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r>
              <a:rPr lang="fr-FR" sz="1350" dirty="0">
                <a:solidFill>
                  <a:srgbClr val="000000"/>
                </a:solidFill>
                <a:cs typeface="Arial" pitchFamily="34" charset="0"/>
              </a:rPr>
              <a:t>Pourcentage du groupe cible qui a bénéficié d’une action, comparé à la taille totale de ce groupe cible</a:t>
            </a:r>
          </a:p>
        </p:txBody>
      </p:sp>
      <p:sp>
        <p:nvSpPr>
          <p:cNvPr id="24" name="ColumnHeader">
            <a:extLst>
              <a:ext uri="{FF2B5EF4-FFF2-40B4-BE49-F238E27FC236}">
                <a16:creationId xmlns:a16="http://schemas.microsoft.com/office/drawing/2014/main" id="{3DD4FE48-6EB1-47AB-8CB2-906525D46F65}"/>
              </a:ext>
            </a:extLst>
          </p:cNvPr>
          <p:cNvSpPr>
            <a:spLocks noChangeArrowheads="1"/>
          </p:cNvSpPr>
          <p:nvPr/>
        </p:nvSpPr>
        <p:spPr bwMode="gray">
          <a:xfrm>
            <a:off x="457197" y="1149809"/>
            <a:ext cx="5461572" cy="391579"/>
          </a:xfrm>
          <a:prstGeom prst="rect">
            <a:avLst/>
          </a:prstGeom>
          <a:noFill/>
          <a:ln w="9525" algn="ctr">
            <a:noFill/>
            <a:miter lim="800000"/>
            <a:headEnd type="none" w="lg" len="lg"/>
            <a:tailEnd type="none" w="lg" len="lg"/>
          </a:ln>
          <a:effectLst>
            <a:outerShdw dist="25400" dir="5400000" sx="99000" sy="99000" algn="ctr" rotWithShape="0">
              <a:srgbClr val="0070C0"/>
            </a:outerShdw>
          </a:effectLst>
        </p:spPr>
        <p:txBody>
          <a:bodyPr wrap="square" tIns="71976" bIns="71976" anchor="b">
            <a:spAutoFit/>
          </a:bodyPr>
          <a:lstStyle/>
          <a:p>
            <a:pPr algn="ctr" defTabSz="914400">
              <a:defRPr/>
            </a:pPr>
            <a:r>
              <a:rPr lang="fr-FR" sz="1600" b="1" dirty="0">
                <a:solidFill>
                  <a:srgbClr val="000000"/>
                </a:solidFill>
                <a:cs typeface="Arial" pitchFamily="34" charset="0"/>
              </a:rPr>
              <a:t>Rôles des parties prenantes</a:t>
            </a:r>
            <a:endParaRPr lang="fr-FR" sz="1600" dirty="0">
              <a:solidFill>
                <a:srgbClr val="000000"/>
              </a:solidFill>
              <a:cs typeface="Arial" pitchFamily="34" charset="0"/>
            </a:endParaRPr>
          </a:p>
        </p:txBody>
      </p:sp>
      <p:sp>
        <p:nvSpPr>
          <p:cNvPr id="25" name="ColumnHeader">
            <a:extLst>
              <a:ext uri="{FF2B5EF4-FFF2-40B4-BE49-F238E27FC236}">
                <a16:creationId xmlns:a16="http://schemas.microsoft.com/office/drawing/2014/main" id="{460C98FB-10FC-4722-A9C6-52EAC33BC61F}"/>
              </a:ext>
            </a:extLst>
          </p:cNvPr>
          <p:cNvSpPr>
            <a:spLocks noChangeArrowheads="1"/>
          </p:cNvSpPr>
          <p:nvPr/>
        </p:nvSpPr>
        <p:spPr bwMode="gray">
          <a:xfrm>
            <a:off x="6156301" y="1132951"/>
            <a:ext cx="5578502" cy="391579"/>
          </a:xfrm>
          <a:prstGeom prst="rect">
            <a:avLst/>
          </a:prstGeom>
          <a:noFill/>
          <a:ln w="9525" algn="ctr">
            <a:noFill/>
            <a:miter lim="800000"/>
            <a:headEnd type="none" w="lg" len="lg"/>
            <a:tailEnd type="none" w="lg" len="lg"/>
          </a:ln>
          <a:effectLst>
            <a:outerShdw dist="25400" dir="5400000" sx="99000" sy="99000" algn="ctr" rotWithShape="0">
              <a:srgbClr val="0070C0"/>
            </a:outerShdw>
          </a:effectLst>
        </p:spPr>
        <p:txBody>
          <a:bodyPr wrap="square" tIns="71976" bIns="71976" anchor="b">
            <a:spAutoFit/>
          </a:bodyPr>
          <a:lstStyle/>
          <a:p>
            <a:pPr algn="ctr" defTabSz="914400">
              <a:defRPr/>
            </a:pPr>
            <a:r>
              <a:rPr lang="fr-FR" sz="1600" b="1" dirty="0">
                <a:solidFill>
                  <a:srgbClr val="000000"/>
                </a:solidFill>
                <a:cs typeface="Arial" pitchFamily="34" charset="0"/>
              </a:rPr>
              <a:t>Autres termes</a:t>
            </a:r>
            <a:endParaRPr lang="fr-FR" sz="1600" dirty="0">
              <a:solidFill>
                <a:srgbClr val="000000"/>
              </a:solidFill>
              <a:cs typeface="Arial" pitchFamily="34" charset="0"/>
            </a:endParaRPr>
          </a:p>
        </p:txBody>
      </p:sp>
      <p:sp>
        <p:nvSpPr>
          <p:cNvPr id="26" name="Rounded Rectangle 26">
            <a:extLst>
              <a:ext uri="{FF2B5EF4-FFF2-40B4-BE49-F238E27FC236}">
                <a16:creationId xmlns:a16="http://schemas.microsoft.com/office/drawing/2014/main" id="{BC759345-636C-4696-BD74-1F0795A7C7D5}"/>
              </a:ext>
            </a:extLst>
          </p:cNvPr>
          <p:cNvSpPr/>
          <p:nvPr/>
        </p:nvSpPr>
        <p:spPr>
          <a:xfrm>
            <a:off x="6606605" y="5284084"/>
            <a:ext cx="5002306" cy="1148394"/>
          </a:xfrm>
          <a:prstGeom prst="roundRect">
            <a:avLst/>
          </a:prstGeom>
          <a:solidFill>
            <a:schemeClr val="tx1">
              <a:lumMod val="65000"/>
              <a:lumOff val="35000"/>
            </a:schemeClr>
          </a:solidFill>
          <a:ln w="9525">
            <a:solidFill>
              <a:schemeClr val="tx1">
                <a:lumMod val="65000"/>
                <a:lumOff val="3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285750" indent="-106363" defTabSz="914400">
              <a:spcBef>
                <a:spcPts val="600"/>
              </a:spcBef>
              <a:buFont typeface="Arial" panose="020B0604020202020204" pitchFamily="34" charset="0"/>
              <a:buChar char="•"/>
              <a:defRPr/>
            </a:pPr>
            <a:r>
              <a:rPr lang="fr-FR" sz="1200" dirty="0">
                <a:solidFill>
                  <a:srgbClr val="FFFFFF"/>
                </a:solidFill>
                <a:cs typeface="Arial" pitchFamily="34" charset="0"/>
              </a:rPr>
              <a:t>Les ‘Mécanismes de mise en œuvre’ peuvent être des stratégies (p. ex. campagnes ou routine), des personnes (p. ex. agents vulgarisateurs, leaders religieux), des approches (p. ex. mené par la communauté, centres de santé), etc. L’élaboration du menu des choix dépend de ce que le pays souhaite analyser.</a:t>
            </a:r>
          </a:p>
        </p:txBody>
      </p:sp>
      <p:sp>
        <p:nvSpPr>
          <p:cNvPr id="27" name="Right Arrow 27">
            <a:extLst>
              <a:ext uri="{FF2B5EF4-FFF2-40B4-BE49-F238E27FC236}">
                <a16:creationId xmlns:a16="http://schemas.microsoft.com/office/drawing/2014/main" id="{4A8E3CE2-5E2E-4CDD-A5E8-20589424F745}"/>
              </a:ext>
            </a:extLst>
          </p:cNvPr>
          <p:cNvSpPr/>
          <p:nvPr/>
        </p:nvSpPr>
        <p:spPr>
          <a:xfrm>
            <a:off x="6156301" y="5121610"/>
            <a:ext cx="692349" cy="547332"/>
          </a:xfrm>
          <a:prstGeom prst="rightArrow">
            <a:avLst/>
          </a:prstGeom>
          <a:solidFill>
            <a:srgbClr val="B2B2B2"/>
          </a:solidFill>
          <a:ln w="9525">
            <a:solidFill>
              <a:srgbClr val="B2B2B2"/>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defTabSz="914400">
              <a:defRPr/>
            </a:pPr>
            <a:endParaRPr lang="fr-FR" sz="1200" b="1" dirty="0">
              <a:solidFill>
                <a:srgbClr val="000000"/>
              </a:solidFill>
              <a:cs typeface="Arial" pitchFamily="34" charset="0"/>
            </a:endParaRPr>
          </a:p>
        </p:txBody>
      </p:sp>
      <p:pic>
        <p:nvPicPr>
          <p:cNvPr id="28" name="Picture 27" descr="A screenshot of a cell phone&#10;&#10;Description generated with high confidence">
            <a:extLst>
              <a:ext uri="{FF2B5EF4-FFF2-40B4-BE49-F238E27FC236}">
                <a16:creationId xmlns:a16="http://schemas.microsoft.com/office/drawing/2014/main" id="{ED88E63F-57C3-4DF4-B5BD-BCADDE7EC93D}"/>
              </a:ext>
            </a:extLst>
          </p:cNvPr>
          <p:cNvPicPr>
            <a:picLocks noChangeAspect="1"/>
          </p:cNvPicPr>
          <p:nvPr/>
        </p:nvPicPr>
        <p:blipFill>
          <a:blip r:embed="rId3"/>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1375947328"/>
      </p:ext>
    </p:extLst>
  </p:cSld>
  <p:clrMapOvr>
    <a:overrideClrMapping bg1="lt1" tx1="dk1" bg2="lt2" tx2="dk2" accent1="accent1" accent2="accent2" accent3="accent3" accent4="accent4" accent5="accent5" accent6="accent6" hlink="hlink" folHlink="folHlink"/>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Title 5"/>
          <p:cNvSpPr>
            <a:spLocks noGrp="1"/>
          </p:cNvSpPr>
          <p:nvPr>
            <p:ph type="title"/>
          </p:nvPr>
        </p:nvSpPr>
        <p:spPr/>
        <p:txBody>
          <a:bodyPr>
            <a:noAutofit/>
          </a:bodyPr>
          <a:lstStyle/>
          <a:p>
            <a:r>
              <a:rPr lang="fr-FR" sz="2000" noProof="0" dirty="0"/>
              <a:t>Sommaire</a:t>
            </a:r>
            <a:endParaRPr lang="fr-FR" sz="2000" strike="sngStrike" noProof="0" dirty="0">
              <a:solidFill>
                <a:srgbClr val="FF0000"/>
              </a:solidFill>
            </a:endParaRPr>
          </a:p>
        </p:txBody>
      </p:sp>
      <p:sp>
        <p:nvSpPr>
          <p:cNvPr id="4" name="Rectangle 3">
            <a:extLst>
              <a:ext uri="{FF2B5EF4-FFF2-40B4-BE49-F238E27FC236}">
                <a16:creationId xmlns:a16="http://schemas.microsoft.com/office/drawing/2014/main" id="{15EEF333-9ECC-4837-B1D7-DA38B6442089}"/>
              </a:ext>
            </a:extLst>
          </p:cNvPr>
          <p:cNvSpPr/>
          <p:nvPr/>
        </p:nvSpPr>
        <p:spPr>
          <a:xfrm>
            <a:off x="562711" y="1360561"/>
            <a:ext cx="11420182" cy="3346044"/>
          </a:xfrm>
          <a:prstGeom prst="rect">
            <a:avLst/>
          </a:prstGeom>
        </p:spPr>
        <p:txBody>
          <a:bodyPr wrap="square">
            <a:spAutoFit/>
          </a:bodyPr>
          <a:lstStyle/>
          <a:p>
            <a:pPr lvl="1" indent="-457200">
              <a:lnSpc>
                <a:spcPct val="150000"/>
              </a:lnSpc>
              <a:spcBef>
                <a:spcPct val="20000"/>
              </a:spcBef>
              <a:buClr>
                <a:srgbClr val="0070C0"/>
              </a:buClr>
              <a:buFont typeface="+mj-lt"/>
              <a:buAutoNum type="arabicPeriod"/>
            </a:pPr>
            <a:r>
              <a:rPr lang="fr-FR" sz="1600" b="1" dirty="0">
                <a:solidFill>
                  <a:prstClr val="black"/>
                </a:solidFill>
                <a:latin typeface="Arial" panose="020B0604020202020204" pitchFamily="34" charset="0"/>
                <a:cs typeface="Arial" panose="020B0604020202020204" pitchFamily="34" charset="0"/>
              </a:rPr>
              <a:t>Vue d’ensemble de la cartographie</a:t>
            </a:r>
          </a:p>
          <a:p>
            <a:pPr lvl="1" indent="-457200">
              <a:lnSpc>
                <a:spcPct val="150000"/>
              </a:lnSpc>
              <a:spcBef>
                <a:spcPct val="20000"/>
              </a:spcBef>
              <a:buClr>
                <a:srgbClr val="0070C0"/>
              </a:buClr>
              <a:buFont typeface="+mj-lt"/>
              <a:buAutoNum type="arabicPeriod"/>
            </a:pPr>
            <a:r>
              <a:rPr lang="fr-FR" sz="1600" b="1" dirty="0">
                <a:solidFill>
                  <a:prstClr val="black"/>
                </a:solidFill>
                <a:latin typeface="Arial" panose="020B0604020202020204" pitchFamily="34" charset="0"/>
                <a:cs typeface="Arial" panose="020B0604020202020204" pitchFamily="34" charset="0"/>
              </a:rPr>
              <a:t>Quelle est la situation de la nutrition du Tchad?</a:t>
            </a:r>
            <a:r>
              <a:rPr lang="fr-FR" sz="1600" dirty="0">
                <a:solidFill>
                  <a:schemeClr val="bg1"/>
                </a:solidFill>
                <a:cs typeface="Arial" pitchFamily="34" charset="0"/>
              </a:rPr>
              <a:t>?</a:t>
            </a:r>
          </a:p>
          <a:p>
            <a:pPr lvl="1" indent="-457200">
              <a:lnSpc>
                <a:spcPct val="150000"/>
              </a:lnSpc>
              <a:spcBef>
                <a:spcPct val="20000"/>
              </a:spcBef>
              <a:buClr>
                <a:srgbClr val="0070C0"/>
              </a:buClr>
              <a:buFont typeface="+mj-lt"/>
              <a:buAutoNum type="arabicPeriod"/>
            </a:pPr>
            <a:r>
              <a:rPr lang="fr-FR" sz="1600" b="1" dirty="0">
                <a:solidFill>
                  <a:prstClr val="black"/>
                </a:solidFill>
                <a:latin typeface="Arial" panose="020B0604020202020204" pitchFamily="34" charset="0"/>
                <a:cs typeface="Arial" panose="020B0604020202020204" pitchFamily="34" charset="0"/>
              </a:rPr>
              <a:t>Qui fait quoi pour la nutrition ? </a:t>
            </a:r>
          </a:p>
          <a:p>
            <a:pPr lvl="1" indent="-457200">
              <a:lnSpc>
                <a:spcPct val="150000"/>
              </a:lnSpc>
              <a:spcBef>
                <a:spcPct val="20000"/>
              </a:spcBef>
              <a:buClr>
                <a:srgbClr val="0070C0"/>
              </a:buClr>
              <a:buFont typeface="+mj-lt"/>
              <a:buAutoNum type="arabicPeriod"/>
            </a:pPr>
            <a:r>
              <a:rPr lang="fr-FR" sz="1600" b="1" dirty="0">
                <a:solidFill>
                  <a:prstClr val="black"/>
                </a:solidFill>
                <a:latin typeface="Arial" panose="020B0604020202020204" pitchFamily="34" charset="0"/>
                <a:cs typeface="Arial" panose="020B0604020202020204" pitchFamily="34" charset="0"/>
              </a:rPr>
              <a:t>Couvertures géographiques</a:t>
            </a:r>
          </a:p>
          <a:p>
            <a:pPr lvl="1" indent="-457200">
              <a:lnSpc>
                <a:spcPct val="150000"/>
              </a:lnSpc>
              <a:spcBef>
                <a:spcPct val="20000"/>
              </a:spcBef>
              <a:buClr>
                <a:srgbClr val="0070C0"/>
              </a:buClr>
              <a:buFont typeface="+mj-lt"/>
              <a:buAutoNum type="arabicPeriod"/>
            </a:pPr>
            <a:r>
              <a:rPr lang="fr-FR" sz="1600" b="1" dirty="0">
                <a:solidFill>
                  <a:prstClr val="black"/>
                </a:solidFill>
                <a:latin typeface="Arial" panose="020B0604020202020204" pitchFamily="34" charset="0"/>
                <a:cs typeface="Arial" panose="020B0604020202020204" pitchFamily="34" charset="0"/>
              </a:rPr>
              <a:t>Utilisation des mécanismes de mise en œuvre</a:t>
            </a:r>
          </a:p>
          <a:p>
            <a:pPr lvl="1" indent="-457200">
              <a:lnSpc>
                <a:spcPct val="150000"/>
              </a:lnSpc>
              <a:spcBef>
                <a:spcPct val="20000"/>
              </a:spcBef>
              <a:buClr>
                <a:srgbClr val="0070C0"/>
              </a:buClr>
              <a:buFont typeface="+mj-lt"/>
              <a:buAutoNum type="arabicPeriod"/>
            </a:pPr>
            <a:r>
              <a:rPr lang="fr-FR" sz="1600" b="1" dirty="0">
                <a:solidFill>
                  <a:prstClr val="black"/>
                </a:solidFill>
                <a:latin typeface="Arial" panose="020B0604020202020204" pitchFamily="34" charset="0"/>
                <a:cs typeface="Arial" panose="020B0604020202020204" pitchFamily="34" charset="0"/>
              </a:rPr>
              <a:t>Couvertures géographiques et groupes cibles par intervention clé</a:t>
            </a:r>
          </a:p>
          <a:p>
            <a:pPr lvl="1" indent="-457200">
              <a:lnSpc>
                <a:spcPct val="150000"/>
              </a:lnSpc>
              <a:spcBef>
                <a:spcPct val="20000"/>
              </a:spcBef>
              <a:buClr>
                <a:srgbClr val="0070C0"/>
              </a:buClr>
              <a:buFont typeface="+mj-lt"/>
              <a:buAutoNum type="arabicPeriod"/>
            </a:pPr>
            <a:r>
              <a:rPr lang="fr-FR" sz="1600" b="1" dirty="0">
                <a:solidFill>
                  <a:prstClr val="black"/>
                </a:solidFill>
                <a:latin typeface="Arial" panose="020B0604020202020204" pitchFamily="34" charset="0"/>
                <a:cs typeface="Arial" panose="020B0604020202020204" pitchFamily="34" charset="0"/>
              </a:rPr>
              <a:t>Comparaison des principaux problèmes de nutrition et des actions pouvant y répondre</a:t>
            </a:r>
          </a:p>
          <a:p>
            <a:pPr lvl="1" indent="-457200">
              <a:lnSpc>
                <a:spcPct val="150000"/>
              </a:lnSpc>
              <a:spcBef>
                <a:spcPct val="20000"/>
              </a:spcBef>
              <a:buClr>
                <a:srgbClr val="0070C0"/>
              </a:buClr>
              <a:buFont typeface="+mj-lt"/>
              <a:buAutoNum type="arabicPeriod"/>
            </a:pPr>
            <a:r>
              <a:rPr lang="fr-FR" sz="1600" b="1" dirty="0">
                <a:solidFill>
                  <a:prstClr val="black"/>
                </a:solidFill>
                <a:latin typeface="Arial" panose="020B0604020202020204" pitchFamily="34" charset="0"/>
                <a:cs typeface="Arial" panose="020B0604020202020204" pitchFamily="34" charset="0"/>
              </a:rPr>
              <a:t>Résultats clés</a:t>
            </a:r>
          </a:p>
        </p:txBody>
      </p:sp>
      <p:pic>
        <p:nvPicPr>
          <p:cNvPr id="5" name="Picture 4" descr="A screenshot of a cell phone&#10;&#10;Description generated with high confidence">
            <a:extLst>
              <a:ext uri="{FF2B5EF4-FFF2-40B4-BE49-F238E27FC236}">
                <a16:creationId xmlns:a16="http://schemas.microsoft.com/office/drawing/2014/main" id="{DB5A7EF0-3AB3-4B4E-B775-C5C7A507F5B8}"/>
              </a:ext>
            </a:extLst>
          </p:cNvPr>
          <p:cNvPicPr>
            <a:picLocks noChangeAspect="1"/>
          </p:cNvPicPr>
          <p:nvPr/>
        </p:nvPicPr>
        <p:blipFill>
          <a:blip r:embed="rId3"/>
          <a:stretch>
            <a:fillRect/>
          </a:stretch>
        </p:blipFill>
        <p:spPr>
          <a:xfrm>
            <a:off x="10695152" y="56457"/>
            <a:ext cx="1401154" cy="817230"/>
          </a:xfrm>
          <a:prstGeom prst="rect">
            <a:avLst/>
          </a:prstGeom>
        </p:spPr>
      </p:pic>
    </p:spTree>
    <p:extLst>
      <p:ext uri="{BB962C8B-B14F-4D97-AF65-F5344CB8AC3E}">
        <p14:creationId xmlns:p14="http://schemas.microsoft.com/office/powerpoint/2010/main" val="1930752367"/>
      </p:ext>
    </p:extLst>
  </p:cSld>
  <p:clrMapOvr>
    <a:overrideClrMapping bg1="lt1" tx1="dk1" bg2="lt2" tx2="dk2" accent1="accent1" accent2="accent2" accent3="accent3" accent4="accent4" accent5="accent5" accent6="accent6" hlink="hlink" folHlink="folHlink"/>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61730" y="24482"/>
            <a:ext cx="11068539" cy="831850"/>
          </a:xfrm>
        </p:spPr>
        <p:txBody>
          <a:bodyPr>
            <a:noAutofit/>
          </a:bodyPr>
          <a:lstStyle/>
          <a:p>
            <a:r>
              <a:rPr lang="fr-FR" sz="2000" dirty="0">
                <a:solidFill>
                  <a:prstClr val="black"/>
                </a:solidFill>
                <a:latin typeface="Arial" pitchFamily="34" charset="0"/>
                <a:cs typeface="Arial" pitchFamily="34" charset="0"/>
              </a:rPr>
              <a:t>Qui sont les intervenants clé? Quels sont leurs rôles? (1/4)</a:t>
            </a:r>
            <a:br>
              <a:rPr lang="fr-FR" sz="2000" dirty="0">
                <a:solidFill>
                  <a:prstClr val="black"/>
                </a:solidFill>
                <a:latin typeface="Arial" pitchFamily="34" charset="0"/>
                <a:cs typeface="Arial" pitchFamily="34" charset="0"/>
              </a:rPr>
            </a:br>
            <a:r>
              <a:rPr lang="fr-FR" sz="1400" dirty="0">
                <a:solidFill>
                  <a:srgbClr val="0070C0"/>
                </a:solidFill>
                <a:latin typeface="Arial" pitchFamily="34" charset="0"/>
                <a:cs typeface="Arial" pitchFamily="34" charset="0"/>
              </a:rPr>
              <a:t>7 Ministères, une quinzaine de catalyseurs, 41 exécutants et 27 bailleurs de fonds ont assuré la mise en œuvre                                  des ACN en 2018 au Tchad</a:t>
            </a:r>
            <a:endParaRPr lang="fr-FR" sz="2400" dirty="0">
              <a:latin typeface="+mn-lt"/>
            </a:endParaRPr>
          </a:p>
        </p:txBody>
      </p:sp>
      <p:graphicFrame>
        <p:nvGraphicFramePr>
          <p:cNvPr id="5" name="Tableau 3">
            <a:extLst>
              <a:ext uri="{FF2B5EF4-FFF2-40B4-BE49-F238E27FC236}">
                <a16:creationId xmlns:a16="http://schemas.microsoft.com/office/drawing/2014/main" id="{2FF65F93-D2FE-4F91-96B4-942817647C3B}"/>
              </a:ext>
            </a:extLst>
          </p:cNvPr>
          <p:cNvGraphicFramePr>
            <a:graphicFrameLocks noGrp="1"/>
          </p:cNvGraphicFramePr>
          <p:nvPr>
            <p:extLst>
              <p:ext uri="{D42A27DB-BD31-4B8C-83A1-F6EECF244321}">
                <p14:modId xmlns:p14="http://schemas.microsoft.com/office/powerpoint/2010/main" val="3460673490"/>
              </p:ext>
            </p:extLst>
          </p:nvPr>
        </p:nvGraphicFramePr>
        <p:xfrm>
          <a:off x="0" y="1091907"/>
          <a:ext cx="12192000" cy="5741611"/>
        </p:xfrm>
        <a:graphic>
          <a:graphicData uri="http://schemas.openxmlformats.org/drawingml/2006/table">
            <a:tbl>
              <a:tblPr/>
              <a:tblGrid>
                <a:gridCol w="685477">
                  <a:extLst>
                    <a:ext uri="{9D8B030D-6E8A-4147-A177-3AD203B41FA5}">
                      <a16:colId xmlns:a16="http://schemas.microsoft.com/office/drawing/2014/main" val="20000"/>
                    </a:ext>
                  </a:extLst>
                </a:gridCol>
                <a:gridCol w="2790896">
                  <a:extLst>
                    <a:ext uri="{9D8B030D-6E8A-4147-A177-3AD203B41FA5}">
                      <a16:colId xmlns:a16="http://schemas.microsoft.com/office/drawing/2014/main" val="20001"/>
                    </a:ext>
                  </a:extLst>
                </a:gridCol>
                <a:gridCol w="1008974">
                  <a:extLst>
                    <a:ext uri="{9D8B030D-6E8A-4147-A177-3AD203B41FA5}">
                      <a16:colId xmlns:a16="http://schemas.microsoft.com/office/drawing/2014/main" val="20002"/>
                    </a:ext>
                  </a:extLst>
                </a:gridCol>
                <a:gridCol w="2187565">
                  <a:extLst>
                    <a:ext uri="{9D8B030D-6E8A-4147-A177-3AD203B41FA5}">
                      <a16:colId xmlns:a16="http://schemas.microsoft.com/office/drawing/2014/main" val="20003"/>
                    </a:ext>
                  </a:extLst>
                </a:gridCol>
                <a:gridCol w="3159815">
                  <a:extLst>
                    <a:ext uri="{9D8B030D-6E8A-4147-A177-3AD203B41FA5}">
                      <a16:colId xmlns:a16="http://schemas.microsoft.com/office/drawing/2014/main" val="20004"/>
                    </a:ext>
                  </a:extLst>
                </a:gridCol>
                <a:gridCol w="2359273">
                  <a:extLst>
                    <a:ext uri="{9D8B030D-6E8A-4147-A177-3AD203B41FA5}">
                      <a16:colId xmlns:a16="http://schemas.microsoft.com/office/drawing/2014/main" val="20005"/>
                    </a:ext>
                  </a:extLst>
                </a:gridCol>
              </a:tblGrid>
              <a:tr h="266542">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ctr" defTabSz="809625" rtl="0" eaLnBrk="1" fontAlgn="b" latinLnBrk="0" hangingPunct="1">
                        <a:lnSpc>
                          <a:spcPct val="100000"/>
                        </a:lnSpc>
                        <a:spcBef>
                          <a:spcPct val="0"/>
                        </a:spcBef>
                        <a:spcAft>
                          <a:spcPct val="0"/>
                        </a:spcAft>
                        <a:buClrTx/>
                        <a:buSzTx/>
                        <a:buFontTx/>
                        <a:buNone/>
                        <a:tabLst/>
                      </a:pPr>
                      <a:endParaRPr kumimoji="0" lang="fr-FR" altLang="fr-FR" sz="1100" b="1" i="0" u="none" strike="noStrike" kern="1200" cap="none" normalizeH="0" baseline="0" dirty="0">
                        <a:ln>
                          <a:noFill/>
                        </a:ln>
                        <a:solidFill>
                          <a:schemeClr val="tx1"/>
                        </a:solidFill>
                        <a:effectLst/>
                        <a:latin typeface="+mn-lt"/>
                        <a:ea typeface="ＭＳ Ｐゴシック" panose="020B0600070205080204" pitchFamily="34" charset="-128"/>
                        <a:cs typeface="+mn-cs"/>
                      </a:endParaRP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ctr" defTabSz="809625" rtl="0" eaLnBrk="1" fontAlgn="b" latinLnBrk="0" hangingPunct="1">
                        <a:lnSpc>
                          <a:spcPct val="100000"/>
                        </a:lnSpc>
                        <a:spcBef>
                          <a:spcPct val="0"/>
                        </a:spcBef>
                        <a:spcAft>
                          <a:spcPct val="0"/>
                        </a:spcAft>
                        <a:buClrTx/>
                        <a:buSzTx/>
                        <a:buFontTx/>
                        <a:buNone/>
                        <a:tabLst/>
                        <a:defRPr/>
                      </a:pPr>
                      <a:r>
                        <a:rPr lang="fr-FR" sz="1100" b="1" i="0" u="none" strike="noStrike" kern="1200" noProof="0" dirty="0">
                          <a:solidFill>
                            <a:srgbClr val="000000"/>
                          </a:solidFill>
                          <a:effectLst/>
                          <a:latin typeface="Arial" panose="020B0604020202020204" pitchFamily="34" charset="0"/>
                          <a:ea typeface="ＭＳ Ｐゴシック" panose="020B0600070205080204" pitchFamily="34" charset="-128"/>
                          <a:cs typeface="Arial" panose="020B0604020202020204" pitchFamily="34" charset="0"/>
                        </a:rPr>
                        <a:t>Actions</a:t>
                      </a:r>
                      <a:r>
                        <a:rPr lang="fr-FR" sz="1100" b="1" i="0" u="none" strike="noStrike" kern="1200" baseline="0" noProof="0" dirty="0">
                          <a:solidFill>
                            <a:srgbClr val="000000"/>
                          </a:solidFill>
                          <a:effectLst/>
                          <a:latin typeface="Arial" panose="020B0604020202020204" pitchFamily="34" charset="0"/>
                          <a:ea typeface="ＭＳ Ｐゴシック" panose="020B0600070205080204" pitchFamily="34" charset="-128"/>
                          <a:cs typeface="Arial" panose="020B0604020202020204" pitchFamily="34" charset="0"/>
                        </a:rPr>
                        <a:t> </a:t>
                      </a:r>
                      <a:r>
                        <a:rPr lang="fr-FR" sz="1100" b="1" i="0" u="none" strike="noStrike" kern="1200" noProof="0" dirty="0">
                          <a:solidFill>
                            <a:srgbClr val="000000"/>
                          </a:solidFill>
                          <a:effectLst/>
                          <a:latin typeface="Arial" panose="020B0604020202020204" pitchFamily="34" charset="0"/>
                          <a:ea typeface="ＭＳ Ｐゴシック" panose="020B0600070205080204" pitchFamily="34" charset="-128"/>
                          <a:cs typeface="Arial" panose="020B0604020202020204" pitchFamily="34" charset="0"/>
                        </a:rPr>
                        <a:t>clés de nutrition</a:t>
                      </a:r>
                      <a:r>
                        <a:rPr kumimoji="0" lang="fr-FR" altLang="fr-FR" sz="1100" b="1" i="0" u="none" strike="noStrike" kern="1200" cap="none" normalizeH="0" baseline="0" dirty="0">
                          <a:ln>
                            <a:noFill/>
                          </a:ln>
                          <a:solidFill>
                            <a:srgbClr val="000000"/>
                          </a:solidFill>
                          <a:effectLst/>
                          <a:latin typeface="Arial" panose="020B0604020202020204" pitchFamily="34" charset="0"/>
                          <a:ea typeface="ＭＳ Ｐゴシック" panose="020B0600070205080204" pitchFamily="34" charset="-128"/>
                          <a:cs typeface="+mn-cs"/>
                        </a:rPr>
                        <a:t> </a:t>
                      </a: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ctr" defTabSz="809625" rtl="0" eaLnBrk="1" fontAlgn="b" latinLnBrk="0" hangingPunct="1">
                        <a:lnSpc>
                          <a:spcPct val="100000"/>
                        </a:lnSpc>
                        <a:spcBef>
                          <a:spcPct val="0"/>
                        </a:spcBef>
                        <a:spcAft>
                          <a:spcPct val="0"/>
                        </a:spcAft>
                        <a:buClrTx/>
                        <a:buSzTx/>
                        <a:buFontTx/>
                        <a:buNone/>
                        <a:tabLst/>
                      </a:pPr>
                      <a:r>
                        <a:rPr kumimoji="0" lang="fr-FR" altLang="fr-FR" sz="1100" b="1" i="0" u="none" strike="noStrike" kern="1200" cap="none" normalizeH="0" baseline="0" dirty="0">
                          <a:ln>
                            <a:noFill/>
                          </a:ln>
                          <a:solidFill>
                            <a:schemeClr val="tx1"/>
                          </a:solidFill>
                          <a:effectLst/>
                          <a:latin typeface="+mn-lt"/>
                          <a:ea typeface="ＭＳ Ｐゴシック" panose="020B0600070205080204" pitchFamily="34" charset="-128"/>
                          <a:cs typeface="+mn-cs"/>
                        </a:rPr>
                        <a:t>Ministères responsables</a:t>
                      </a: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ctr" defTabSz="809625" rtl="0" eaLnBrk="1" fontAlgn="b" latinLnBrk="0" hangingPunct="1">
                        <a:lnSpc>
                          <a:spcPct val="100000"/>
                        </a:lnSpc>
                        <a:spcBef>
                          <a:spcPct val="0"/>
                        </a:spcBef>
                        <a:spcAft>
                          <a:spcPct val="0"/>
                        </a:spcAft>
                        <a:buClrTx/>
                        <a:buSzTx/>
                        <a:buFontTx/>
                        <a:buNone/>
                        <a:tabLst/>
                      </a:pPr>
                      <a:r>
                        <a:rPr kumimoji="0" lang="fr-FR" altLang="fr-FR" sz="1100" b="1" i="0" u="none" strike="noStrike" kern="1200" cap="none" normalizeH="0" baseline="0" dirty="0">
                          <a:ln>
                            <a:noFill/>
                          </a:ln>
                          <a:solidFill>
                            <a:schemeClr val="tx1"/>
                          </a:solidFill>
                          <a:effectLst/>
                          <a:latin typeface="+mn-lt"/>
                          <a:ea typeface="ＭＳ Ｐゴシック" panose="020B0600070205080204" pitchFamily="34" charset="-128"/>
                          <a:cs typeface="+mn-cs"/>
                        </a:rPr>
                        <a:t>Catalyseurs</a:t>
                      </a: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ctr" defTabSz="809625" rtl="0" eaLnBrk="1" fontAlgn="b" latinLnBrk="0" hangingPunct="1">
                        <a:lnSpc>
                          <a:spcPct val="100000"/>
                        </a:lnSpc>
                        <a:spcBef>
                          <a:spcPct val="0"/>
                        </a:spcBef>
                        <a:spcAft>
                          <a:spcPct val="0"/>
                        </a:spcAft>
                        <a:buClrTx/>
                        <a:buSzTx/>
                        <a:buFontTx/>
                        <a:buNone/>
                        <a:tabLst/>
                      </a:pPr>
                      <a:r>
                        <a:rPr kumimoji="0" lang="fr-FR" altLang="fr-FR" sz="1100" b="1" i="0" u="none" strike="noStrike" kern="1200" cap="none" normalizeH="0" baseline="0" dirty="0">
                          <a:ln>
                            <a:noFill/>
                          </a:ln>
                          <a:solidFill>
                            <a:schemeClr val="tx1"/>
                          </a:solidFill>
                          <a:effectLst/>
                          <a:latin typeface="+mn-lt"/>
                          <a:ea typeface="ＭＳ Ｐゴシック" panose="020B0600070205080204" pitchFamily="34" charset="-128"/>
                          <a:cs typeface="+mn-cs"/>
                        </a:rPr>
                        <a:t>Exécutants </a:t>
                      </a: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ctr" defTabSz="809625" rtl="0" eaLnBrk="1" fontAlgn="b" latinLnBrk="0" hangingPunct="1">
                        <a:lnSpc>
                          <a:spcPct val="100000"/>
                        </a:lnSpc>
                        <a:spcBef>
                          <a:spcPct val="0"/>
                        </a:spcBef>
                        <a:spcAft>
                          <a:spcPct val="0"/>
                        </a:spcAft>
                        <a:buClrTx/>
                        <a:buSzTx/>
                        <a:buFontTx/>
                        <a:buNone/>
                        <a:tabLst/>
                      </a:pPr>
                      <a:r>
                        <a:rPr kumimoji="0" lang="fr-FR" altLang="fr-FR" sz="1100" b="1" i="0" u="none" strike="noStrike" kern="1200" cap="none" normalizeH="0" baseline="0" dirty="0">
                          <a:ln>
                            <a:noFill/>
                          </a:ln>
                          <a:solidFill>
                            <a:schemeClr val="tx1"/>
                          </a:solidFill>
                          <a:effectLst/>
                          <a:latin typeface="+mn-lt"/>
                          <a:ea typeface="ＭＳ Ｐゴシック" panose="020B0600070205080204" pitchFamily="34" charset="-128"/>
                          <a:cs typeface="+mn-cs"/>
                        </a:rPr>
                        <a:t>Donateurs</a:t>
                      </a: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664902">
                <a:tc rowSpan="3">
                  <a:txBody>
                    <a:bodyPr/>
                    <a:lstStyle>
                      <a:lvl1pPr marL="0" algn="l" defTabSz="844083" rtl="0" eaLnBrk="1" latinLnBrk="0" hangingPunct="1">
                        <a:defRPr sz="1662" kern="1200">
                          <a:solidFill>
                            <a:schemeClr val="tx1"/>
                          </a:solidFill>
                          <a:latin typeface="Calibri" panose="020F0502020204030204"/>
                        </a:defRPr>
                      </a:lvl1pPr>
                      <a:lvl2pPr marL="422041" algn="l" defTabSz="844083" rtl="0" eaLnBrk="1" latinLnBrk="0" hangingPunct="1">
                        <a:defRPr sz="1662" kern="1200">
                          <a:solidFill>
                            <a:schemeClr val="tx1"/>
                          </a:solidFill>
                          <a:latin typeface="Calibri" panose="020F0502020204030204"/>
                        </a:defRPr>
                      </a:lvl2pPr>
                      <a:lvl3pPr marL="844083" algn="l" defTabSz="844083" rtl="0" eaLnBrk="1" latinLnBrk="0" hangingPunct="1">
                        <a:defRPr sz="1662" kern="1200">
                          <a:solidFill>
                            <a:schemeClr val="tx1"/>
                          </a:solidFill>
                          <a:latin typeface="Calibri" panose="020F0502020204030204"/>
                        </a:defRPr>
                      </a:lvl3pPr>
                      <a:lvl4pPr marL="1266124" algn="l" defTabSz="844083" rtl="0" eaLnBrk="1" latinLnBrk="0" hangingPunct="1">
                        <a:defRPr sz="1662" kern="1200">
                          <a:solidFill>
                            <a:schemeClr val="tx1"/>
                          </a:solidFill>
                          <a:latin typeface="Calibri" panose="020F0502020204030204"/>
                        </a:defRPr>
                      </a:lvl4pPr>
                      <a:lvl5pPr marL="1688165" algn="l" defTabSz="844083" rtl="0" eaLnBrk="1" latinLnBrk="0" hangingPunct="1">
                        <a:defRPr sz="1662" kern="1200">
                          <a:solidFill>
                            <a:schemeClr val="tx1"/>
                          </a:solidFill>
                          <a:latin typeface="Calibri" panose="020F0502020204030204"/>
                        </a:defRPr>
                      </a:lvl5pPr>
                      <a:lvl6pPr marL="2110207" algn="l" defTabSz="844083" rtl="0" eaLnBrk="1" latinLnBrk="0" hangingPunct="1">
                        <a:defRPr sz="1662" kern="1200">
                          <a:solidFill>
                            <a:schemeClr val="tx1"/>
                          </a:solidFill>
                          <a:latin typeface="Calibri" panose="020F0502020204030204"/>
                        </a:defRPr>
                      </a:lvl6pPr>
                      <a:lvl7pPr marL="2532248" algn="l" defTabSz="844083" rtl="0" eaLnBrk="1" latinLnBrk="0" hangingPunct="1">
                        <a:defRPr sz="1662" kern="1200">
                          <a:solidFill>
                            <a:schemeClr val="tx1"/>
                          </a:solidFill>
                          <a:latin typeface="Calibri" panose="020F0502020204030204"/>
                        </a:defRPr>
                      </a:lvl7pPr>
                      <a:lvl8pPr marL="2954289" algn="l" defTabSz="844083" rtl="0" eaLnBrk="1" latinLnBrk="0" hangingPunct="1">
                        <a:defRPr sz="1662" kern="1200">
                          <a:solidFill>
                            <a:schemeClr val="tx1"/>
                          </a:solidFill>
                          <a:latin typeface="Calibri" panose="020F0502020204030204"/>
                        </a:defRPr>
                      </a:lvl8pPr>
                      <a:lvl9pPr marL="3376331" algn="l" defTabSz="844083" rtl="0" eaLnBrk="1" latinLnBrk="0" hangingPunct="1">
                        <a:defRPr sz="1662" kern="1200">
                          <a:solidFill>
                            <a:schemeClr val="tx1"/>
                          </a:solidFill>
                          <a:latin typeface="Calibri" panose="020F0502020204030204"/>
                        </a:defRPr>
                      </a:lvl9pPr>
                    </a:lstStyle>
                    <a:p>
                      <a:pPr marL="0" algn="ctr" defTabSz="844083" rtl="0" eaLnBrk="1" fontAlgn="ctr" latinLnBrk="0" hangingPunct="1"/>
                      <a:r>
                        <a:rPr lang="fr-FR" sz="1100" b="1" i="0" u="none" strike="noStrike" kern="1200" baseline="0" dirty="0">
                          <a:solidFill>
                            <a:schemeClr val="bg1"/>
                          </a:solidFill>
                          <a:effectLst/>
                          <a:latin typeface="+mn-lt"/>
                          <a:ea typeface="+mn-ea"/>
                          <a:cs typeface="Calibri" panose="020F0502020204030204" pitchFamily="34" charset="0"/>
                        </a:rPr>
                        <a:t>ANJE</a:t>
                      </a:r>
                    </a:p>
                  </a:txBody>
                  <a:tcPr marL="0" marR="0" marT="0" marB="0" vert="vert27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chemeClr val="tx2">
                        <a:lumMod val="50000"/>
                      </a:schemeClr>
                    </a:solid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422041"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844083"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266124"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1688165"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0780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5352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29924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4496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44083" rtl="0" eaLnBrk="1" fontAlgn="b" latinLnBrk="0" hangingPunct="1">
                        <a:lnSpc>
                          <a:spcPct val="100000"/>
                        </a:lnSpc>
                        <a:spcBef>
                          <a:spcPct val="0"/>
                        </a:spcBef>
                        <a:spcAft>
                          <a:spcPct val="0"/>
                        </a:spcAft>
                        <a:buClrTx/>
                        <a:buSzTx/>
                        <a:buFontTx/>
                        <a:buNone/>
                        <a:tabLst/>
                        <a:defRPr/>
                      </a:pPr>
                      <a:r>
                        <a:rPr lang="fr-FR" sz="1100" b="0" u="none" strike="noStrike" kern="1200" dirty="0">
                          <a:solidFill>
                            <a:schemeClr val="tx1"/>
                          </a:solidFill>
                          <a:effectLst/>
                          <a:latin typeface="+mn-lt"/>
                          <a:ea typeface="+mn-ea"/>
                          <a:cs typeface="Calibri" panose="020F0502020204030204" pitchFamily="34" charset="0"/>
                        </a:rPr>
                        <a:t>Formation des prestataires de santé aux pratiques optimales de l’ANJE</a:t>
                      </a:r>
                    </a:p>
                    <a:p>
                      <a:pPr marL="0" marR="0" lvl="0" indent="0" algn="l" defTabSz="844083" rtl="0" eaLnBrk="1" fontAlgn="b" latinLnBrk="0" hangingPunct="1">
                        <a:lnSpc>
                          <a:spcPct val="100000"/>
                        </a:lnSpc>
                        <a:spcBef>
                          <a:spcPct val="0"/>
                        </a:spcBef>
                        <a:spcAft>
                          <a:spcPct val="0"/>
                        </a:spcAft>
                        <a:buClrTx/>
                        <a:buSzTx/>
                        <a:buFontTx/>
                        <a:buNone/>
                        <a:tabLst/>
                      </a:pPr>
                      <a:endParaRPr lang="fr-FR" altLang="fr-FR" sz="1100" b="0" u="none" strike="noStrike" kern="1200" dirty="0">
                        <a:solidFill>
                          <a:schemeClr val="tx1"/>
                        </a:solidFill>
                        <a:effectLst/>
                        <a:latin typeface="+mn-lt"/>
                        <a:ea typeface="+mn-ea"/>
                        <a:cs typeface="Calibri" panose="020F0502020204030204" pitchFamily="34" charset="0"/>
                      </a:endParaRPr>
                    </a:p>
                  </a:txBody>
                  <a:tcPr marL="6326" marR="6326" marT="6326"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422041"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844083"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266124"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1688165"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0780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5352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29924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4496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44083" rtl="0" eaLnBrk="1" fontAlgn="b" latinLnBrk="0" hangingPunct="1">
                        <a:lnSpc>
                          <a:spcPct val="100000"/>
                        </a:lnSpc>
                        <a:spcBef>
                          <a:spcPct val="0"/>
                        </a:spcBef>
                        <a:spcAft>
                          <a:spcPct val="0"/>
                        </a:spcAft>
                        <a:buClrTx/>
                        <a:buSzTx/>
                        <a:buFontTx/>
                        <a:buNone/>
                        <a:tabLst/>
                      </a:pPr>
                      <a:r>
                        <a:rPr lang="fr-FR" altLang="fr-FR" sz="1100" b="0" i="0" u="none" strike="noStrike" kern="1200" dirty="0">
                          <a:solidFill>
                            <a:srgbClr val="000000"/>
                          </a:solidFill>
                          <a:effectLst/>
                          <a:latin typeface="+mn-lt"/>
                          <a:ea typeface="+mn-ea"/>
                          <a:cs typeface="+mn-cs"/>
                        </a:rPr>
                        <a:t> MSP</a:t>
                      </a:r>
                    </a:p>
                  </a:txBody>
                  <a:tcPr marL="1053" marR="1053" marT="1053"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422041"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844083"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266124"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1688165"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0780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5352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29924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4496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44083" rtl="0" eaLnBrk="1" fontAlgn="b" latinLnBrk="0" hangingPunct="1">
                        <a:lnSpc>
                          <a:spcPct val="100000"/>
                        </a:lnSpc>
                        <a:spcBef>
                          <a:spcPct val="0"/>
                        </a:spcBef>
                        <a:spcAft>
                          <a:spcPct val="0"/>
                        </a:spcAft>
                        <a:buClrTx/>
                        <a:buSzTx/>
                        <a:buFontTx/>
                        <a:buNone/>
                        <a:tabLst/>
                      </a:pPr>
                      <a:r>
                        <a:rPr lang="fr-FR" altLang="fr-FR" sz="1100" b="0" i="0" u="none" strike="noStrike" kern="1200" dirty="0">
                          <a:solidFill>
                            <a:srgbClr val="000000"/>
                          </a:solidFill>
                          <a:effectLst/>
                          <a:latin typeface="+mn-lt"/>
                          <a:ea typeface="+mn-ea"/>
                          <a:cs typeface="+mn-cs"/>
                        </a:rPr>
                        <a:t> BASE, Care, </a:t>
                      </a:r>
                      <a:r>
                        <a:rPr lang="fr-FR" altLang="fr-FR" sz="1100" b="0" i="0" u="none" strike="noStrike" kern="1200" dirty="0" err="1">
                          <a:solidFill>
                            <a:srgbClr val="000000"/>
                          </a:solidFill>
                          <a:effectLst/>
                          <a:latin typeface="+mn-lt"/>
                          <a:ea typeface="+mn-ea"/>
                          <a:cs typeface="+mn-cs"/>
                        </a:rPr>
                        <a:t>Concern</a:t>
                      </a:r>
                      <a:r>
                        <a:rPr lang="fr-FR" altLang="fr-FR" sz="1100" b="0" i="0" u="none" strike="noStrike" kern="1200" dirty="0">
                          <a:solidFill>
                            <a:srgbClr val="000000"/>
                          </a:solidFill>
                          <a:effectLst/>
                          <a:latin typeface="+mn-lt"/>
                          <a:ea typeface="+mn-ea"/>
                          <a:cs typeface="+mn-cs"/>
                        </a:rPr>
                        <a:t> WW, UNICEF, IRC, MSP, PUI</a:t>
                      </a:r>
                    </a:p>
                  </a:txBody>
                  <a:tcPr marL="1053" marR="1053" marT="1053"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422041"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844083"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266124"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1688165"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0780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5352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29924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4496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44083" rtl="0" eaLnBrk="1" fontAlgn="b" latinLnBrk="0" hangingPunct="1">
                        <a:lnSpc>
                          <a:spcPct val="100000"/>
                        </a:lnSpc>
                        <a:spcBef>
                          <a:spcPct val="0"/>
                        </a:spcBef>
                        <a:spcAft>
                          <a:spcPct val="0"/>
                        </a:spcAft>
                        <a:buClrTx/>
                        <a:buSzTx/>
                        <a:buFontTx/>
                        <a:buNone/>
                        <a:tabLst/>
                        <a:defRPr/>
                      </a:pPr>
                      <a:r>
                        <a:rPr lang="fr-FR" sz="1100" b="0" i="0" u="none" strike="noStrike" kern="1200" dirty="0">
                          <a:solidFill>
                            <a:srgbClr val="000000"/>
                          </a:solidFill>
                          <a:effectLst/>
                          <a:latin typeface="+mn-lt"/>
                          <a:ea typeface="+mn-ea"/>
                          <a:cs typeface="+mn-cs"/>
                        </a:rPr>
                        <a:t>Alima, ASRADD, BASE, Care, </a:t>
                      </a:r>
                      <a:r>
                        <a:rPr lang="fr-FR" sz="1100" b="0" i="0" u="none" strike="noStrike" kern="1200" dirty="0" err="1">
                          <a:solidFill>
                            <a:srgbClr val="000000"/>
                          </a:solidFill>
                          <a:effectLst/>
                          <a:latin typeface="+mn-lt"/>
                          <a:ea typeface="+mn-ea"/>
                          <a:cs typeface="+mn-cs"/>
                        </a:rPr>
                        <a:t>Concern</a:t>
                      </a:r>
                      <a:r>
                        <a:rPr lang="fr-FR" sz="1100" b="0" i="0" u="none" strike="noStrike" kern="1200" dirty="0">
                          <a:solidFill>
                            <a:srgbClr val="000000"/>
                          </a:solidFill>
                          <a:effectLst/>
                          <a:latin typeface="+mn-lt"/>
                          <a:ea typeface="+mn-ea"/>
                          <a:cs typeface="+mn-cs"/>
                        </a:rPr>
                        <a:t> WW, IAS , IMC, IRC, MSP, Oxfam, </a:t>
                      </a:r>
                      <a:r>
                        <a:rPr lang="fr-FR" sz="1100" b="0" i="0" u="none" strike="noStrike" kern="1200" dirty="0" err="1">
                          <a:solidFill>
                            <a:srgbClr val="000000"/>
                          </a:solidFill>
                          <a:effectLst/>
                          <a:latin typeface="+mn-lt"/>
                          <a:ea typeface="+mn-ea"/>
                          <a:cs typeface="+mn-cs"/>
                        </a:rPr>
                        <a:t>WorldVision</a:t>
                      </a:r>
                      <a:r>
                        <a:rPr lang="fr-FR" sz="1100" b="0" i="0" u="none" strike="noStrike" kern="1200" dirty="0">
                          <a:solidFill>
                            <a:srgbClr val="000000"/>
                          </a:solidFill>
                          <a:effectLst/>
                          <a:latin typeface="+mn-lt"/>
                          <a:ea typeface="+mn-ea"/>
                          <a:cs typeface="+mn-cs"/>
                        </a:rPr>
                        <a:t>, UNICEF</a:t>
                      </a:r>
                      <a:endParaRPr lang="fr-FR" altLang="fr-FR" sz="1100" b="0" i="0" u="none" strike="noStrike" kern="1200" dirty="0">
                        <a:solidFill>
                          <a:srgbClr val="000000"/>
                        </a:solidFill>
                        <a:effectLst/>
                        <a:latin typeface="+mn-lt"/>
                        <a:ea typeface="+mn-ea"/>
                        <a:cs typeface="+mn-cs"/>
                      </a:endParaRPr>
                    </a:p>
                  </a:txBody>
                  <a:tcPr marL="1053" marR="1053" marT="1053"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422041"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844083"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266124"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1688165"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0780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5352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29924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4496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44083" rtl="0" eaLnBrk="1" fontAlgn="b" latinLnBrk="0" hangingPunct="1">
                        <a:lnSpc>
                          <a:spcPct val="100000"/>
                        </a:lnSpc>
                        <a:spcBef>
                          <a:spcPct val="0"/>
                        </a:spcBef>
                        <a:spcAft>
                          <a:spcPct val="0"/>
                        </a:spcAft>
                        <a:buClrTx/>
                        <a:buSzTx/>
                        <a:buFontTx/>
                        <a:buNone/>
                        <a:tabLst/>
                        <a:defRPr/>
                      </a:pPr>
                      <a:r>
                        <a:rPr lang="fr-FR" sz="1100" b="0" i="0" u="none" strike="noStrike" kern="1200" dirty="0">
                          <a:solidFill>
                            <a:srgbClr val="000000"/>
                          </a:solidFill>
                          <a:effectLst/>
                          <a:latin typeface="+mn-lt"/>
                          <a:ea typeface="+mn-ea"/>
                          <a:cs typeface="+mn-cs"/>
                        </a:rPr>
                        <a:t>BMZ, BPRM, ECHO, UNICEF, Irlande, UNHCR, OFDA, FAO, PAM, SIDA, UE</a:t>
                      </a:r>
                      <a:endParaRPr lang="fr-FR" altLang="fr-FR" sz="1100" b="0" i="0" u="none" strike="noStrike" kern="1200" dirty="0">
                        <a:solidFill>
                          <a:srgbClr val="FF0000"/>
                        </a:solidFill>
                        <a:effectLst/>
                        <a:latin typeface="+mn-lt"/>
                        <a:ea typeface="+mn-ea"/>
                        <a:cs typeface="+mn-cs"/>
                      </a:endParaRPr>
                    </a:p>
                  </a:txBody>
                  <a:tcPr marL="1053" marR="1053" marT="1053"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extLst>
                  <a:ext uri="{0D108BD9-81ED-4DB2-BD59-A6C34878D82A}">
                    <a16:rowId xmlns:a16="http://schemas.microsoft.com/office/drawing/2014/main" val="10001"/>
                  </a:ext>
                </a:extLst>
              </a:tr>
              <a:tr h="1063232">
                <a:tc vMerge="1">
                  <a:txBody>
                    <a:bodyPr/>
                    <a:lstStyle/>
                    <a:p>
                      <a:endParaRPr lang="fr-F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422041"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844083"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266124"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1688165"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0780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5352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29924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4496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44083" rtl="0" eaLnBrk="1" fontAlgn="b" latinLnBrk="0" hangingPunct="1">
                        <a:lnSpc>
                          <a:spcPct val="100000"/>
                        </a:lnSpc>
                        <a:spcBef>
                          <a:spcPct val="0"/>
                        </a:spcBef>
                        <a:spcAft>
                          <a:spcPct val="0"/>
                        </a:spcAft>
                        <a:buClrTx/>
                        <a:buSzTx/>
                        <a:buFontTx/>
                        <a:buNone/>
                        <a:tabLst/>
                        <a:defRPr/>
                      </a:pPr>
                      <a:r>
                        <a:rPr lang="fr-FR" sz="1100" b="0" i="0" u="none" strike="noStrike" kern="1200" dirty="0">
                          <a:solidFill>
                            <a:schemeClr val="tx1"/>
                          </a:solidFill>
                          <a:effectLst/>
                          <a:latin typeface="+mn-lt"/>
                          <a:ea typeface="+mn-ea"/>
                          <a:cs typeface="Calibri" panose="020F0502020204030204" pitchFamily="34" charset="0"/>
                        </a:rPr>
                        <a:t>Sensibilisation aux pratiques de Nutrition et Hygiène </a:t>
                      </a:r>
                    </a:p>
                  </a:txBody>
                  <a:tcPr marL="6326" marR="6326" marT="6326"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422041"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844083"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266124"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1688165"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0780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5352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29924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4496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44083" rtl="0" eaLnBrk="1" fontAlgn="b" latinLnBrk="0" hangingPunct="1">
                        <a:lnSpc>
                          <a:spcPct val="100000"/>
                        </a:lnSpc>
                        <a:spcBef>
                          <a:spcPct val="0"/>
                        </a:spcBef>
                        <a:spcAft>
                          <a:spcPct val="0"/>
                        </a:spcAft>
                        <a:buClrTx/>
                        <a:buSzTx/>
                        <a:buFontTx/>
                        <a:buNone/>
                        <a:tabLst/>
                      </a:pPr>
                      <a:r>
                        <a:rPr lang="fr-FR" altLang="fr-FR" sz="1100" b="0" i="0" u="none" strike="noStrike" kern="1200" dirty="0">
                          <a:solidFill>
                            <a:srgbClr val="000000"/>
                          </a:solidFill>
                          <a:effectLst/>
                          <a:latin typeface="+mn-lt"/>
                          <a:ea typeface="+mn-ea"/>
                          <a:cs typeface="+mn-cs"/>
                        </a:rPr>
                        <a:t> MSP</a:t>
                      </a:r>
                    </a:p>
                  </a:txBody>
                  <a:tcPr marL="1053" marR="1053" marT="1053"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422041"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844083"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266124"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1688165"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0780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5352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29924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4496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44083" rtl="0" eaLnBrk="1" fontAlgn="b" latinLnBrk="0" hangingPunct="1">
                        <a:lnSpc>
                          <a:spcPct val="100000"/>
                        </a:lnSpc>
                        <a:spcBef>
                          <a:spcPct val="0"/>
                        </a:spcBef>
                        <a:spcAft>
                          <a:spcPct val="0"/>
                        </a:spcAft>
                        <a:buClrTx/>
                        <a:buSzTx/>
                        <a:buFontTx/>
                        <a:buNone/>
                        <a:tabLst/>
                        <a:defRPr/>
                      </a:pPr>
                      <a:r>
                        <a:rPr lang="fr-FR" sz="1100" b="0" i="0" u="none" strike="noStrike" kern="1200" dirty="0">
                          <a:solidFill>
                            <a:srgbClr val="000000"/>
                          </a:solidFill>
                          <a:effectLst/>
                          <a:latin typeface="+mn-lt"/>
                          <a:ea typeface="+mn-ea"/>
                          <a:cs typeface="+mn-cs"/>
                        </a:rPr>
                        <a:t>ACF, Alima, BASE, Care, </a:t>
                      </a:r>
                      <a:r>
                        <a:rPr lang="fr-FR" sz="1100" b="0" i="0" u="none" strike="noStrike" kern="1200" dirty="0" err="1">
                          <a:solidFill>
                            <a:srgbClr val="000000"/>
                          </a:solidFill>
                          <a:effectLst/>
                          <a:latin typeface="+mn-lt"/>
                          <a:ea typeface="+mn-ea"/>
                          <a:cs typeface="+mn-cs"/>
                        </a:rPr>
                        <a:t>Concern</a:t>
                      </a:r>
                      <a:r>
                        <a:rPr lang="fr-FR" sz="1100" b="0" i="0" u="none" strike="noStrike" kern="1200" dirty="0">
                          <a:solidFill>
                            <a:srgbClr val="000000"/>
                          </a:solidFill>
                          <a:effectLst/>
                          <a:latin typeface="+mn-lt"/>
                          <a:ea typeface="+mn-ea"/>
                          <a:cs typeface="+mn-cs"/>
                        </a:rPr>
                        <a:t> WW, UNICEF, IRC, MSP, Oxfam, PUI, PAM</a:t>
                      </a:r>
                    </a:p>
                  </a:txBody>
                  <a:tcPr marL="1053" marR="1053" marT="1053"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422041"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844083"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266124"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1688165"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0780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5352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29924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4496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44083" rtl="0" eaLnBrk="1" fontAlgn="b" latinLnBrk="0" hangingPunct="1">
                        <a:lnSpc>
                          <a:spcPct val="100000"/>
                        </a:lnSpc>
                        <a:spcBef>
                          <a:spcPct val="0"/>
                        </a:spcBef>
                        <a:spcAft>
                          <a:spcPct val="0"/>
                        </a:spcAft>
                        <a:buClrTx/>
                        <a:buSzTx/>
                        <a:buFontTx/>
                        <a:buNone/>
                        <a:tabLst/>
                        <a:defRPr/>
                      </a:pPr>
                      <a:r>
                        <a:rPr lang="fr-FR" sz="1100" b="0" i="0" u="none" strike="noStrike" kern="1200" dirty="0">
                          <a:solidFill>
                            <a:srgbClr val="000000"/>
                          </a:solidFill>
                          <a:effectLst/>
                          <a:latin typeface="+mn-lt"/>
                          <a:ea typeface="+mn-ea"/>
                          <a:cs typeface="+mn-cs"/>
                        </a:rPr>
                        <a:t>ACHDEV, ACTED, ACF, AS, ASRADD, ASI, ADES, BASE, CELIAF, Care, </a:t>
                      </a:r>
                      <a:r>
                        <a:rPr lang="fr-FR" sz="1100" b="0" i="0" u="none" strike="noStrike" kern="1200" dirty="0" err="1">
                          <a:solidFill>
                            <a:srgbClr val="000000"/>
                          </a:solidFill>
                          <a:effectLst/>
                          <a:latin typeface="+mn-lt"/>
                          <a:ea typeface="+mn-ea"/>
                          <a:cs typeface="+mn-cs"/>
                        </a:rPr>
                        <a:t>Concern</a:t>
                      </a:r>
                      <a:r>
                        <a:rPr lang="fr-FR" sz="1100" b="0" i="0" u="none" strike="noStrike" kern="1200" dirty="0">
                          <a:solidFill>
                            <a:srgbClr val="000000"/>
                          </a:solidFill>
                          <a:effectLst/>
                          <a:latin typeface="+mn-lt"/>
                          <a:ea typeface="+mn-ea"/>
                          <a:cs typeface="+mn-cs"/>
                        </a:rPr>
                        <a:t> WW, INADES, IAS , IMC, IRC, MSP, </a:t>
                      </a:r>
                      <a:r>
                        <a:rPr lang="fr-FR" sz="1100" b="0" i="0" u="none" strike="noStrike" kern="1200" dirty="0" err="1">
                          <a:solidFill>
                            <a:srgbClr val="000000"/>
                          </a:solidFill>
                          <a:effectLst/>
                          <a:latin typeface="+mn-lt"/>
                          <a:ea typeface="+mn-ea"/>
                          <a:cs typeface="+mn-cs"/>
                        </a:rPr>
                        <a:t>Moustagbal</a:t>
                      </a:r>
                      <a:r>
                        <a:rPr lang="fr-FR" sz="1100" b="0" i="0" u="none" strike="noStrike" kern="1200" dirty="0">
                          <a:solidFill>
                            <a:srgbClr val="000000"/>
                          </a:solidFill>
                          <a:effectLst/>
                          <a:latin typeface="+mn-lt"/>
                          <a:ea typeface="+mn-ea"/>
                          <a:cs typeface="+mn-cs"/>
                        </a:rPr>
                        <a:t>, Oxfam, SCD, WCDO, </a:t>
                      </a:r>
                      <a:r>
                        <a:rPr lang="fr-FR" sz="1100" b="0" i="0" u="none" strike="noStrike" kern="1200" dirty="0" err="1">
                          <a:solidFill>
                            <a:srgbClr val="000000"/>
                          </a:solidFill>
                          <a:effectLst/>
                          <a:latin typeface="+mn-lt"/>
                          <a:ea typeface="+mn-ea"/>
                          <a:cs typeface="+mn-cs"/>
                        </a:rPr>
                        <a:t>WorldVision</a:t>
                      </a:r>
                      <a:r>
                        <a:rPr lang="fr-FR" sz="1100" b="0" i="0" u="none" strike="noStrike" kern="1200" dirty="0">
                          <a:solidFill>
                            <a:srgbClr val="000000"/>
                          </a:solidFill>
                          <a:effectLst/>
                          <a:latin typeface="+mn-lt"/>
                          <a:ea typeface="+mn-ea"/>
                          <a:cs typeface="+mn-cs"/>
                        </a:rPr>
                        <a:t>, ADD, ADEDD, APPRODIF, ATVP, Al-</a:t>
                      </a:r>
                      <a:r>
                        <a:rPr lang="fr-FR" sz="1100" b="0" i="0" u="none" strike="noStrike" kern="1200" dirty="0" err="1">
                          <a:solidFill>
                            <a:srgbClr val="000000"/>
                          </a:solidFill>
                          <a:effectLst/>
                          <a:latin typeface="+mn-lt"/>
                          <a:ea typeface="+mn-ea"/>
                          <a:cs typeface="+mn-cs"/>
                        </a:rPr>
                        <a:t>Bir</a:t>
                      </a:r>
                      <a:r>
                        <a:rPr lang="fr-FR" sz="1100" b="0" i="0" u="none" strike="noStrike" kern="1200" dirty="0">
                          <a:solidFill>
                            <a:srgbClr val="000000"/>
                          </a:solidFill>
                          <a:effectLst/>
                          <a:latin typeface="+mn-lt"/>
                          <a:ea typeface="+mn-ea"/>
                          <a:cs typeface="+mn-cs"/>
                        </a:rPr>
                        <a:t>, Association pour le Développement Rural du </a:t>
                      </a:r>
                      <a:r>
                        <a:rPr lang="fr-FR" sz="1100" b="0" i="0" u="none" strike="noStrike" kern="1200" dirty="0" err="1">
                          <a:solidFill>
                            <a:srgbClr val="000000"/>
                          </a:solidFill>
                          <a:effectLst/>
                          <a:latin typeface="+mn-lt"/>
                          <a:ea typeface="+mn-ea"/>
                          <a:cs typeface="+mn-cs"/>
                        </a:rPr>
                        <a:t>Batha</a:t>
                      </a:r>
                      <a:r>
                        <a:rPr lang="fr-FR" sz="1100" b="0" i="0" u="none" strike="noStrike" kern="1200" dirty="0">
                          <a:solidFill>
                            <a:srgbClr val="000000"/>
                          </a:solidFill>
                          <a:effectLst/>
                          <a:latin typeface="+mn-lt"/>
                          <a:ea typeface="+mn-ea"/>
                          <a:cs typeface="+mn-cs"/>
                        </a:rPr>
                        <a:t>, BCI, OHDEL, ONG AIDER, Solidarité Internationale</a:t>
                      </a:r>
                    </a:p>
                  </a:txBody>
                  <a:tcPr marL="1053" marR="1053" marT="1053"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chemeClr val="accent1"/>
                    </a:solid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422041"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844083"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266124"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1688165"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0780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5352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29924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4496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44083" rtl="0" eaLnBrk="1" fontAlgn="b" latinLnBrk="0" hangingPunct="1">
                        <a:lnSpc>
                          <a:spcPct val="100000"/>
                        </a:lnSpc>
                        <a:spcBef>
                          <a:spcPct val="0"/>
                        </a:spcBef>
                        <a:spcAft>
                          <a:spcPct val="0"/>
                        </a:spcAft>
                        <a:buClrTx/>
                        <a:buSzTx/>
                        <a:buFontTx/>
                        <a:buNone/>
                        <a:tabLst/>
                        <a:defRPr/>
                      </a:pPr>
                      <a:r>
                        <a:rPr lang="fr-FR" sz="1100" b="0" i="0" u="none" strike="noStrike" kern="1200" dirty="0">
                          <a:solidFill>
                            <a:srgbClr val="000000"/>
                          </a:solidFill>
                          <a:effectLst/>
                          <a:latin typeface="+mn-lt"/>
                          <a:ea typeface="+mn-ea"/>
                          <a:cs typeface="+mn-cs"/>
                        </a:rPr>
                        <a:t>USAID, BMZ, BPRM</a:t>
                      </a:r>
                      <a:r>
                        <a:rPr lang="fr-FR" sz="1100" b="0" i="0" u="none" strike="noStrike" kern="1200" dirty="0">
                          <a:solidFill>
                            <a:srgbClr val="FF0000"/>
                          </a:solidFill>
                          <a:effectLst/>
                          <a:latin typeface="+mn-lt"/>
                          <a:ea typeface="+mn-ea"/>
                          <a:cs typeface="+mn-cs"/>
                        </a:rPr>
                        <a:t>, </a:t>
                      </a:r>
                      <a:r>
                        <a:rPr lang="fr-FR" sz="1100" b="0" i="0" u="none" strike="noStrike" kern="1200" dirty="0">
                          <a:solidFill>
                            <a:srgbClr val="000000"/>
                          </a:solidFill>
                          <a:effectLst/>
                          <a:latin typeface="+mn-lt"/>
                          <a:ea typeface="+mn-ea"/>
                          <a:cs typeface="+mn-cs"/>
                        </a:rPr>
                        <a:t>UE, DFID, ECHO, UNICEF, GAC, Irlande, UNHCR, OFDA, FAO, PAM, SIDA, UE, </a:t>
                      </a:r>
                      <a:endParaRPr lang="fr-FR" sz="1100" b="0" i="0" u="none" strike="noStrike" kern="1200" dirty="0">
                        <a:solidFill>
                          <a:srgbClr val="FF0000"/>
                        </a:solidFill>
                        <a:effectLst/>
                        <a:latin typeface="+mn-lt"/>
                        <a:ea typeface="+mn-ea"/>
                        <a:cs typeface="+mn-cs"/>
                      </a:endParaRPr>
                    </a:p>
                  </a:txBody>
                  <a:tcPr marL="1053" marR="1053" marT="1053"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extLst>
                  <a:ext uri="{0D108BD9-81ED-4DB2-BD59-A6C34878D82A}">
                    <a16:rowId xmlns:a16="http://schemas.microsoft.com/office/drawing/2014/main" val="10002"/>
                  </a:ext>
                </a:extLst>
              </a:tr>
              <a:tr h="448713">
                <a:tc vMerge="1">
                  <a:txBody>
                    <a:bodyPr/>
                    <a:lstStyle/>
                    <a:p>
                      <a:endParaRPr lang="fr-F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422041"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844083"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266124"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1688165"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0780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5352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29924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4496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44083" rtl="0" eaLnBrk="1" fontAlgn="b" latinLnBrk="0" hangingPunct="1">
                        <a:lnSpc>
                          <a:spcPct val="100000"/>
                        </a:lnSpc>
                        <a:spcBef>
                          <a:spcPct val="0"/>
                        </a:spcBef>
                        <a:spcAft>
                          <a:spcPct val="0"/>
                        </a:spcAft>
                        <a:buClrTx/>
                        <a:buSzTx/>
                        <a:buFontTx/>
                        <a:buNone/>
                        <a:tabLst/>
                        <a:defRPr/>
                      </a:pPr>
                      <a:r>
                        <a:rPr lang="fr-FR" sz="1100" b="0" i="0" u="none" strike="noStrike" kern="1200" dirty="0">
                          <a:solidFill>
                            <a:schemeClr val="tx1"/>
                          </a:solidFill>
                          <a:effectLst/>
                          <a:latin typeface="+mn-lt"/>
                          <a:ea typeface="+mn-ea"/>
                          <a:cs typeface="Calibri" panose="020F0502020204030204" pitchFamily="34" charset="0"/>
                        </a:rPr>
                        <a:t>Mise en place de cellule de soutien à l’allaitement maternel</a:t>
                      </a:r>
                    </a:p>
                  </a:txBody>
                  <a:tcPr marL="6326" marR="6326" marT="6326"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422041"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844083"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266124"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1688165"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0780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5352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29924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4496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44083" rtl="0" eaLnBrk="1" fontAlgn="b" latinLnBrk="0" hangingPunct="1">
                        <a:lnSpc>
                          <a:spcPct val="100000"/>
                        </a:lnSpc>
                        <a:spcBef>
                          <a:spcPct val="0"/>
                        </a:spcBef>
                        <a:spcAft>
                          <a:spcPct val="0"/>
                        </a:spcAft>
                        <a:buClrTx/>
                        <a:buSzTx/>
                        <a:buFontTx/>
                        <a:buNone/>
                        <a:tabLst/>
                      </a:pPr>
                      <a:r>
                        <a:rPr lang="fr-FR" altLang="fr-FR" sz="1100" b="0" i="0" u="none" strike="noStrike" kern="1200" dirty="0">
                          <a:solidFill>
                            <a:srgbClr val="000000"/>
                          </a:solidFill>
                          <a:effectLst/>
                          <a:latin typeface="+mn-lt"/>
                          <a:ea typeface="+mn-ea"/>
                          <a:cs typeface="+mn-cs"/>
                        </a:rPr>
                        <a:t> MSP</a:t>
                      </a:r>
                    </a:p>
                  </a:txBody>
                  <a:tcPr marL="1053" marR="1053" marT="1053"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422041"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844083"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266124"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1688165"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0780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5352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29924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4496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09625" rtl="0" eaLnBrk="1" fontAlgn="b" latinLnBrk="0" hangingPunct="1">
                        <a:lnSpc>
                          <a:spcPct val="100000"/>
                        </a:lnSpc>
                        <a:spcBef>
                          <a:spcPct val="0"/>
                        </a:spcBef>
                        <a:spcAft>
                          <a:spcPct val="0"/>
                        </a:spcAft>
                        <a:buClrTx/>
                        <a:buSzTx/>
                        <a:buFontTx/>
                        <a:buNone/>
                        <a:tabLst/>
                      </a:pPr>
                      <a:r>
                        <a:rPr lang="fr-FR" altLang="fr-FR" sz="1100" b="0" i="0" u="none" strike="noStrike" kern="1200" dirty="0" err="1">
                          <a:solidFill>
                            <a:schemeClr val="tx1"/>
                          </a:solidFill>
                          <a:effectLst/>
                          <a:latin typeface="+mn-lt"/>
                          <a:ea typeface="+mn-ea"/>
                          <a:cs typeface="+mn-cs"/>
                        </a:rPr>
                        <a:t>WorldVision</a:t>
                      </a:r>
                      <a:r>
                        <a:rPr lang="fr-FR" altLang="fr-FR" sz="1100" b="0" i="0" u="none" strike="noStrike" kern="1200" dirty="0">
                          <a:solidFill>
                            <a:schemeClr val="tx1"/>
                          </a:solidFill>
                          <a:effectLst/>
                          <a:latin typeface="+mn-lt"/>
                          <a:ea typeface="+mn-ea"/>
                          <a:cs typeface="+mn-cs"/>
                        </a:rPr>
                        <a:t>, IRC, PUI, DNTA</a:t>
                      </a:r>
                    </a:p>
                  </a:txBody>
                  <a:tcPr marL="1053" marR="1053" marT="1053"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422041"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844083"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266124"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1688165"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0780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5352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29924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4496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09625" rtl="0" eaLnBrk="1" fontAlgn="b" latinLnBrk="0" hangingPunct="1">
                        <a:lnSpc>
                          <a:spcPct val="100000"/>
                        </a:lnSpc>
                        <a:spcBef>
                          <a:spcPct val="0"/>
                        </a:spcBef>
                        <a:spcAft>
                          <a:spcPct val="0"/>
                        </a:spcAft>
                        <a:buClrTx/>
                        <a:buSzTx/>
                        <a:buFontTx/>
                        <a:buNone/>
                        <a:tabLst/>
                        <a:defRPr/>
                      </a:pPr>
                      <a:r>
                        <a:rPr lang="fr-FR" sz="1100" b="0" i="0" u="none" strike="noStrike" kern="1200" dirty="0">
                          <a:solidFill>
                            <a:schemeClr val="tx1"/>
                          </a:solidFill>
                          <a:effectLst/>
                          <a:latin typeface="+mn-lt"/>
                          <a:ea typeface="+mn-ea"/>
                          <a:cs typeface="+mn-cs"/>
                        </a:rPr>
                        <a:t>Care, IRC, MSP, </a:t>
                      </a:r>
                      <a:r>
                        <a:rPr lang="fr-FR" sz="1100" b="0" i="0" u="none" strike="noStrike" kern="1200" dirty="0" err="1">
                          <a:solidFill>
                            <a:schemeClr val="tx1"/>
                          </a:solidFill>
                          <a:effectLst/>
                          <a:latin typeface="+mn-lt"/>
                          <a:ea typeface="+mn-ea"/>
                          <a:cs typeface="+mn-cs"/>
                        </a:rPr>
                        <a:t>WorldVision</a:t>
                      </a:r>
                      <a:endParaRPr lang="fr-FR" altLang="fr-FR" sz="1100" b="0" i="0" u="none" strike="noStrike" kern="1200" dirty="0">
                        <a:solidFill>
                          <a:schemeClr val="tx1"/>
                        </a:solidFill>
                        <a:effectLst/>
                        <a:latin typeface="+mn-lt"/>
                        <a:ea typeface="+mn-ea"/>
                        <a:cs typeface="+mn-cs"/>
                      </a:endParaRPr>
                    </a:p>
                  </a:txBody>
                  <a:tcPr marL="1053" marR="1053" marT="1053"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422041"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844083"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266124"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1688165"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0780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5352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29924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4496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09625" rtl="0" eaLnBrk="1" fontAlgn="b" latinLnBrk="0" hangingPunct="1">
                        <a:lnSpc>
                          <a:spcPct val="100000"/>
                        </a:lnSpc>
                        <a:spcBef>
                          <a:spcPct val="0"/>
                        </a:spcBef>
                        <a:spcAft>
                          <a:spcPct val="0"/>
                        </a:spcAft>
                        <a:buClrTx/>
                        <a:buSzTx/>
                        <a:buFontTx/>
                        <a:buNone/>
                        <a:tabLst/>
                      </a:pPr>
                      <a:r>
                        <a:rPr lang="fr-FR" altLang="fr-FR" sz="1100" b="0" i="0" u="none" strike="noStrike" kern="1200" dirty="0">
                          <a:solidFill>
                            <a:srgbClr val="000000"/>
                          </a:solidFill>
                          <a:effectLst/>
                          <a:latin typeface="+mn-lt"/>
                          <a:ea typeface="+mn-ea"/>
                          <a:cs typeface="+mn-cs"/>
                        </a:rPr>
                        <a:t>ECHO, SIDA, UNHCR, UNICEF, PAM, BPRM</a:t>
                      </a:r>
                    </a:p>
                  </a:txBody>
                  <a:tcPr marL="1053" marR="1053" marT="1053"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extLst>
                  <a:ext uri="{0D108BD9-81ED-4DB2-BD59-A6C34878D82A}">
                    <a16:rowId xmlns:a16="http://schemas.microsoft.com/office/drawing/2014/main" val="10003"/>
                  </a:ext>
                </a:extLst>
              </a:tr>
              <a:tr h="399813">
                <a:tc rowSpan="7">
                  <a:txBody>
                    <a:bodyPr/>
                    <a:lstStyle/>
                    <a:p>
                      <a:pPr algn="ctr" fontAlgn="b"/>
                      <a:r>
                        <a:rPr lang="en-US" sz="1100" b="1" i="0" u="none" strike="noStrike" kern="1200" dirty="0">
                          <a:solidFill>
                            <a:schemeClr val="bg1"/>
                          </a:solidFill>
                          <a:effectLst/>
                          <a:latin typeface="+mn-lt"/>
                          <a:ea typeface="+mn-ea"/>
                          <a:cs typeface="Calibri" panose="020F0502020204030204" pitchFamily="34" charset="0"/>
                        </a:rPr>
                        <a:t>Santé</a:t>
                      </a:r>
                      <a:r>
                        <a:rPr lang="en-US" sz="1100" b="1" i="0" u="none" strike="noStrike" kern="1200" baseline="0" dirty="0">
                          <a:solidFill>
                            <a:schemeClr val="bg1"/>
                          </a:solidFill>
                          <a:effectLst/>
                          <a:latin typeface="+mn-lt"/>
                          <a:ea typeface="+mn-ea"/>
                          <a:cs typeface="Calibri" panose="020F0502020204030204" pitchFamily="34" charset="0"/>
                        </a:rPr>
                        <a:t> </a:t>
                      </a:r>
                      <a:r>
                        <a:rPr lang="en-US" sz="1100" b="1" i="0" u="none" strike="noStrike" kern="1200" baseline="0" dirty="0" err="1">
                          <a:solidFill>
                            <a:schemeClr val="bg1"/>
                          </a:solidFill>
                          <a:effectLst/>
                          <a:latin typeface="+mn-lt"/>
                          <a:ea typeface="+mn-ea"/>
                          <a:cs typeface="Calibri" panose="020F0502020204030204" pitchFamily="34" charset="0"/>
                        </a:rPr>
                        <a:t>maternelle</a:t>
                      </a:r>
                      <a:r>
                        <a:rPr lang="en-US" sz="1100" b="1" i="0" u="none" strike="noStrike" kern="1200" baseline="0" dirty="0">
                          <a:solidFill>
                            <a:schemeClr val="bg1"/>
                          </a:solidFill>
                          <a:effectLst/>
                          <a:latin typeface="+mn-lt"/>
                          <a:ea typeface="+mn-ea"/>
                          <a:cs typeface="Calibri" panose="020F0502020204030204" pitchFamily="34" charset="0"/>
                        </a:rPr>
                        <a:t> et infantile </a:t>
                      </a:r>
                      <a:endParaRPr lang="en-US" sz="1100" b="1" i="0" u="none" strike="noStrike" kern="1200" dirty="0">
                        <a:solidFill>
                          <a:schemeClr val="bg1"/>
                        </a:solidFill>
                        <a:effectLst/>
                        <a:latin typeface="+mn-lt"/>
                        <a:ea typeface="+mn-ea"/>
                        <a:cs typeface="Calibri" panose="020F0502020204030204" pitchFamily="34" charset="0"/>
                      </a:endParaRPr>
                    </a:p>
                  </a:txBody>
                  <a:tcPr vert="vert27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chemeClr val="tx2">
                        <a:lumMod val="50000"/>
                      </a:schemeClr>
                    </a:solidFill>
                  </a:tcPr>
                </a:tc>
                <a:tc>
                  <a:txBody>
                    <a:bodyPr/>
                    <a:lstStyle/>
                    <a:p>
                      <a:pPr algn="l" fontAlgn="b"/>
                      <a:r>
                        <a:rPr lang="fr-FR" sz="1100" u="none" strike="noStrike" dirty="0">
                          <a:effectLst/>
                          <a:latin typeface="+mn-lt"/>
                          <a:cs typeface="Calibri" panose="020F0502020204030204" pitchFamily="34" charset="0"/>
                        </a:rPr>
                        <a:t>Supplémentation en vitamine A </a:t>
                      </a:r>
                      <a:endParaRPr lang="fr-FR" sz="1100" b="0" i="0" u="none" strike="noStrike" dirty="0">
                        <a:solidFill>
                          <a:srgbClr val="000000"/>
                        </a:solidFill>
                        <a:effectLst/>
                        <a:latin typeface="+mn-lt"/>
                        <a:cs typeface="Calibri" panose="020F0502020204030204" pitchFamily="34" charset="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422041"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844083"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266124"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1688165"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0780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5352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29924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4496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44083" rtl="0" eaLnBrk="1" fontAlgn="b" latinLnBrk="0" hangingPunct="1">
                        <a:lnSpc>
                          <a:spcPct val="100000"/>
                        </a:lnSpc>
                        <a:spcBef>
                          <a:spcPct val="0"/>
                        </a:spcBef>
                        <a:spcAft>
                          <a:spcPct val="0"/>
                        </a:spcAft>
                        <a:buClrTx/>
                        <a:buSzTx/>
                        <a:buFontTx/>
                        <a:buNone/>
                        <a:tabLst/>
                      </a:pPr>
                      <a:r>
                        <a:rPr lang="fr-FR" altLang="fr-FR" sz="1100" b="0" i="0" u="none" strike="noStrike" kern="1200" dirty="0">
                          <a:solidFill>
                            <a:srgbClr val="000000"/>
                          </a:solidFill>
                          <a:effectLst/>
                          <a:latin typeface="+mn-lt"/>
                          <a:ea typeface="+mn-ea"/>
                          <a:cs typeface="+mn-cs"/>
                        </a:rPr>
                        <a:t> MSP</a:t>
                      </a:r>
                    </a:p>
                  </a:txBody>
                  <a:tcPr marL="1053" marR="1053" marT="1053"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rgbClr val="000000"/>
                          </a:solidFill>
                          <a:effectLst/>
                          <a:latin typeface="+mn-lt"/>
                        </a:rPr>
                        <a:t>UNICEF, </a:t>
                      </a:r>
                      <a:r>
                        <a:rPr lang="fr-FR" sz="1100" b="0" i="0" u="none" strike="noStrike" dirty="0">
                          <a:solidFill>
                            <a:schemeClr val="tx1"/>
                          </a:solidFill>
                          <a:effectLst/>
                          <a:latin typeface="+mn-lt"/>
                        </a:rPr>
                        <a:t>ACF, Alima, AS, IRC, PUI, </a:t>
                      </a:r>
                      <a:r>
                        <a:rPr lang="fr-FR" altLang="fr-FR" sz="1100" b="0" i="0" u="none" strike="noStrike" kern="1200" dirty="0">
                          <a:solidFill>
                            <a:schemeClr val="tx1"/>
                          </a:solidFill>
                          <a:effectLst/>
                          <a:latin typeface="+mn-lt"/>
                          <a:ea typeface="+mn-ea"/>
                          <a:cs typeface="+mn-cs"/>
                        </a:rPr>
                        <a:t>DNTA</a:t>
                      </a:r>
                      <a:endParaRPr lang="fr-FR" sz="1100" b="0" i="0" u="none" strike="noStrike" dirty="0">
                        <a:solidFill>
                          <a:schemeClr val="tx1"/>
                        </a:solidFill>
                        <a:effectLst/>
                        <a:latin typeface="+mn-lt"/>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rgbClr val="000000"/>
                          </a:solidFill>
                          <a:effectLst/>
                          <a:latin typeface="+mn-lt"/>
                        </a:rPr>
                        <a:t>MSP</a:t>
                      </a:r>
                      <a:endParaRPr lang="fr-FR" sz="1100" b="0" i="0" u="none" strike="noStrike" dirty="0">
                        <a:solidFill>
                          <a:srgbClr val="FF0000"/>
                        </a:solidFill>
                        <a:effectLst/>
                        <a:latin typeface="+mn-lt"/>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rgbClr val="000000"/>
                          </a:solidFill>
                          <a:effectLst/>
                          <a:latin typeface="+mn-lt"/>
                        </a:rPr>
                        <a:t>ECHO, Canada, BPRM, UNHCR, KfW, SIDA, OFDA, CDC</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extLst>
                  <a:ext uri="{0D108BD9-81ED-4DB2-BD59-A6C34878D82A}">
                    <a16:rowId xmlns:a16="http://schemas.microsoft.com/office/drawing/2014/main" val="10004"/>
                  </a:ext>
                </a:extLst>
              </a:tr>
              <a:tr h="444237">
                <a:tc vMerge="1">
                  <a:txBody>
                    <a:bodyPr/>
                    <a:lstStyle/>
                    <a:p>
                      <a:pPr algn="l" fontAlgn="b"/>
                      <a:endParaRPr lang="fr-FR" sz="1200" b="0" i="0" u="none" strike="noStrike" dirty="0">
                        <a:solidFill>
                          <a:srgbClr val="000000"/>
                        </a:solidFill>
                        <a:effectLst/>
                        <a:latin typeface="Calibri" panose="020F0502020204030204" pitchFamily="34" charset="0"/>
                        <a:cs typeface="Calibri" panose="020F0502020204030204" pitchFamily="34" charset="0"/>
                      </a:endParaRPr>
                    </a:p>
                  </a:txBody>
                  <a:tcPr marL="6403" marR="6403" marT="6403"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chemeClr val="tx2">
                        <a:lumMod val="50000"/>
                      </a:schemeClr>
                    </a:solidFill>
                  </a:tcPr>
                </a:tc>
                <a:tc>
                  <a:txBody>
                    <a:bodyPr/>
                    <a:lstStyle/>
                    <a:p>
                      <a:pPr algn="l" fontAlgn="b"/>
                      <a:r>
                        <a:rPr lang="fr-FR" sz="1100" b="0" i="0" u="none" strike="noStrike" dirty="0">
                          <a:solidFill>
                            <a:schemeClr val="tx1"/>
                          </a:solidFill>
                          <a:effectLst/>
                          <a:latin typeface="+mn-lt"/>
                          <a:cs typeface="Calibri" panose="020F0502020204030204" pitchFamily="34" charset="0"/>
                        </a:rPr>
                        <a:t>Distribution</a:t>
                      </a:r>
                      <a:r>
                        <a:rPr lang="fr-FR" sz="1100" b="0" i="0" u="none" strike="noStrike" baseline="0" dirty="0">
                          <a:solidFill>
                            <a:schemeClr val="tx1"/>
                          </a:solidFill>
                          <a:effectLst/>
                          <a:latin typeface="+mn-lt"/>
                          <a:cs typeface="Calibri" panose="020F0502020204030204" pitchFamily="34" charset="0"/>
                        </a:rPr>
                        <a:t> du fer et acide folique  aux femmes enceintes </a:t>
                      </a:r>
                      <a:endParaRPr lang="fr-FR" sz="1100" b="0" i="0" u="none" strike="noStrike" dirty="0">
                        <a:solidFill>
                          <a:srgbClr val="000000"/>
                        </a:solidFill>
                        <a:effectLst/>
                        <a:latin typeface="+mn-lt"/>
                        <a:cs typeface="Calibri" panose="020F0502020204030204" pitchFamily="34" charset="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422041"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844083"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266124"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1688165"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0780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5352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29924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4496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44083" rtl="0" eaLnBrk="1" fontAlgn="b" latinLnBrk="0" hangingPunct="1">
                        <a:lnSpc>
                          <a:spcPct val="100000"/>
                        </a:lnSpc>
                        <a:spcBef>
                          <a:spcPct val="0"/>
                        </a:spcBef>
                        <a:spcAft>
                          <a:spcPct val="0"/>
                        </a:spcAft>
                        <a:buClrTx/>
                        <a:buSzTx/>
                        <a:buFontTx/>
                        <a:buNone/>
                        <a:tabLst/>
                      </a:pPr>
                      <a:r>
                        <a:rPr lang="fr-FR" altLang="fr-FR" sz="1100" b="0" i="0" u="none" strike="noStrike" kern="1200" dirty="0">
                          <a:solidFill>
                            <a:srgbClr val="000000"/>
                          </a:solidFill>
                          <a:effectLst/>
                          <a:latin typeface="+mn-lt"/>
                          <a:ea typeface="+mn-ea"/>
                          <a:cs typeface="+mn-cs"/>
                        </a:rPr>
                        <a:t> MSP</a:t>
                      </a:r>
                    </a:p>
                  </a:txBody>
                  <a:tcPr marL="1053" marR="1053" marT="1053"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rgbClr val="000000"/>
                          </a:solidFill>
                          <a:effectLst/>
                          <a:latin typeface="+mn-lt"/>
                        </a:rPr>
                        <a:t>ACF, AS, Alima, IRC, MSP, PUI</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chemeClr val="tx1"/>
                          </a:solidFill>
                          <a:effectLst/>
                          <a:latin typeface="+mn-lt"/>
                        </a:rPr>
                        <a:t>ACF, Alima, Care, IMC, IRC, MSP, AS</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rgbClr val="000000"/>
                          </a:solidFill>
                          <a:effectLst/>
                          <a:latin typeface="+mn-lt"/>
                        </a:rPr>
                        <a:t>BMZ, BPRM, CDC, ECHO, GAC, UNHCR, OFDA, SIDA</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extLst>
                  <a:ext uri="{0D108BD9-81ED-4DB2-BD59-A6C34878D82A}">
                    <a16:rowId xmlns:a16="http://schemas.microsoft.com/office/drawing/2014/main" val="10009"/>
                  </a:ext>
                </a:extLst>
              </a:tr>
              <a:tr h="455056">
                <a:tc vMerge="1">
                  <a:txBody>
                    <a:bodyPr/>
                    <a:lstStyle/>
                    <a:p>
                      <a:endParaRPr lang="fr-FR"/>
                    </a:p>
                  </a:txBody>
                  <a:tcP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chemeClr val="tx2">
                        <a:lumMod val="50000"/>
                      </a:scheme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100" b="0" i="0" u="none" strike="noStrike" dirty="0">
                          <a:solidFill>
                            <a:schemeClr val="tx1"/>
                          </a:solidFill>
                          <a:effectLst/>
                          <a:latin typeface="+mn-lt"/>
                          <a:cs typeface="Calibri" panose="020F0502020204030204" pitchFamily="34" charset="0"/>
                        </a:rPr>
                        <a:t>Déparasitage</a:t>
                      </a:r>
                      <a:r>
                        <a:rPr lang="fr-FR" sz="1100" b="0" i="0" u="none" strike="noStrike" baseline="0" dirty="0">
                          <a:solidFill>
                            <a:schemeClr val="tx1"/>
                          </a:solidFill>
                          <a:effectLst/>
                          <a:latin typeface="+mn-lt"/>
                          <a:cs typeface="Calibri" panose="020F0502020204030204" pitchFamily="34" charset="0"/>
                        </a:rPr>
                        <a:t>  au </a:t>
                      </a:r>
                      <a:r>
                        <a:rPr lang="fr-FR" sz="1100" b="0" i="0" u="none" strike="noStrike" baseline="0" dirty="0" err="1">
                          <a:solidFill>
                            <a:schemeClr val="tx1"/>
                          </a:solidFill>
                          <a:effectLst/>
                          <a:latin typeface="+mn-lt"/>
                          <a:cs typeface="Calibri" panose="020F0502020204030204" pitchFamily="34" charset="0"/>
                        </a:rPr>
                        <a:t>mebendazole</a:t>
                      </a:r>
                      <a:endParaRPr lang="fr-FR" sz="1100" b="0" i="0" u="none" strike="noStrike" dirty="0">
                        <a:solidFill>
                          <a:srgbClr val="000000"/>
                        </a:solidFill>
                        <a:effectLst/>
                        <a:latin typeface="+mn-lt"/>
                        <a:cs typeface="Calibri" panose="020F0502020204030204" pitchFamily="34" charset="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422041"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844083"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266124"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1688165"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0780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5352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29924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4496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44083" rtl="0" eaLnBrk="1" fontAlgn="b" latinLnBrk="0" hangingPunct="1">
                        <a:lnSpc>
                          <a:spcPct val="100000"/>
                        </a:lnSpc>
                        <a:spcBef>
                          <a:spcPct val="0"/>
                        </a:spcBef>
                        <a:spcAft>
                          <a:spcPct val="0"/>
                        </a:spcAft>
                        <a:buClrTx/>
                        <a:buSzTx/>
                        <a:buFontTx/>
                        <a:buNone/>
                        <a:tabLst/>
                      </a:pPr>
                      <a:r>
                        <a:rPr lang="fr-FR" altLang="fr-FR" sz="1100" b="0" i="0" u="none" strike="noStrike" kern="1200" dirty="0">
                          <a:solidFill>
                            <a:srgbClr val="000000"/>
                          </a:solidFill>
                          <a:effectLst/>
                          <a:latin typeface="+mn-lt"/>
                          <a:ea typeface="+mn-ea"/>
                          <a:cs typeface="+mn-cs"/>
                        </a:rPr>
                        <a:t> MSP</a:t>
                      </a:r>
                    </a:p>
                  </a:txBody>
                  <a:tcPr marL="1053" marR="1053" marT="1053"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chemeClr val="tx1"/>
                          </a:solidFill>
                          <a:effectLst/>
                          <a:latin typeface="+mn-lt"/>
                        </a:rPr>
                        <a:t>ACF, Alima, MSP, IRC, PUI, </a:t>
                      </a:r>
                      <a:r>
                        <a:rPr lang="fr-FR" sz="1100" b="0" i="0" u="none" strike="noStrike" dirty="0">
                          <a:solidFill>
                            <a:srgbClr val="000000"/>
                          </a:solidFill>
                          <a:effectLst/>
                          <a:latin typeface="+mn-lt"/>
                        </a:rPr>
                        <a:t>UNICEF</a:t>
                      </a:r>
                      <a:r>
                        <a:rPr lang="fr-FR" sz="1100" b="0" i="0" u="none" strike="noStrike" dirty="0">
                          <a:solidFill>
                            <a:schemeClr val="tx1"/>
                          </a:solidFill>
                          <a:effectLst/>
                          <a:latin typeface="+mn-lt"/>
                        </a:rPr>
                        <a:t>,</a:t>
                      </a:r>
                      <a:r>
                        <a:rPr lang="fr-FR" sz="1100" b="0" i="0" u="none" strike="noStrike" baseline="0" dirty="0">
                          <a:solidFill>
                            <a:schemeClr val="tx1"/>
                          </a:solidFill>
                          <a:effectLst/>
                          <a:latin typeface="+mn-lt"/>
                        </a:rPr>
                        <a:t> </a:t>
                      </a:r>
                      <a:r>
                        <a:rPr lang="fr-FR" altLang="fr-FR" sz="1100" b="0" i="0" u="none" strike="noStrike" kern="1200" dirty="0">
                          <a:solidFill>
                            <a:schemeClr val="tx1"/>
                          </a:solidFill>
                          <a:effectLst/>
                          <a:latin typeface="+mn-lt"/>
                          <a:ea typeface="+mn-ea"/>
                          <a:cs typeface="+mn-cs"/>
                        </a:rPr>
                        <a:t>DNTA</a:t>
                      </a:r>
                      <a:endParaRPr lang="fr-FR" sz="1100" b="0" i="0" u="none" strike="noStrike" dirty="0">
                        <a:solidFill>
                          <a:schemeClr val="tx1"/>
                        </a:solidFill>
                        <a:effectLst/>
                        <a:latin typeface="+mn-lt"/>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rgbClr val="000000"/>
                          </a:solidFill>
                          <a:effectLst/>
                          <a:latin typeface="+mn-lt"/>
                        </a:rPr>
                        <a:t>MSP</a:t>
                      </a:r>
                      <a:endParaRPr lang="fr-FR" sz="1100" b="0" i="0" u="none" strike="noStrike" dirty="0">
                        <a:solidFill>
                          <a:srgbClr val="FF0000"/>
                        </a:solidFill>
                        <a:effectLst/>
                        <a:latin typeface="+mn-lt"/>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rgbClr val="000000"/>
                          </a:solidFill>
                          <a:effectLst/>
                          <a:latin typeface="+mn-lt"/>
                        </a:rPr>
                        <a:t>Canada, BPRM, ECHO, UNICEF, UNHCR, KfW, OFDA, SIDA</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extLst>
                  <a:ext uri="{0D108BD9-81ED-4DB2-BD59-A6C34878D82A}">
                    <a16:rowId xmlns:a16="http://schemas.microsoft.com/office/drawing/2014/main" val="10010"/>
                  </a:ext>
                </a:extLst>
              </a:tr>
              <a:tr h="444237">
                <a:tc vMerge="1">
                  <a:txBody>
                    <a:bodyPr/>
                    <a:lstStyle/>
                    <a:p>
                      <a:endParaRPr lang="fr-FR"/>
                    </a:p>
                  </a:txBody>
                  <a:tcP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chemeClr val="tx2">
                        <a:lumMod val="50000"/>
                      </a:schemeClr>
                    </a:solidFill>
                  </a:tcPr>
                </a:tc>
                <a:tc>
                  <a:txBody>
                    <a:bodyPr/>
                    <a:lstStyle/>
                    <a:p>
                      <a:pPr algn="l" fontAlgn="b"/>
                      <a:r>
                        <a:rPr lang="fr-FR" sz="1100" b="0" i="0" u="none" strike="noStrike" dirty="0">
                          <a:solidFill>
                            <a:srgbClr val="000000"/>
                          </a:solidFill>
                          <a:effectLst/>
                          <a:latin typeface="+mn-lt"/>
                          <a:cs typeface="Calibri" panose="020F0502020204030204" pitchFamily="34" charset="0"/>
                        </a:rPr>
                        <a:t>Femmes enceintes ayant reçu les </a:t>
                      </a:r>
                      <a:r>
                        <a:rPr lang="fr-FR" sz="1100" b="0" i="0" u="none" strike="noStrike" baseline="0" dirty="0">
                          <a:solidFill>
                            <a:srgbClr val="000000"/>
                          </a:solidFill>
                          <a:effectLst/>
                          <a:latin typeface="+mn-lt"/>
                          <a:cs typeface="Calibri" panose="020F0502020204030204" pitchFamily="34" charset="0"/>
                        </a:rPr>
                        <a:t> 4 CPN</a:t>
                      </a:r>
                      <a:endParaRPr lang="fr-FR" sz="1100" b="0" i="0" u="none" strike="noStrike" dirty="0">
                        <a:solidFill>
                          <a:srgbClr val="000000"/>
                        </a:solidFill>
                        <a:effectLst/>
                        <a:latin typeface="+mn-lt"/>
                        <a:cs typeface="Calibri" panose="020F0502020204030204" pitchFamily="34" charset="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422041"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844083"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266124"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1688165"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0780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5352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29924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4496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44083" rtl="0" eaLnBrk="1" fontAlgn="b" latinLnBrk="0" hangingPunct="1">
                        <a:lnSpc>
                          <a:spcPct val="100000"/>
                        </a:lnSpc>
                        <a:spcBef>
                          <a:spcPct val="0"/>
                        </a:spcBef>
                        <a:spcAft>
                          <a:spcPct val="0"/>
                        </a:spcAft>
                        <a:buClrTx/>
                        <a:buSzTx/>
                        <a:buFontTx/>
                        <a:buNone/>
                        <a:tabLst/>
                      </a:pPr>
                      <a:r>
                        <a:rPr lang="fr-FR" altLang="fr-FR" sz="1100" b="0" i="0" u="none" strike="noStrike" kern="1200" dirty="0">
                          <a:solidFill>
                            <a:srgbClr val="000000"/>
                          </a:solidFill>
                          <a:effectLst/>
                          <a:latin typeface="+mn-lt"/>
                          <a:ea typeface="+mn-ea"/>
                          <a:cs typeface="+mn-cs"/>
                        </a:rPr>
                        <a:t> MSP</a:t>
                      </a:r>
                    </a:p>
                  </a:txBody>
                  <a:tcPr marL="1053" marR="1053" marT="1053"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rgbClr val="000000"/>
                          </a:solidFill>
                          <a:effectLst/>
                          <a:latin typeface="+mn-lt"/>
                        </a:rPr>
                        <a:t>ACF, AS, Alima, IRC, PUI</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chemeClr val="tx1"/>
                          </a:solidFill>
                          <a:effectLst/>
                          <a:latin typeface="+mn-lt"/>
                        </a:rPr>
                        <a:t>ACF, Alima, Care, </a:t>
                      </a:r>
                      <a:r>
                        <a:rPr lang="fr-FR" sz="1100" b="0" i="0" u="none" strike="noStrike" dirty="0" err="1">
                          <a:solidFill>
                            <a:schemeClr val="tx1"/>
                          </a:solidFill>
                          <a:effectLst/>
                          <a:latin typeface="+mn-lt"/>
                        </a:rPr>
                        <a:t>Concern</a:t>
                      </a:r>
                      <a:r>
                        <a:rPr lang="fr-FR" sz="1100" b="0" i="0" u="none" strike="noStrike" dirty="0">
                          <a:solidFill>
                            <a:schemeClr val="tx1"/>
                          </a:solidFill>
                          <a:effectLst/>
                          <a:latin typeface="+mn-lt"/>
                        </a:rPr>
                        <a:t> WW, IMC, IRC, MSP, PAM, AS </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rgbClr val="000000"/>
                          </a:solidFill>
                          <a:effectLst/>
                          <a:latin typeface="+mn-lt"/>
                        </a:rPr>
                        <a:t>BMZ, BPRM, CDC, ECHO, GAC, Irlande, UNHCR, OFDA, SIDA</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extLst>
                  <a:ext uri="{0D108BD9-81ED-4DB2-BD59-A6C34878D82A}">
                    <a16:rowId xmlns:a16="http://schemas.microsoft.com/office/drawing/2014/main" val="10005"/>
                  </a:ext>
                </a:extLst>
              </a:tr>
              <a:tr h="476976">
                <a:tc vMerge="1">
                  <a:txBody>
                    <a:bodyPr/>
                    <a:lstStyle/>
                    <a:p>
                      <a:endParaRPr lang="fr-F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algn="l" fontAlgn="b"/>
                      <a:r>
                        <a:rPr lang="fr-FR" sz="1100" b="0" i="0" u="none" strike="noStrike" dirty="0">
                          <a:solidFill>
                            <a:srgbClr val="000000"/>
                          </a:solidFill>
                          <a:effectLst/>
                          <a:latin typeface="+mn-lt"/>
                          <a:cs typeface="Calibri" panose="020F0502020204030204" pitchFamily="34" charset="0"/>
                        </a:rPr>
                        <a:t>Femmes post-partum ayant la  </a:t>
                      </a:r>
                      <a:r>
                        <a:rPr lang="fr-FR" sz="1100" b="0" i="0" u="none" strike="noStrike" dirty="0" err="1">
                          <a:solidFill>
                            <a:srgbClr val="000000"/>
                          </a:solidFill>
                          <a:effectLst/>
                          <a:latin typeface="+mn-lt"/>
                          <a:cs typeface="Calibri" panose="020F0502020204030204" pitchFamily="34" charset="0"/>
                        </a:rPr>
                        <a:t>CPoN</a:t>
                      </a:r>
                      <a:r>
                        <a:rPr lang="fr-FR" sz="1100" b="0" i="0" u="none" strike="noStrike" dirty="0">
                          <a:solidFill>
                            <a:srgbClr val="000000"/>
                          </a:solidFill>
                          <a:effectLst/>
                          <a:latin typeface="+mn-lt"/>
                          <a:cs typeface="Calibri" panose="020F0502020204030204" pitchFamily="34" charset="0"/>
                        </a:rPr>
                        <a:t> de</a:t>
                      </a:r>
                      <a:r>
                        <a:rPr lang="fr-FR" sz="1100" b="0" i="0" u="none" strike="noStrike" baseline="0" dirty="0">
                          <a:solidFill>
                            <a:srgbClr val="000000"/>
                          </a:solidFill>
                          <a:effectLst/>
                          <a:latin typeface="+mn-lt"/>
                          <a:cs typeface="Calibri" panose="020F0502020204030204" pitchFamily="34" charset="0"/>
                        </a:rPr>
                        <a:t> retour </a:t>
                      </a:r>
                      <a:endParaRPr lang="fr-FR" sz="1100" b="0" i="0" u="none" strike="noStrike" dirty="0">
                        <a:solidFill>
                          <a:srgbClr val="000000"/>
                        </a:solidFill>
                        <a:effectLst/>
                        <a:latin typeface="+mn-lt"/>
                        <a:cs typeface="Calibri" panose="020F0502020204030204" pitchFamily="34" charset="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422041"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844083"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266124"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1688165"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0780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5352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29924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4496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44083" rtl="0" eaLnBrk="1" fontAlgn="b" latinLnBrk="0" hangingPunct="1">
                        <a:lnSpc>
                          <a:spcPct val="100000"/>
                        </a:lnSpc>
                        <a:spcBef>
                          <a:spcPct val="0"/>
                        </a:spcBef>
                        <a:spcAft>
                          <a:spcPct val="0"/>
                        </a:spcAft>
                        <a:buClrTx/>
                        <a:buSzTx/>
                        <a:buFontTx/>
                        <a:buNone/>
                        <a:tabLst/>
                      </a:pPr>
                      <a:r>
                        <a:rPr lang="fr-FR" altLang="fr-FR" sz="1100" b="0" i="0" u="none" strike="noStrike" kern="1200" dirty="0">
                          <a:solidFill>
                            <a:srgbClr val="000000"/>
                          </a:solidFill>
                          <a:effectLst/>
                          <a:latin typeface="+mn-lt"/>
                          <a:ea typeface="+mn-ea"/>
                          <a:cs typeface="+mn-cs"/>
                        </a:rPr>
                        <a:t> MSP</a:t>
                      </a:r>
                    </a:p>
                  </a:txBody>
                  <a:tcPr marL="1053" marR="1053" marT="1053"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rgbClr val="000000"/>
                          </a:solidFill>
                          <a:effectLst/>
                          <a:latin typeface="+mn-lt"/>
                        </a:rPr>
                        <a:t>ACF, AS, Alima, IRC, PUI, </a:t>
                      </a:r>
                      <a:r>
                        <a:rPr lang="fr-FR" sz="1100" b="0" i="0" u="none" strike="noStrike" dirty="0" err="1">
                          <a:solidFill>
                            <a:srgbClr val="000000"/>
                          </a:solidFill>
                          <a:effectLst/>
                          <a:latin typeface="+mn-lt"/>
                        </a:rPr>
                        <a:t>WorldVision</a:t>
                      </a:r>
                      <a:endParaRPr lang="fr-FR" sz="1100" b="0" i="0" u="none" strike="noStrike" dirty="0">
                        <a:solidFill>
                          <a:srgbClr val="000000"/>
                        </a:solidFill>
                        <a:effectLst/>
                        <a:latin typeface="+mn-lt"/>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chemeClr val="tx1"/>
                          </a:solidFill>
                          <a:effectLst/>
                          <a:latin typeface="+mn-lt"/>
                        </a:rPr>
                        <a:t>ACF, Alima, Care, IMC, IRC, MSP, AS, Alima</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rgbClr val="000000"/>
                          </a:solidFill>
                          <a:effectLst/>
                          <a:latin typeface="+mn-lt"/>
                        </a:rPr>
                        <a:t>BPRM, CDC, ECHO, UNHCR, OFDA, SIDA</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extLst>
                  <a:ext uri="{0D108BD9-81ED-4DB2-BD59-A6C34878D82A}">
                    <a16:rowId xmlns:a16="http://schemas.microsoft.com/office/drawing/2014/main" val="10006"/>
                  </a:ext>
                </a:extLst>
              </a:tr>
              <a:tr h="399813">
                <a:tc vMerge="1">
                  <a:txBody>
                    <a:bodyPr/>
                    <a:lstStyle/>
                    <a:p>
                      <a:endParaRPr lang="fr-F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algn="l" fontAlgn="b"/>
                      <a:r>
                        <a:rPr lang="fr-FR" sz="1100" b="0" i="0" u="none" strike="noStrike" dirty="0">
                          <a:solidFill>
                            <a:srgbClr val="000000"/>
                          </a:solidFill>
                          <a:effectLst/>
                          <a:latin typeface="+mn-lt"/>
                          <a:cs typeface="Calibri" panose="020F0502020204030204" pitchFamily="34" charset="0"/>
                        </a:rPr>
                        <a:t>Vaccination contre la rougeole</a:t>
                      </a:r>
                      <a:r>
                        <a:rPr lang="fr-FR" sz="1100" b="0" i="0" u="none" strike="noStrike" baseline="0" dirty="0">
                          <a:solidFill>
                            <a:srgbClr val="000000"/>
                          </a:solidFill>
                          <a:effectLst/>
                          <a:latin typeface="+mn-lt"/>
                          <a:cs typeface="Calibri" panose="020F0502020204030204" pitchFamily="34" charset="0"/>
                        </a:rPr>
                        <a:t> </a:t>
                      </a:r>
                      <a:endParaRPr lang="fr-FR" sz="1100" b="0" i="0" u="none" strike="noStrike" dirty="0">
                        <a:solidFill>
                          <a:srgbClr val="000000"/>
                        </a:solidFill>
                        <a:effectLst/>
                        <a:latin typeface="+mn-lt"/>
                        <a:cs typeface="Calibri" panose="020F0502020204030204" pitchFamily="34" charset="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422041"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844083"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266124"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1688165"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0780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5352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29924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449638" indent="207963"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44083" rtl="0" eaLnBrk="1" fontAlgn="b" latinLnBrk="0" hangingPunct="1">
                        <a:lnSpc>
                          <a:spcPct val="100000"/>
                        </a:lnSpc>
                        <a:spcBef>
                          <a:spcPct val="0"/>
                        </a:spcBef>
                        <a:spcAft>
                          <a:spcPct val="0"/>
                        </a:spcAft>
                        <a:buClrTx/>
                        <a:buSzTx/>
                        <a:buFontTx/>
                        <a:buNone/>
                        <a:tabLst/>
                      </a:pPr>
                      <a:r>
                        <a:rPr lang="fr-FR" altLang="fr-FR" sz="1100" b="0" i="0" u="none" strike="noStrike" kern="1200" dirty="0">
                          <a:solidFill>
                            <a:srgbClr val="000000"/>
                          </a:solidFill>
                          <a:effectLst/>
                          <a:latin typeface="+mn-lt"/>
                          <a:ea typeface="+mn-ea"/>
                          <a:cs typeface="+mn-cs"/>
                        </a:rPr>
                        <a:t> MSP</a:t>
                      </a:r>
                    </a:p>
                  </a:txBody>
                  <a:tcPr marL="1053" marR="1053" marT="1053"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rgbClr val="000000"/>
                          </a:solidFill>
                          <a:effectLst/>
                          <a:latin typeface="+mn-lt"/>
                        </a:rPr>
                        <a:t>ACF, AS, Alima, IRC,IMC, </a:t>
                      </a:r>
                      <a:r>
                        <a:rPr lang="fr-FR" sz="1100" b="0" i="0" u="none" strike="noStrike" dirty="0" err="1">
                          <a:solidFill>
                            <a:srgbClr val="000000"/>
                          </a:solidFill>
                          <a:effectLst/>
                          <a:latin typeface="+mn-lt"/>
                        </a:rPr>
                        <a:t>WorldVision</a:t>
                      </a:r>
                      <a:r>
                        <a:rPr lang="fr-FR" sz="1100" b="0" i="0" u="none" strike="noStrike" dirty="0">
                          <a:solidFill>
                            <a:srgbClr val="000000"/>
                          </a:solidFill>
                          <a:effectLst/>
                          <a:latin typeface="+mn-lt"/>
                        </a:rPr>
                        <a:t>, PUI</a:t>
                      </a:r>
                      <a:r>
                        <a:rPr lang="fr-FR" sz="1100" b="0" i="0" u="none" strike="noStrike" baseline="0" dirty="0">
                          <a:solidFill>
                            <a:srgbClr val="000000"/>
                          </a:solidFill>
                          <a:effectLst/>
                          <a:latin typeface="+mn-lt"/>
                        </a:rPr>
                        <a:t> </a:t>
                      </a:r>
                      <a:endParaRPr lang="fr-FR" sz="1100" b="0" i="0" u="none" strike="noStrike" dirty="0">
                        <a:solidFill>
                          <a:srgbClr val="000000"/>
                        </a:solidFill>
                        <a:effectLst/>
                        <a:latin typeface="+mn-lt"/>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chemeClr val="tx1"/>
                          </a:solidFill>
                          <a:effectLst/>
                          <a:latin typeface="+mn-lt"/>
                        </a:rPr>
                        <a:t>ACF, Alima, IMC, IRC, MSP, AS, </a:t>
                      </a:r>
                      <a:r>
                        <a:rPr lang="fr-FR" sz="1100" b="0" i="0" u="none" strike="noStrike" dirty="0" err="1">
                          <a:solidFill>
                            <a:schemeClr val="tx1"/>
                          </a:solidFill>
                          <a:effectLst/>
                          <a:latin typeface="+mn-lt"/>
                        </a:rPr>
                        <a:t>WorldVision</a:t>
                      </a:r>
                      <a:endParaRPr lang="fr-FR" sz="1100" b="0" i="0" u="none" strike="noStrike" dirty="0">
                        <a:solidFill>
                          <a:schemeClr val="tx1"/>
                        </a:solidFill>
                        <a:effectLst/>
                        <a:latin typeface="+mn-lt"/>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rgbClr val="000000"/>
                          </a:solidFill>
                          <a:effectLst/>
                          <a:latin typeface="+mn-lt"/>
                        </a:rPr>
                        <a:t>BPRM, CDC, ECHO, UNHCR, OFDA, SIDA</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extLst>
                  <a:ext uri="{0D108BD9-81ED-4DB2-BD59-A6C34878D82A}">
                    <a16:rowId xmlns:a16="http://schemas.microsoft.com/office/drawing/2014/main" val="10007"/>
                  </a:ext>
                </a:extLst>
              </a:tr>
              <a:tr h="444237">
                <a:tc vMerge="1">
                  <a:txBody>
                    <a:bodyPr/>
                    <a:lstStyle/>
                    <a:p>
                      <a:pPr algn="l" fontAlgn="b"/>
                      <a:endParaRPr lang="fr-FR" sz="1200" b="0" i="0" u="none" strike="noStrike" dirty="0">
                        <a:solidFill>
                          <a:srgbClr val="000000"/>
                        </a:solidFill>
                        <a:effectLst/>
                        <a:latin typeface="Calibri" panose="020F0502020204030204" pitchFamily="34" charset="0"/>
                        <a:cs typeface="Calibri" panose="020F0502020204030204" pitchFamily="34" charset="0"/>
                      </a:endParaRPr>
                    </a:p>
                  </a:txBody>
                  <a:tcPr marL="6403" marR="6403" marT="640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algn="l" fontAlgn="b"/>
                      <a:r>
                        <a:rPr lang="fr-FR" sz="1100" b="0" i="0" u="none" strike="noStrike" dirty="0">
                          <a:solidFill>
                            <a:srgbClr val="000000"/>
                          </a:solidFill>
                          <a:effectLst/>
                          <a:latin typeface="+mn-lt"/>
                          <a:cs typeface="Calibri" panose="020F0502020204030204" pitchFamily="34" charset="0"/>
                        </a:rPr>
                        <a:t>Femmes enceintes ayant</a:t>
                      </a:r>
                      <a:r>
                        <a:rPr lang="fr-FR" sz="1100" b="0" i="0" u="none" strike="noStrike" baseline="0" dirty="0">
                          <a:solidFill>
                            <a:srgbClr val="000000"/>
                          </a:solidFill>
                          <a:effectLst/>
                          <a:latin typeface="+mn-lt"/>
                          <a:cs typeface="Calibri" panose="020F0502020204030204" pitchFamily="34" charset="0"/>
                        </a:rPr>
                        <a:t> reçu au moins 3 TPI</a:t>
                      </a:r>
                      <a:endParaRPr lang="fr-FR" sz="1100" b="0" i="0" u="none" strike="noStrike" dirty="0">
                        <a:solidFill>
                          <a:srgbClr val="000000"/>
                        </a:solidFill>
                        <a:effectLst/>
                        <a:latin typeface="+mn-lt"/>
                        <a:cs typeface="Calibri" panose="020F0502020204030204" pitchFamily="34" charset="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p>
                      <a:pPr marL="0" marR="0" lvl="0" indent="0" algn="l" defTabSz="844083" rtl="0" eaLnBrk="1" fontAlgn="b" latinLnBrk="0" hangingPunct="1">
                        <a:lnSpc>
                          <a:spcPct val="100000"/>
                        </a:lnSpc>
                        <a:spcBef>
                          <a:spcPct val="0"/>
                        </a:spcBef>
                        <a:spcAft>
                          <a:spcPct val="0"/>
                        </a:spcAft>
                        <a:buClrTx/>
                        <a:buSzTx/>
                        <a:buFontTx/>
                        <a:buNone/>
                        <a:tabLst/>
                        <a:defRPr/>
                      </a:pPr>
                      <a:r>
                        <a:rPr lang="fr-FR" altLang="fr-FR" sz="1100" b="0" i="0" u="none" strike="noStrike" kern="1200" dirty="0">
                          <a:solidFill>
                            <a:srgbClr val="000000"/>
                          </a:solidFill>
                          <a:effectLst/>
                          <a:latin typeface="+mn-lt"/>
                          <a:ea typeface="+mn-ea"/>
                          <a:cs typeface="+mn-cs"/>
                        </a:rPr>
                        <a:t>MSP</a:t>
                      </a:r>
                    </a:p>
                    <a:p>
                      <a:pPr marL="0" marR="0" lvl="0" indent="0" algn="l" defTabSz="844083" rtl="0" eaLnBrk="1" fontAlgn="b" latinLnBrk="0" hangingPunct="1">
                        <a:lnSpc>
                          <a:spcPct val="100000"/>
                        </a:lnSpc>
                        <a:spcBef>
                          <a:spcPct val="0"/>
                        </a:spcBef>
                        <a:spcAft>
                          <a:spcPct val="0"/>
                        </a:spcAft>
                        <a:buClrTx/>
                        <a:buSzTx/>
                        <a:buFontTx/>
                        <a:buNone/>
                        <a:tabLst/>
                      </a:pPr>
                      <a:endParaRPr lang="fr-FR" sz="1100" b="0" i="0" u="none" strike="noStrike" kern="1200" dirty="0">
                        <a:solidFill>
                          <a:srgbClr val="000000"/>
                        </a:solidFill>
                        <a:effectLst/>
                        <a:latin typeface="+mn-lt"/>
                        <a:ea typeface="+mn-ea"/>
                        <a:cs typeface="+mn-cs"/>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rgbClr val="000000"/>
                          </a:solidFill>
                          <a:effectLst/>
                          <a:latin typeface="+mn-lt"/>
                        </a:rPr>
                        <a:t>ACF, IRC, PUI</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chemeClr val="tx1"/>
                          </a:solidFill>
                          <a:effectLst/>
                          <a:latin typeface="+mn-lt"/>
                        </a:rPr>
                        <a:t>ACF, IMC, IRC, MSP, </a:t>
                      </a:r>
                      <a:r>
                        <a:rPr lang="fr-FR" sz="1100" b="0" i="0" u="none" strike="noStrike" dirty="0" err="1">
                          <a:solidFill>
                            <a:schemeClr val="tx1"/>
                          </a:solidFill>
                          <a:effectLst/>
                          <a:latin typeface="+mn-lt"/>
                        </a:rPr>
                        <a:t>WorldVision</a:t>
                      </a:r>
                      <a:endParaRPr lang="fr-FR" sz="1100" b="0" i="0" u="none" strike="noStrike" dirty="0">
                        <a:solidFill>
                          <a:schemeClr val="tx1"/>
                        </a:solidFill>
                        <a:effectLst/>
                        <a:latin typeface="+mn-lt"/>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rgbClr val="000000"/>
                          </a:solidFill>
                          <a:effectLst/>
                          <a:latin typeface="+mn-lt"/>
                        </a:rPr>
                        <a:t>BPRM, ECHO, GAC, UNHCR, OFDA, SIDA</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extLst>
                  <a:ext uri="{0D108BD9-81ED-4DB2-BD59-A6C34878D82A}">
                    <a16:rowId xmlns:a16="http://schemas.microsoft.com/office/drawing/2014/main" val="10008"/>
                  </a:ext>
                </a:extLst>
              </a:tr>
            </a:tbl>
          </a:graphicData>
        </a:graphic>
      </p:graphicFrame>
      <p:pic>
        <p:nvPicPr>
          <p:cNvPr id="4" name="Picture 3" descr="A screenshot of a cell phone&#10;&#10;Description generated with high confidence">
            <a:extLst>
              <a:ext uri="{FF2B5EF4-FFF2-40B4-BE49-F238E27FC236}">
                <a16:creationId xmlns:a16="http://schemas.microsoft.com/office/drawing/2014/main" id="{33EDD406-1908-4F8B-80E0-A74B5598C014}"/>
              </a:ext>
            </a:extLst>
          </p:cNvPr>
          <p:cNvPicPr>
            <a:picLocks noChangeAspect="1"/>
          </p:cNvPicPr>
          <p:nvPr/>
        </p:nvPicPr>
        <p:blipFill>
          <a:blip r:embed="rId3"/>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266032158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61730" y="24482"/>
            <a:ext cx="11068539" cy="831850"/>
          </a:xfrm>
        </p:spPr>
        <p:txBody>
          <a:bodyPr>
            <a:noAutofit/>
          </a:bodyPr>
          <a:lstStyle/>
          <a:p>
            <a:r>
              <a:rPr lang="fr-FR" sz="2000" dirty="0">
                <a:solidFill>
                  <a:prstClr val="black"/>
                </a:solidFill>
                <a:latin typeface="Arial" pitchFamily="34" charset="0"/>
                <a:cs typeface="Arial" pitchFamily="34" charset="0"/>
              </a:rPr>
              <a:t>Qui sont les intervenants clé? Quels sont leurs rôles? (2/4)</a:t>
            </a:r>
            <a:br>
              <a:rPr lang="fr-FR" sz="2000" dirty="0">
                <a:solidFill>
                  <a:prstClr val="black"/>
                </a:solidFill>
                <a:latin typeface="Arial" pitchFamily="34" charset="0"/>
                <a:cs typeface="Arial" pitchFamily="34" charset="0"/>
              </a:rPr>
            </a:br>
            <a:r>
              <a:rPr lang="fr-FR" sz="1400" dirty="0">
                <a:solidFill>
                  <a:srgbClr val="0070C0"/>
                </a:solidFill>
                <a:latin typeface="Arial" pitchFamily="34" charset="0"/>
                <a:cs typeface="Arial" pitchFamily="34" charset="0"/>
              </a:rPr>
              <a:t>7 Ministères, une quinzaine de catalyseurs, 41 exécutants et 27 bailleurs de fonds ont assuré la mise en œuvre                                          des ACN en 2018 au Tchad</a:t>
            </a:r>
            <a:endParaRPr lang="fr-FR" sz="2400" dirty="0">
              <a:latin typeface="+mn-lt"/>
            </a:endParaRPr>
          </a:p>
        </p:txBody>
      </p:sp>
      <p:graphicFrame>
        <p:nvGraphicFramePr>
          <p:cNvPr id="5" name="Tableau 3">
            <a:extLst>
              <a:ext uri="{FF2B5EF4-FFF2-40B4-BE49-F238E27FC236}">
                <a16:creationId xmlns:a16="http://schemas.microsoft.com/office/drawing/2014/main" id="{2FF65F93-D2FE-4F91-96B4-942817647C3B}"/>
              </a:ext>
            </a:extLst>
          </p:cNvPr>
          <p:cNvGraphicFramePr>
            <a:graphicFrameLocks noGrp="1"/>
          </p:cNvGraphicFramePr>
          <p:nvPr>
            <p:extLst>
              <p:ext uri="{D42A27DB-BD31-4B8C-83A1-F6EECF244321}">
                <p14:modId xmlns:p14="http://schemas.microsoft.com/office/powerpoint/2010/main" val="956912893"/>
              </p:ext>
            </p:extLst>
          </p:nvPr>
        </p:nvGraphicFramePr>
        <p:xfrm>
          <a:off x="-2" y="1077567"/>
          <a:ext cx="12192001" cy="5452940"/>
        </p:xfrm>
        <a:graphic>
          <a:graphicData uri="http://schemas.openxmlformats.org/drawingml/2006/table">
            <a:tbl>
              <a:tblPr/>
              <a:tblGrid>
                <a:gridCol w="689336">
                  <a:extLst>
                    <a:ext uri="{9D8B030D-6E8A-4147-A177-3AD203B41FA5}">
                      <a16:colId xmlns:a16="http://schemas.microsoft.com/office/drawing/2014/main" val="20000"/>
                    </a:ext>
                  </a:extLst>
                </a:gridCol>
                <a:gridCol w="2806606">
                  <a:extLst>
                    <a:ext uri="{9D8B030D-6E8A-4147-A177-3AD203B41FA5}">
                      <a16:colId xmlns:a16="http://schemas.microsoft.com/office/drawing/2014/main" val="20001"/>
                    </a:ext>
                  </a:extLst>
                </a:gridCol>
                <a:gridCol w="1977884">
                  <a:extLst>
                    <a:ext uri="{9D8B030D-6E8A-4147-A177-3AD203B41FA5}">
                      <a16:colId xmlns:a16="http://schemas.microsoft.com/office/drawing/2014/main" val="20002"/>
                    </a:ext>
                  </a:extLst>
                </a:gridCol>
                <a:gridCol w="1635345">
                  <a:extLst>
                    <a:ext uri="{9D8B030D-6E8A-4147-A177-3AD203B41FA5}">
                      <a16:colId xmlns:a16="http://schemas.microsoft.com/office/drawing/2014/main" val="20003"/>
                    </a:ext>
                  </a:extLst>
                </a:gridCol>
                <a:gridCol w="2651911">
                  <a:extLst>
                    <a:ext uri="{9D8B030D-6E8A-4147-A177-3AD203B41FA5}">
                      <a16:colId xmlns:a16="http://schemas.microsoft.com/office/drawing/2014/main" val="20004"/>
                    </a:ext>
                  </a:extLst>
                </a:gridCol>
                <a:gridCol w="2430919">
                  <a:extLst>
                    <a:ext uri="{9D8B030D-6E8A-4147-A177-3AD203B41FA5}">
                      <a16:colId xmlns:a16="http://schemas.microsoft.com/office/drawing/2014/main" val="20005"/>
                    </a:ext>
                  </a:extLst>
                </a:gridCol>
              </a:tblGrid>
              <a:tr h="200452">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ctr" defTabSz="809625" rtl="0" eaLnBrk="1" fontAlgn="b" latinLnBrk="0" hangingPunct="1">
                        <a:lnSpc>
                          <a:spcPct val="100000"/>
                        </a:lnSpc>
                        <a:spcBef>
                          <a:spcPct val="0"/>
                        </a:spcBef>
                        <a:spcAft>
                          <a:spcPct val="0"/>
                        </a:spcAft>
                        <a:buClrTx/>
                        <a:buSzTx/>
                        <a:buFontTx/>
                        <a:buNone/>
                        <a:tabLst/>
                      </a:pPr>
                      <a:endParaRPr kumimoji="0" lang="fr-FR" altLang="fr-FR" sz="1100" b="1" i="0" u="none" strike="noStrike" kern="1200" cap="none" normalizeH="0" baseline="0" dirty="0">
                        <a:ln>
                          <a:noFill/>
                        </a:ln>
                        <a:solidFill>
                          <a:schemeClr val="tx1"/>
                        </a:solidFill>
                        <a:effectLst/>
                        <a:latin typeface="+mn-lt"/>
                        <a:ea typeface="ＭＳ Ｐゴシック" panose="020B0600070205080204" pitchFamily="34" charset="-128"/>
                        <a:cs typeface="+mn-cs"/>
                      </a:endParaRP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ctr" defTabSz="809625" rtl="0" eaLnBrk="1" fontAlgn="b" latinLnBrk="0" hangingPunct="1">
                        <a:lnSpc>
                          <a:spcPct val="100000"/>
                        </a:lnSpc>
                        <a:spcBef>
                          <a:spcPct val="0"/>
                        </a:spcBef>
                        <a:spcAft>
                          <a:spcPct val="0"/>
                        </a:spcAft>
                        <a:buClrTx/>
                        <a:buSzTx/>
                        <a:buFontTx/>
                        <a:buNone/>
                        <a:tabLst/>
                        <a:defRPr/>
                      </a:pPr>
                      <a:r>
                        <a:rPr lang="fr-FR" sz="1100" b="1" i="0" u="none" strike="noStrike" kern="1200" noProof="0" dirty="0">
                          <a:solidFill>
                            <a:srgbClr val="000000"/>
                          </a:solidFill>
                          <a:effectLst/>
                          <a:latin typeface="Arial" panose="020B0604020202020204" pitchFamily="34" charset="0"/>
                          <a:ea typeface="ＭＳ Ｐゴシック" panose="020B0600070205080204" pitchFamily="34" charset="-128"/>
                          <a:cs typeface="Arial" panose="020B0604020202020204" pitchFamily="34" charset="0"/>
                        </a:rPr>
                        <a:t>Actions</a:t>
                      </a:r>
                      <a:r>
                        <a:rPr lang="fr-FR" sz="1100" b="1" i="0" u="none" strike="noStrike" kern="1200" baseline="0" noProof="0" dirty="0">
                          <a:solidFill>
                            <a:srgbClr val="000000"/>
                          </a:solidFill>
                          <a:effectLst/>
                          <a:latin typeface="Arial" panose="020B0604020202020204" pitchFamily="34" charset="0"/>
                          <a:ea typeface="ＭＳ Ｐゴシック" panose="020B0600070205080204" pitchFamily="34" charset="-128"/>
                          <a:cs typeface="Arial" panose="020B0604020202020204" pitchFamily="34" charset="0"/>
                        </a:rPr>
                        <a:t> </a:t>
                      </a:r>
                      <a:r>
                        <a:rPr lang="fr-FR" sz="1100" b="1" i="0" u="none" strike="noStrike" kern="1200" noProof="0" dirty="0">
                          <a:solidFill>
                            <a:srgbClr val="000000"/>
                          </a:solidFill>
                          <a:effectLst/>
                          <a:latin typeface="Arial" panose="020B0604020202020204" pitchFamily="34" charset="0"/>
                          <a:ea typeface="ＭＳ Ｐゴシック" panose="020B0600070205080204" pitchFamily="34" charset="-128"/>
                          <a:cs typeface="Arial" panose="020B0604020202020204" pitchFamily="34" charset="0"/>
                        </a:rPr>
                        <a:t>clés de nutrition</a:t>
                      </a:r>
                      <a:r>
                        <a:rPr kumimoji="0" lang="fr-FR" altLang="fr-FR" sz="1100" b="1" i="0" u="none" strike="noStrike" kern="1200" cap="none" normalizeH="0" baseline="0" dirty="0">
                          <a:ln>
                            <a:noFill/>
                          </a:ln>
                          <a:solidFill>
                            <a:srgbClr val="000000"/>
                          </a:solidFill>
                          <a:effectLst/>
                          <a:latin typeface="Arial" panose="020B0604020202020204" pitchFamily="34" charset="0"/>
                          <a:ea typeface="ＭＳ Ｐゴシック" panose="020B0600070205080204" pitchFamily="34" charset="-128"/>
                          <a:cs typeface="+mn-cs"/>
                        </a:rPr>
                        <a:t> </a:t>
                      </a: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ctr" defTabSz="809625" rtl="0" eaLnBrk="1" fontAlgn="b" latinLnBrk="0" hangingPunct="1">
                        <a:lnSpc>
                          <a:spcPct val="100000"/>
                        </a:lnSpc>
                        <a:spcBef>
                          <a:spcPct val="0"/>
                        </a:spcBef>
                        <a:spcAft>
                          <a:spcPct val="0"/>
                        </a:spcAft>
                        <a:buClrTx/>
                        <a:buSzTx/>
                        <a:buFontTx/>
                        <a:buNone/>
                        <a:tabLst/>
                      </a:pPr>
                      <a:r>
                        <a:rPr kumimoji="0" lang="fr-FR" altLang="fr-FR" sz="1100" b="1" i="0" u="none" strike="noStrike" kern="1200" cap="none" normalizeH="0" baseline="0" dirty="0">
                          <a:ln>
                            <a:noFill/>
                          </a:ln>
                          <a:solidFill>
                            <a:schemeClr val="tx1"/>
                          </a:solidFill>
                          <a:effectLst/>
                          <a:latin typeface="+mn-lt"/>
                          <a:ea typeface="ＭＳ Ｐゴシック" panose="020B0600070205080204" pitchFamily="34" charset="-128"/>
                          <a:cs typeface="+mn-cs"/>
                        </a:rPr>
                        <a:t>Ministères responsables</a:t>
                      </a: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ctr" defTabSz="809625" rtl="0" eaLnBrk="1" fontAlgn="b" latinLnBrk="0" hangingPunct="1">
                        <a:lnSpc>
                          <a:spcPct val="100000"/>
                        </a:lnSpc>
                        <a:spcBef>
                          <a:spcPct val="0"/>
                        </a:spcBef>
                        <a:spcAft>
                          <a:spcPct val="0"/>
                        </a:spcAft>
                        <a:buClrTx/>
                        <a:buSzTx/>
                        <a:buFontTx/>
                        <a:buNone/>
                        <a:tabLst/>
                      </a:pPr>
                      <a:r>
                        <a:rPr kumimoji="0" lang="fr-FR" altLang="fr-FR" sz="1100" b="1" i="0" u="none" strike="noStrike" kern="1200" cap="none" normalizeH="0" baseline="0" dirty="0">
                          <a:ln>
                            <a:noFill/>
                          </a:ln>
                          <a:solidFill>
                            <a:schemeClr val="tx1"/>
                          </a:solidFill>
                          <a:effectLst/>
                          <a:latin typeface="+mn-lt"/>
                          <a:ea typeface="ＭＳ Ｐゴシック" panose="020B0600070205080204" pitchFamily="34" charset="-128"/>
                          <a:cs typeface="+mn-cs"/>
                        </a:rPr>
                        <a:t>Catalyseurs</a:t>
                      </a: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ctr" defTabSz="809625" rtl="0" eaLnBrk="1" fontAlgn="b" latinLnBrk="0" hangingPunct="1">
                        <a:lnSpc>
                          <a:spcPct val="100000"/>
                        </a:lnSpc>
                        <a:spcBef>
                          <a:spcPct val="0"/>
                        </a:spcBef>
                        <a:spcAft>
                          <a:spcPct val="0"/>
                        </a:spcAft>
                        <a:buClrTx/>
                        <a:buSzTx/>
                        <a:buFontTx/>
                        <a:buNone/>
                        <a:tabLst/>
                      </a:pPr>
                      <a:r>
                        <a:rPr kumimoji="0" lang="fr-FR" altLang="fr-FR" sz="1100" b="1" i="0" u="none" strike="noStrike" kern="1200" cap="none" normalizeH="0" baseline="0" dirty="0">
                          <a:ln>
                            <a:noFill/>
                          </a:ln>
                          <a:solidFill>
                            <a:schemeClr val="tx1"/>
                          </a:solidFill>
                          <a:effectLst/>
                          <a:latin typeface="+mn-lt"/>
                          <a:ea typeface="ＭＳ Ｐゴシック" panose="020B0600070205080204" pitchFamily="34" charset="-128"/>
                          <a:cs typeface="+mn-cs"/>
                        </a:rPr>
                        <a:t>Exécutants </a:t>
                      </a: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ctr" defTabSz="809625" rtl="0" eaLnBrk="1" fontAlgn="b" latinLnBrk="0" hangingPunct="1">
                        <a:lnSpc>
                          <a:spcPct val="100000"/>
                        </a:lnSpc>
                        <a:spcBef>
                          <a:spcPct val="0"/>
                        </a:spcBef>
                        <a:spcAft>
                          <a:spcPct val="0"/>
                        </a:spcAft>
                        <a:buClrTx/>
                        <a:buSzTx/>
                        <a:buFontTx/>
                        <a:buNone/>
                        <a:tabLst/>
                      </a:pPr>
                      <a:r>
                        <a:rPr kumimoji="0" lang="fr-FR" altLang="fr-FR" sz="1100" b="1" i="0" u="none" strike="noStrike" kern="1200" cap="none" normalizeH="0" baseline="0" dirty="0">
                          <a:ln>
                            <a:noFill/>
                          </a:ln>
                          <a:solidFill>
                            <a:schemeClr val="tx1"/>
                          </a:solidFill>
                          <a:effectLst/>
                          <a:latin typeface="+mn-lt"/>
                          <a:ea typeface="ＭＳ Ｐゴシック" panose="020B0600070205080204" pitchFamily="34" charset="-128"/>
                          <a:cs typeface="+mn-cs"/>
                        </a:rPr>
                        <a:t>Donateurs</a:t>
                      </a: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170514">
                <a:tc rowSpan="2">
                  <a:txBody>
                    <a:bodyPr/>
                    <a:lstStyle>
                      <a:lvl1pPr marL="0" algn="l" defTabSz="844083" rtl="0" eaLnBrk="1" latinLnBrk="0" hangingPunct="1">
                        <a:defRPr sz="1662" kern="1200">
                          <a:solidFill>
                            <a:schemeClr val="tx1"/>
                          </a:solidFill>
                          <a:latin typeface="Calibri" panose="020F0502020204030204"/>
                        </a:defRPr>
                      </a:lvl1pPr>
                      <a:lvl2pPr marL="422041" algn="l" defTabSz="844083" rtl="0" eaLnBrk="1" latinLnBrk="0" hangingPunct="1">
                        <a:defRPr sz="1662" kern="1200">
                          <a:solidFill>
                            <a:schemeClr val="tx1"/>
                          </a:solidFill>
                          <a:latin typeface="Calibri" panose="020F0502020204030204"/>
                        </a:defRPr>
                      </a:lvl2pPr>
                      <a:lvl3pPr marL="844083" algn="l" defTabSz="844083" rtl="0" eaLnBrk="1" latinLnBrk="0" hangingPunct="1">
                        <a:defRPr sz="1662" kern="1200">
                          <a:solidFill>
                            <a:schemeClr val="tx1"/>
                          </a:solidFill>
                          <a:latin typeface="Calibri" panose="020F0502020204030204"/>
                        </a:defRPr>
                      </a:lvl3pPr>
                      <a:lvl4pPr marL="1266124" algn="l" defTabSz="844083" rtl="0" eaLnBrk="1" latinLnBrk="0" hangingPunct="1">
                        <a:defRPr sz="1662" kern="1200">
                          <a:solidFill>
                            <a:schemeClr val="tx1"/>
                          </a:solidFill>
                          <a:latin typeface="Calibri" panose="020F0502020204030204"/>
                        </a:defRPr>
                      </a:lvl4pPr>
                      <a:lvl5pPr marL="1688165" algn="l" defTabSz="844083" rtl="0" eaLnBrk="1" latinLnBrk="0" hangingPunct="1">
                        <a:defRPr sz="1662" kern="1200">
                          <a:solidFill>
                            <a:schemeClr val="tx1"/>
                          </a:solidFill>
                          <a:latin typeface="Calibri" panose="020F0502020204030204"/>
                        </a:defRPr>
                      </a:lvl5pPr>
                      <a:lvl6pPr marL="2110207" algn="l" defTabSz="844083" rtl="0" eaLnBrk="1" latinLnBrk="0" hangingPunct="1">
                        <a:defRPr sz="1662" kern="1200">
                          <a:solidFill>
                            <a:schemeClr val="tx1"/>
                          </a:solidFill>
                          <a:latin typeface="Calibri" panose="020F0502020204030204"/>
                        </a:defRPr>
                      </a:lvl6pPr>
                      <a:lvl7pPr marL="2532248" algn="l" defTabSz="844083" rtl="0" eaLnBrk="1" latinLnBrk="0" hangingPunct="1">
                        <a:defRPr sz="1662" kern="1200">
                          <a:solidFill>
                            <a:schemeClr val="tx1"/>
                          </a:solidFill>
                          <a:latin typeface="Calibri" panose="020F0502020204030204"/>
                        </a:defRPr>
                      </a:lvl7pPr>
                      <a:lvl8pPr marL="2954289" algn="l" defTabSz="844083" rtl="0" eaLnBrk="1" latinLnBrk="0" hangingPunct="1">
                        <a:defRPr sz="1662" kern="1200">
                          <a:solidFill>
                            <a:schemeClr val="tx1"/>
                          </a:solidFill>
                          <a:latin typeface="Calibri" panose="020F0502020204030204"/>
                        </a:defRPr>
                      </a:lvl8pPr>
                      <a:lvl9pPr marL="3376331" algn="l" defTabSz="844083" rtl="0" eaLnBrk="1" latinLnBrk="0" hangingPunct="1">
                        <a:defRPr sz="1662" kern="1200">
                          <a:solidFill>
                            <a:schemeClr val="tx1"/>
                          </a:solidFill>
                          <a:latin typeface="Calibri" panose="020F0502020204030204"/>
                        </a:defRPr>
                      </a:lvl9pPr>
                    </a:lstStyle>
                    <a:p>
                      <a:pPr marL="0" marR="0" lvl="0" indent="0" algn="ctr" defTabSz="844083" rtl="0" eaLnBrk="1" fontAlgn="ctr" latinLnBrk="0" hangingPunct="1">
                        <a:lnSpc>
                          <a:spcPct val="100000"/>
                        </a:lnSpc>
                        <a:spcBef>
                          <a:spcPts val="0"/>
                        </a:spcBef>
                        <a:spcAft>
                          <a:spcPts val="0"/>
                        </a:spcAft>
                        <a:buClrTx/>
                        <a:buSzTx/>
                        <a:buFontTx/>
                        <a:buNone/>
                        <a:tabLst/>
                        <a:defRPr/>
                      </a:pPr>
                      <a:r>
                        <a:rPr lang="fr-FR" sz="1100" b="1" i="0" u="none" strike="noStrike" kern="1200" baseline="0" dirty="0">
                          <a:solidFill>
                            <a:schemeClr val="bg1"/>
                          </a:solidFill>
                          <a:effectLst/>
                          <a:latin typeface="+mn-lt"/>
                          <a:ea typeface="+mn-ea"/>
                          <a:cs typeface="Calibri" panose="020F0502020204030204" pitchFamily="34" charset="0"/>
                        </a:rPr>
                        <a:t>Protection sociale </a:t>
                      </a:r>
                    </a:p>
                    <a:p>
                      <a:pPr marL="0" algn="ctr" defTabSz="844083" rtl="0" eaLnBrk="1" fontAlgn="ctr" latinLnBrk="0" hangingPunct="1"/>
                      <a:endParaRPr lang="fr-FR" sz="1100" b="1" i="0" u="none" strike="noStrike" kern="1200" baseline="0" dirty="0">
                        <a:solidFill>
                          <a:schemeClr val="bg1"/>
                        </a:solidFill>
                        <a:effectLst/>
                        <a:latin typeface="+mn-lt"/>
                        <a:ea typeface="+mn-ea"/>
                        <a:cs typeface="Calibri" panose="020F0502020204030204" pitchFamily="34" charset="0"/>
                      </a:endParaRPr>
                    </a:p>
                  </a:txBody>
                  <a:tcPr marL="0" marR="0" marT="0" marB="0" vert="vert27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chemeClr val="tx2">
                        <a:lumMod val="50000"/>
                      </a:schemeClr>
                    </a:solidFill>
                  </a:tcPr>
                </a:tc>
                <a:tc>
                  <a:txBody>
                    <a:bodyPr/>
                    <a:lstStyle/>
                    <a:p>
                      <a:pPr algn="l" fontAlgn="b"/>
                      <a:r>
                        <a:rPr lang="en-US" sz="1100" b="0" i="0" u="none" strike="noStrike" dirty="0">
                          <a:solidFill>
                            <a:srgbClr val="000000"/>
                          </a:solidFill>
                          <a:effectLst/>
                          <a:latin typeface="+mn-lt"/>
                          <a:cs typeface="Calibri" panose="020F0502020204030204" pitchFamily="34" charset="0"/>
                        </a:rPr>
                        <a:t>Blanket feeding</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alt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MFPTDS, MSP</a:t>
                      </a:r>
                      <a:endParaRPr lang="fr-FR" sz="1100" b="0" i="0" u="none" strike="noStrike" dirty="0">
                        <a:solidFill>
                          <a:srgbClr val="000000"/>
                        </a:solidFill>
                        <a:effectLst/>
                        <a:latin typeface="+mn-lt"/>
                      </a:endParaRP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rgbClr val="000000"/>
                          </a:solidFill>
                          <a:effectLst/>
                          <a:latin typeface="+mn-lt"/>
                        </a:rPr>
                        <a:t>ACF, IRC, PAM, Solidarité Internationale </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chemeClr val="tx1"/>
                          </a:solidFill>
                          <a:effectLst/>
                          <a:latin typeface="+mn-lt"/>
                        </a:rPr>
                        <a:t>ACTED, ADEDD</a:t>
                      </a:r>
                      <a:r>
                        <a:rPr lang="fr-FR" sz="1100" b="0" i="0" u="none" strike="noStrike" dirty="0">
                          <a:solidFill>
                            <a:srgbClr val="0000FF"/>
                          </a:solidFill>
                          <a:effectLst/>
                          <a:latin typeface="+mn-lt"/>
                        </a:rPr>
                        <a:t>, </a:t>
                      </a:r>
                      <a:r>
                        <a:rPr lang="fr-FR" sz="1100" b="0" i="0" u="none" strike="noStrike" dirty="0">
                          <a:solidFill>
                            <a:schemeClr val="tx1"/>
                          </a:solidFill>
                          <a:effectLst/>
                          <a:latin typeface="+mn-lt"/>
                        </a:rPr>
                        <a:t>ACF, ASRADD</a:t>
                      </a:r>
                      <a:r>
                        <a:rPr lang="fr-FR" sz="1100" b="0" i="0" u="none" strike="noStrike" dirty="0">
                          <a:solidFill>
                            <a:srgbClr val="000000"/>
                          </a:solidFill>
                          <a:effectLst/>
                          <a:latin typeface="+mn-lt"/>
                        </a:rPr>
                        <a:t>, </a:t>
                      </a:r>
                      <a:r>
                        <a:rPr lang="fr-FR" sz="1100" b="0" i="0" u="none" strike="noStrike" dirty="0">
                          <a:solidFill>
                            <a:schemeClr val="tx1"/>
                          </a:solidFill>
                          <a:effectLst/>
                          <a:latin typeface="+mn-lt"/>
                        </a:rPr>
                        <a:t>Care</a:t>
                      </a:r>
                      <a:r>
                        <a:rPr lang="fr-FR" sz="1100" b="0" i="0" u="none" strike="noStrike" dirty="0">
                          <a:solidFill>
                            <a:srgbClr val="000000"/>
                          </a:solidFill>
                          <a:effectLst/>
                          <a:latin typeface="+mn-lt"/>
                        </a:rPr>
                        <a:t>, MFPPESN, MSP, </a:t>
                      </a:r>
                      <a:r>
                        <a:rPr lang="fr-FR" sz="1100" b="0" i="0" u="none" strike="noStrike" dirty="0" err="1">
                          <a:solidFill>
                            <a:schemeClr val="tx1"/>
                          </a:solidFill>
                          <a:effectLst/>
                          <a:latin typeface="+mn-lt"/>
                        </a:rPr>
                        <a:t>Moustagbal</a:t>
                      </a:r>
                      <a:r>
                        <a:rPr lang="fr-FR" sz="1100" b="0" i="0" u="none" strike="noStrike" dirty="0">
                          <a:solidFill>
                            <a:schemeClr val="tx1"/>
                          </a:solidFill>
                          <a:effectLst/>
                          <a:latin typeface="+mn-lt"/>
                        </a:rPr>
                        <a:t>, Oxfam, SCD, Solidarité Internationale </a:t>
                      </a:r>
                      <a:r>
                        <a:rPr lang="fr-FR" sz="1100" b="0" i="0" u="none" strike="noStrike" dirty="0">
                          <a:solidFill>
                            <a:srgbClr val="000000"/>
                          </a:solidFill>
                          <a:effectLst/>
                          <a:latin typeface="+mn-lt"/>
                        </a:rPr>
                        <a:t>, </a:t>
                      </a:r>
                      <a:r>
                        <a:rPr lang="fr-FR" sz="1100" b="0" i="0" u="none" strike="noStrike" dirty="0">
                          <a:solidFill>
                            <a:schemeClr val="tx1"/>
                          </a:solidFill>
                          <a:effectLst/>
                          <a:latin typeface="+mn-lt"/>
                        </a:rPr>
                        <a:t>ADD, Al-</a:t>
                      </a:r>
                      <a:r>
                        <a:rPr lang="fr-FR" sz="1100" b="0" i="0" u="none" strike="noStrike" dirty="0" err="1">
                          <a:solidFill>
                            <a:schemeClr val="tx1"/>
                          </a:solidFill>
                          <a:effectLst/>
                          <a:latin typeface="+mn-lt"/>
                        </a:rPr>
                        <a:t>Bir</a:t>
                      </a:r>
                      <a:r>
                        <a:rPr lang="fr-FR" sz="1100" b="0" i="0" u="none" strike="noStrike" dirty="0">
                          <a:solidFill>
                            <a:schemeClr val="tx1"/>
                          </a:solidFill>
                          <a:effectLst/>
                          <a:latin typeface="+mn-lt"/>
                        </a:rPr>
                        <a:t>,  ADRB, ATVP, SECADEV, BCI, Ecocitoyen</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chemeClr val="accent1"/>
                    </a:solidFill>
                  </a:tcPr>
                </a:tc>
                <a:tc>
                  <a:txBody>
                    <a:bodyPr/>
                    <a:lstStyle/>
                    <a:p>
                      <a:pPr algn="l" fontAlgn="b"/>
                      <a:r>
                        <a:rPr lang="fr-FR" sz="1100" b="0" i="0" u="none" strike="noStrike" dirty="0">
                          <a:solidFill>
                            <a:srgbClr val="000000"/>
                          </a:solidFill>
                          <a:effectLst/>
                          <a:latin typeface="+mn-lt"/>
                        </a:rPr>
                        <a:t>BPRM, ECHO, UNHCR, PAM</a:t>
                      </a:r>
                      <a:r>
                        <a:rPr lang="fr-FR" sz="1100" b="0" i="0" u="none" strike="noStrike" baseline="0" dirty="0">
                          <a:solidFill>
                            <a:srgbClr val="000000"/>
                          </a:solidFill>
                          <a:effectLst/>
                          <a:latin typeface="+mn-lt"/>
                        </a:rPr>
                        <a:t>, </a:t>
                      </a:r>
                      <a:endParaRPr lang="fr-FR" sz="1100" b="0" i="0" u="none" strike="noStrike" dirty="0">
                        <a:solidFill>
                          <a:srgbClr val="000000"/>
                        </a:solidFill>
                        <a:effectLst/>
                        <a:latin typeface="+mn-lt"/>
                      </a:endParaRP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extLst>
                  <a:ext uri="{0D108BD9-81ED-4DB2-BD59-A6C34878D82A}">
                    <a16:rowId xmlns:a16="http://schemas.microsoft.com/office/drawing/2014/main" val="10001"/>
                  </a:ext>
                </a:extLst>
              </a:tr>
              <a:tr h="1517167">
                <a:tc vMerge="1">
                  <a:txBody>
                    <a:bodyPr/>
                    <a:lstStyle/>
                    <a:p>
                      <a:endParaRPr lang="fr-F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algn="l" fontAlgn="b"/>
                      <a:r>
                        <a:rPr lang="fr-FR" sz="1100" b="0" i="0" u="none" strike="noStrike" dirty="0">
                          <a:solidFill>
                            <a:srgbClr val="000000"/>
                          </a:solidFill>
                          <a:effectLst/>
                          <a:latin typeface="+mn-lt"/>
                          <a:cs typeface="Calibri" panose="020F0502020204030204" pitchFamily="34" charset="0"/>
                        </a:rPr>
                        <a:t>Distribution générale des  vivres  ou de cash</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alt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MEPA, MFPTDS, MPIEA, MSP, MEPD</a:t>
                      </a:r>
                      <a:endParaRPr lang="fr-FR" sz="1100" b="0" i="0" u="none" strike="noStrike" dirty="0">
                        <a:solidFill>
                          <a:srgbClr val="000000"/>
                        </a:solidFill>
                        <a:effectLst/>
                        <a:latin typeface="+mn-lt"/>
                      </a:endParaRP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rgbClr val="000000"/>
                          </a:solidFill>
                          <a:effectLst/>
                          <a:latin typeface="+mn-lt"/>
                        </a:rPr>
                        <a:t>APPRODIF, ACF, Care, IRC, FAO, Oxfam, PAM, Solidarité Internationale</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chemeClr val="tx1"/>
                          </a:solidFill>
                          <a:effectLst/>
                          <a:latin typeface="+mn-lt"/>
                        </a:rPr>
                        <a:t>ACTED</a:t>
                      </a:r>
                      <a:r>
                        <a:rPr lang="fr-FR" sz="1100" b="0" i="0" u="none" strike="noStrike" dirty="0">
                          <a:solidFill>
                            <a:srgbClr val="FF0000"/>
                          </a:solidFill>
                          <a:effectLst/>
                          <a:latin typeface="+mn-lt"/>
                        </a:rPr>
                        <a:t>, </a:t>
                      </a:r>
                      <a:r>
                        <a:rPr lang="fr-FR" sz="1100" b="0" i="0" u="none" strike="noStrike" dirty="0">
                          <a:solidFill>
                            <a:schemeClr val="tx1"/>
                          </a:solidFill>
                          <a:effectLst/>
                          <a:latin typeface="+mn-lt"/>
                        </a:rPr>
                        <a:t>ACF, ASRADD, Care, Initiative humanitaire pour le développement local</a:t>
                      </a:r>
                      <a:r>
                        <a:rPr lang="fr-FR" sz="1100" b="0" i="0" u="none" strike="noStrike" dirty="0">
                          <a:solidFill>
                            <a:srgbClr val="FF0000"/>
                          </a:solidFill>
                          <a:effectLst/>
                          <a:latin typeface="+mn-lt"/>
                        </a:rPr>
                        <a:t>, </a:t>
                      </a:r>
                      <a:r>
                        <a:rPr lang="fr-FR" sz="1100" b="0" i="0" u="none" strike="noStrike" dirty="0">
                          <a:solidFill>
                            <a:schemeClr val="tx1"/>
                          </a:solidFill>
                          <a:effectLst/>
                          <a:latin typeface="+mn-lt"/>
                        </a:rPr>
                        <a:t>MEPA, MFPPESN, MSP, </a:t>
                      </a:r>
                      <a:r>
                        <a:rPr lang="fr-FR" sz="1100" b="0" i="0" u="none" strike="noStrike" dirty="0" err="1">
                          <a:solidFill>
                            <a:schemeClr val="tx1"/>
                          </a:solidFill>
                          <a:effectLst/>
                          <a:latin typeface="+mn-lt"/>
                        </a:rPr>
                        <a:t>Moustagbal</a:t>
                      </a:r>
                      <a:r>
                        <a:rPr lang="fr-FR" sz="1100" b="0" i="0" u="none" strike="noStrike" dirty="0">
                          <a:solidFill>
                            <a:schemeClr val="tx1"/>
                          </a:solidFill>
                          <a:effectLst/>
                          <a:latin typeface="+mn-lt"/>
                        </a:rPr>
                        <a:t>, Solidarité Internationale, ADD, ATVP, Al-</a:t>
                      </a:r>
                      <a:r>
                        <a:rPr lang="fr-FR" sz="1100" b="0" i="0" u="none" strike="noStrike" dirty="0" err="1">
                          <a:solidFill>
                            <a:schemeClr val="tx1"/>
                          </a:solidFill>
                          <a:effectLst/>
                          <a:latin typeface="+mn-lt"/>
                        </a:rPr>
                        <a:t>Bir</a:t>
                      </a:r>
                      <a:r>
                        <a:rPr lang="fr-FR" sz="1100" b="0" i="0" u="none" strike="noStrike" dirty="0">
                          <a:solidFill>
                            <a:schemeClr val="tx1"/>
                          </a:solidFill>
                          <a:effectLst/>
                          <a:latin typeface="+mn-lt"/>
                        </a:rPr>
                        <a:t>, BCI, ACHUDE, SECADEV, CRT, ADES, ECOCITOYEN, ADEDD, ADRB, HIAS, IRW</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chemeClr val="accent1"/>
                    </a:solidFill>
                  </a:tcPr>
                </a:tc>
                <a:tc>
                  <a:txBody>
                    <a:bodyPr/>
                    <a:lstStyle/>
                    <a:p>
                      <a:pPr algn="l" fontAlgn="b"/>
                      <a:r>
                        <a:rPr lang="fr-FR" sz="1100" b="0" i="0" u="none" strike="noStrike" dirty="0">
                          <a:solidFill>
                            <a:srgbClr val="000000"/>
                          </a:solidFill>
                          <a:effectLst/>
                          <a:latin typeface="+mn-lt"/>
                        </a:rPr>
                        <a:t>Ambassade de la France, Bloomberg, CERF, ECHO, Ministère des affaires étrangères et du développement international de la France, OFDA, PAM, SIDA, SUEDE, UE</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extLst>
                  <a:ext uri="{0D108BD9-81ED-4DB2-BD59-A6C34878D82A}">
                    <a16:rowId xmlns:a16="http://schemas.microsoft.com/office/drawing/2014/main" val="10002"/>
                  </a:ext>
                </a:extLst>
              </a:tr>
              <a:tr h="762145">
                <a:tc rowSpan="3">
                  <a:txBody>
                    <a:bodyPr/>
                    <a:lstStyle>
                      <a:lvl1pPr marL="0" algn="l" defTabSz="844083" rtl="0" eaLnBrk="1" latinLnBrk="0" hangingPunct="1">
                        <a:defRPr sz="1662" kern="1200">
                          <a:solidFill>
                            <a:schemeClr val="tx1"/>
                          </a:solidFill>
                          <a:latin typeface="Calibri" panose="020F0502020204030204"/>
                        </a:defRPr>
                      </a:lvl1pPr>
                      <a:lvl2pPr marL="422041" algn="l" defTabSz="844083" rtl="0" eaLnBrk="1" latinLnBrk="0" hangingPunct="1">
                        <a:defRPr sz="1662" kern="1200">
                          <a:solidFill>
                            <a:schemeClr val="tx1"/>
                          </a:solidFill>
                          <a:latin typeface="Calibri" panose="020F0502020204030204"/>
                        </a:defRPr>
                      </a:lvl2pPr>
                      <a:lvl3pPr marL="844083" algn="l" defTabSz="844083" rtl="0" eaLnBrk="1" latinLnBrk="0" hangingPunct="1">
                        <a:defRPr sz="1662" kern="1200">
                          <a:solidFill>
                            <a:schemeClr val="tx1"/>
                          </a:solidFill>
                          <a:latin typeface="Calibri" panose="020F0502020204030204"/>
                        </a:defRPr>
                      </a:lvl3pPr>
                      <a:lvl4pPr marL="1266124" algn="l" defTabSz="844083" rtl="0" eaLnBrk="1" latinLnBrk="0" hangingPunct="1">
                        <a:defRPr sz="1662" kern="1200">
                          <a:solidFill>
                            <a:schemeClr val="tx1"/>
                          </a:solidFill>
                          <a:latin typeface="Calibri" panose="020F0502020204030204"/>
                        </a:defRPr>
                      </a:lvl4pPr>
                      <a:lvl5pPr marL="1688165" algn="l" defTabSz="844083" rtl="0" eaLnBrk="1" latinLnBrk="0" hangingPunct="1">
                        <a:defRPr sz="1662" kern="1200">
                          <a:solidFill>
                            <a:schemeClr val="tx1"/>
                          </a:solidFill>
                          <a:latin typeface="Calibri" panose="020F0502020204030204"/>
                        </a:defRPr>
                      </a:lvl5pPr>
                      <a:lvl6pPr marL="2110207" algn="l" defTabSz="844083" rtl="0" eaLnBrk="1" latinLnBrk="0" hangingPunct="1">
                        <a:defRPr sz="1662" kern="1200">
                          <a:solidFill>
                            <a:schemeClr val="tx1"/>
                          </a:solidFill>
                          <a:latin typeface="Calibri" panose="020F0502020204030204"/>
                        </a:defRPr>
                      </a:lvl6pPr>
                      <a:lvl7pPr marL="2532248" algn="l" defTabSz="844083" rtl="0" eaLnBrk="1" latinLnBrk="0" hangingPunct="1">
                        <a:defRPr sz="1662" kern="1200">
                          <a:solidFill>
                            <a:schemeClr val="tx1"/>
                          </a:solidFill>
                          <a:latin typeface="Calibri" panose="020F0502020204030204"/>
                        </a:defRPr>
                      </a:lvl7pPr>
                      <a:lvl8pPr marL="2954289" algn="l" defTabSz="844083" rtl="0" eaLnBrk="1" latinLnBrk="0" hangingPunct="1">
                        <a:defRPr sz="1662" kern="1200">
                          <a:solidFill>
                            <a:schemeClr val="tx1"/>
                          </a:solidFill>
                          <a:latin typeface="Calibri" panose="020F0502020204030204"/>
                        </a:defRPr>
                      </a:lvl8pPr>
                      <a:lvl9pPr marL="3376331" algn="l" defTabSz="844083" rtl="0" eaLnBrk="1" latinLnBrk="0" hangingPunct="1">
                        <a:defRPr sz="1662" kern="1200">
                          <a:solidFill>
                            <a:schemeClr val="tx1"/>
                          </a:solidFill>
                          <a:latin typeface="Calibri" panose="020F0502020204030204"/>
                        </a:defRPr>
                      </a:lvl9pPr>
                    </a:lstStyle>
                    <a:p>
                      <a:pPr marL="0" marR="0" lvl="0" indent="0" algn="ctr" defTabSz="844083" rtl="0" eaLnBrk="1" fontAlgn="ctr" latinLnBrk="0" hangingPunct="1">
                        <a:lnSpc>
                          <a:spcPct val="100000"/>
                        </a:lnSpc>
                        <a:spcBef>
                          <a:spcPts val="0"/>
                        </a:spcBef>
                        <a:spcAft>
                          <a:spcPts val="0"/>
                        </a:spcAft>
                        <a:buClrTx/>
                        <a:buSzTx/>
                        <a:buFontTx/>
                        <a:buNone/>
                        <a:tabLst/>
                        <a:defRPr/>
                      </a:pPr>
                      <a:r>
                        <a:rPr lang="fr-FR" sz="1100" b="1" i="0" u="none" strike="noStrike" kern="1200" baseline="0" dirty="0">
                          <a:solidFill>
                            <a:schemeClr val="bg1"/>
                          </a:solidFill>
                          <a:effectLst/>
                          <a:latin typeface="+mn-lt"/>
                          <a:ea typeface="+mn-ea"/>
                          <a:cs typeface="Calibri" panose="020F0502020204030204" pitchFamily="34" charset="0"/>
                        </a:rPr>
                        <a:t>PECIMA</a:t>
                      </a:r>
                    </a:p>
                    <a:p>
                      <a:pPr marL="0" algn="ctr" defTabSz="844083" rtl="0" eaLnBrk="1" fontAlgn="ctr" latinLnBrk="0" hangingPunct="1"/>
                      <a:endParaRPr lang="fr-FR" sz="1100" b="1" i="0" u="none" strike="noStrike" kern="1200" baseline="0" dirty="0">
                        <a:solidFill>
                          <a:schemeClr val="bg1"/>
                        </a:solidFill>
                        <a:effectLst/>
                        <a:latin typeface="+mn-lt"/>
                        <a:ea typeface="+mn-ea"/>
                        <a:cs typeface="Calibri" panose="020F0502020204030204" pitchFamily="34" charset="0"/>
                      </a:endParaRPr>
                    </a:p>
                  </a:txBody>
                  <a:tcPr marL="0" marR="0" marT="0" marB="0" vert="vert27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chemeClr val="tx2">
                        <a:lumMod val="50000"/>
                      </a:scheme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100" u="none" strike="noStrike" dirty="0">
                          <a:effectLst/>
                          <a:latin typeface="+mn-lt"/>
                          <a:cs typeface="Calibri" panose="020F0502020204030204" pitchFamily="34" charset="0"/>
                        </a:rPr>
                        <a:t>Prise en charge de la malnutrition aigüe sévère (MAS)</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alt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MSP</a:t>
                      </a:r>
                    </a:p>
                    <a:p>
                      <a:pPr algn="l" fontAlgn="b"/>
                      <a:endParaRPr lang="fr-FR" sz="1100" b="0" i="0" u="none" strike="noStrike" dirty="0">
                        <a:solidFill>
                          <a:srgbClr val="000000"/>
                        </a:solidFill>
                        <a:effectLst/>
                        <a:latin typeface="+mn-lt"/>
                      </a:endParaRP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it-IT" sz="1100" b="0" i="0" u="none" strike="noStrike" dirty="0">
                          <a:solidFill>
                            <a:srgbClr val="000000"/>
                          </a:solidFill>
                          <a:effectLst/>
                          <a:latin typeface="+mn-lt"/>
                        </a:rPr>
                        <a:t>ACF, AS, Alima, Care, IRC</a:t>
                      </a:r>
                      <a:endParaRPr lang="it-IT" sz="1100" b="0" i="0" u="none" strike="noStrike" dirty="0">
                        <a:solidFill>
                          <a:srgbClr val="0000FF"/>
                        </a:solidFill>
                        <a:effectLst/>
                        <a:latin typeface="+mn-lt"/>
                      </a:endParaRP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chemeClr val="tx1"/>
                          </a:solidFill>
                          <a:effectLst/>
                          <a:latin typeface="+mn-lt"/>
                        </a:rPr>
                        <a:t>ACF, Alima, BASE, Care</a:t>
                      </a:r>
                      <a:r>
                        <a:rPr lang="fr-FR" sz="1100" b="0" i="0" u="none" strike="noStrike" dirty="0">
                          <a:solidFill>
                            <a:srgbClr val="FF0000"/>
                          </a:solidFill>
                          <a:effectLst/>
                          <a:latin typeface="+mn-lt"/>
                        </a:rPr>
                        <a:t>, </a:t>
                      </a:r>
                      <a:r>
                        <a:rPr lang="fr-FR" sz="1100" b="0" i="0" u="none" strike="noStrike" dirty="0" err="1">
                          <a:solidFill>
                            <a:schemeClr val="tx1"/>
                          </a:solidFill>
                          <a:effectLst/>
                          <a:latin typeface="+mn-lt"/>
                        </a:rPr>
                        <a:t>Concern</a:t>
                      </a:r>
                      <a:r>
                        <a:rPr lang="fr-FR" sz="1100" b="0" i="0" u="none" strike="noStrike" dirty="0">
                          <a:solidFill>
                            <a:schemeClr val="tx1"/>
                          </a:solidFill>
                          <a:effectLst/>
                          <a:latin typeface="+mn-lt"/>
                        </a:rPr>
                        <a:t> WW, IMC, IRC, MSP, AS</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rgbClr val="000000"/>
                          </a:solidFill>
                          <a:effectLst/>
                          <a:latin typeface="+mn-lt"/>
                        </a:rPr>
                        <a:t>USAID, BMZ, BPRM, CDC, DFID, ECHO, GAC, Irlande, UNHCR, OFDA, SIDA, UE</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extLst>
                  <a:ext uri="{0D108BD9-81ED-4DB2-BD59-A6C34878D82A}">
                    <a16:rowId xmlns:a16="http://schemas.microsoft.com/office/drawing/2014/main" val="10004"/>
                  </a:ext>
                </a:extLst>
              </a:tr>
              <a:tr h="959438">
                <a:tc vMerge="1">
                  <a:txBody>
                    <a:bodyPr/>
                    <a:lstStyle/>
                    <a:p>
                      <a:pPr marL="0" algn="ctr" defTabSz="844083" rtl="0" eaLnBrk="1" fontAlgn="ctr" latinLnBrk="0" hangingPunct="1"/>
                      <a:endParaRPr lang="fr-FR" sz="900" b="1" i="0" u="none" strike="noStrike" kern="1200" dirty="0">
                        <a:solidFill>
                          <a:srgbClr val="FFFFFF"/>
                        </a:solidFill>
                        <a:effectLst/>
                        <a:latin typeface="+mn-lt"/>
                        <a:ea typeface="+mn-ea"/>
                        <a:cs typeface="+mn-cs"/>
                      </a:endParaRPr>
                    </a:p>
                  </a:txBody>
                  <a:tcPr marL="0" marR="0" marT="0" marB="0" vert="vert27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chemeClr val="tx2">
                        <a:lumMod val="50000"/>
                      </a:scheme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100" u="none" strike="noStrike" dirty="0">
                          <a:effectLst/>
                          <a:latin typeface="+mn-lt"/>
                          <a:cs typeface="Calibri" panose="020F0502020204030204" pitchFamily="34" charset="0"/>
                        </a:rPr>
                        <a:t>Prise en charge de la malnutrition aigüe  modérée</a:t>
                      </a:r>
                      <a:r>
                        <a:rPr lang="fr-FR" sz="1100" u="none" strike="noStrike" baseline="0" dirty="0">
                          <a:effectLst/>
                          <a:latin typeface="+mn-lt"/>
                          <a:cs typeface="Calibri" panose="020F0502020204030204" pitchFamily="34" charset="0"/>
                        </a:rPr>
                        <a:t> (MAM)</a:t>
                      </a:r>
                      <a:endParaRPr lang="fr-FR" sz="1100" b="0" i="0" u="none" strike="noStrike" dirty="0">
                        <a:solidFill>
                          <a:srgbClr val="000000"/>
                        </a:solidFill>
                        <a:effectLst/>
                        <a:latin typeface="+mn-lt"/>
                        <a:cs typeface="Calibri" panose="020F0502020204030204" pitchFamily="34" charset="0"/>
                      </a:endParaRP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alt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MSP</a:t>
                      </a:r>
                    </a:p>
                    <a:p>
                      <a:pPr algn="l" fontAlgn="b"/>
                      <a:endParaRPr lang="fr-FR" sz="1100" b="0" i="0" u="none" strike="noStrike" dirty="0">
                        <a:solidFill>
                          <a:srgbClr val="000000"/>
                        </a:solidFill>
                        <a:effectLst/>
                        <a:latin typeface="+mn-lt"/>
                      </a:endParaRP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100" b="0" i="0" u="none" strike="noStrike" dirty="0">
                          <a:solidFill>
                            <a:srgbClr val="000000"/>
                          </a:solidFill>
                          <a:effectLst/>
                          <a:latin typeface="+mn-lt"/>
                        </a:rPr>
                        <a:t>Alima, BASE, Care, IRC, PAM, </a:t>
                      </a:r>
                      <a:endParaRPr lang="it-IT" sz="1100" b="0" i="0" u="none" strike="noStrike" dirty="0">
                        <a:solidFill>
                          <a:srgbClr val="0000FF"/>
                        </a:solidFill>
                        <a:effectLst/>
                        <a:latin typeface="+mn-lt"/>
                      </a:endParaRP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chemeClr val="tx1"/>
                          </a:solidFill>
                          <a:effectLst/>
                          <a:latin typeface="+mn-lt"/>
                        </a:rPr>
                        <a:t>AS, Alima, ASRADD, BASE, Care, </a:t>
                      </a:r>
                      <a:r>
                        <a:rPr lang="fr-FR" sz="1100" b="0" i="0" u="none" strike="noStrike" dirty="0" err="1">
                          <a:solidFill>
                            <a:schemeClr val="tx1"/>
                          </a:solidFill>
                          <a:effectLst/>
                          <a:latin typeface="+mn-lt"/>
                        </a:rPr>
                        <a:t>Concern</a:t>
                      </a:r>
                      <a:r>
                        <a:rPr lang="fr-FR" sz="1100" b="0" i="0" u="none" strike="noStrike" dirty="0">
                          <a:solidFill>
                            <a:schemeClr val="tx1"/>
                          </a:solidFill>
                          <a:effectLst/>
                          <a:latin typeface="+mn-lt"/>
                        </a:rPr>
                        <a:t> WW, IMC, IRC</a:t>
                      </a:r>
                      <a:r>
                        <a:rPr lang="fr-FR" sz="1100" b="0" i="0" u="none" strike="noStrike" dirty="0">
                          <a:solidFill>
                            <a:srgbClr val="FF0000"/>
                          </a:solidFill>
                          <a:effectLst/>
                          <a:latin typeface="+mn-lt"/>
                        </a:rPr>
                        <a:t>, </a:t>
                      </a:r>
                      <a:r>
                        <a:rPr lang="fr-FR" sz="1100" b="0" i="0" u="none" strike="noStrike" dirty="0">
                          <a:solidFill>
                            <a:schemeClr val="tx1"/>
                          </a:solidFill>
                          <a:effectLst/>
                          <a:latin typeface="+mn-lt"/>
                        </a:rPr>
                        <a:t>MSP</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100" b="0" i="0" u="none" strike="noStrike" dirty="0">
                          <a:solidFill>
                            <a:srgbClr val="000000"/>
                          </a:solidFill>
                          <a:effectLst/>
                          <a:latin typeface="+mn-lt"/>
                        </a:rPr>
                        <a:t>USAID, BMZ, BPRM, ECHO, UNHCR, OFDA, FAO, PAM</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extLst>
                  <a:ext uri="{0D108BD9-81ED-4DB2-BD59-A6C34878D82A}">
                    <a16:rowId xmlns:a16="http://schemas.microsoft.com/office/drawing/2014/main" val="10005"/>
                  </a:ext>
                </a:extLst>
              </a:tr>
              <a:tr h="843224">
                <a:tc vMerge="1">
                  <a:txBody>
                    <a:bodyPr/>
                    <a:lstStyle/>
                    <a:p>
                      <a:pPr marL="0" algn="ctr" defTabSz="844083" rtl="0" eaLnBrk="1" fontAlgn="ctr" latinLnBrk="0" hangingPunct="1"/>
                      <a:endParaRPr lang="fr-FR" sz="900" b="1" i="0" u="none" strike="noStrike" kern="1200" dirty="0">
                        <a:solidFill>
                          <a:srgbClr val="FFFFFF"/>
                        </a:solidFill>
                        <a:effectLst/>
                        <a:latin typeface="+mn-lt"/>
                        <a:ea typeface="+mn-ea"/>
                        <a:cs typeface="+mn-cs"/>
                      </a:endParaRPr>
                    </a:p>
                  </a:txBody>
                  <a:tcPr marL="0" marR="0" marT="0" marB="0" vert="vert27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chemeClr val="tx2">
                        <a:lumMod val="50000"/>
                      </a:scheme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100" b="0" i="0" u="none" strike="noStrike" dirty="0">
                          <a:solidFill>
                            <a:srgbClr val="000000"/>
                          </a:solidFill>
                          <a:effectLst/>
                          <a:latin typeface="+mn-lt"/>
                          <a:cs typeface="Calibri" panose="020F0502020204030204" pitchFamily="34" charset="0"/>
                        </a:rPr>
                        <a:t>Formation sur le protocole national de  PCIMA</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alt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MSP</a:t>
                      </a:r>
                    </a:p>
                    <a:p>
                      <a:pPr algn="l" fontAlgn="b"/>
                      <a:endParaRPr lang="fr-FR" sz="1100" b="0" i="0" u="none" strike="noStrike" dirty="0">
                        <a:solidFill>
                          <a:srgbClr val="000000"/>
                        </a:solidFill>
                        <a:effectLst/>
                        <a:latin typeface="+mn-lt"/>
                      </a:endParaRP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it-IT" sz="1100" b="0" i="0" u="none" strike="noStrike" dirty="0">
                          <a:solidFill>
                            <a:srgbClr val="000000"/>
                          </a:solidFill>
                          <a:effectLst/>
                          <a:latin typeface="+mn-lt"/>
                        </a:rPr>
                        <a:t>IRC, UNICEF, ACF, MSP, ECD</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algn="l" fontAlgn="b"/>
                      <a:r>
                        <a:rPr lang="fr-FR" sz="1100" b="0" i="0" u="none" strike="noStrike" dirty="0">
                          <a:solidFill>
                            <a:srgbClr val="000000"/>
                          </a:solidFill>
                          <a:effectLst/>
                          <a:latin typeface="+mn-lt"/>
                        </a:rPr>
                        <a:t>ACF, Alima, ASRADD, ADES, BASE, Care, </a:t>
                      </a:r>
                      <a:r>
                        <a:rPr lang="fr-FR" sz="1100" b="0" i="0" u="none" strike="noStrike" dirty="0" err="1">
                          <a:solidFill>
                            <a:srgbClr val="000000"/>
                          </a:solidFill>
                          <a:effectLst/>
                          <a:latin typeface="+mn-lt"/>
                        </a:rPr>
                        <a:t>Concern</a:t>
                      </a:r>
                      <a:r>
                        <a:rPr lang="fr-FR" sz="1100" b="0" i="0" u="none" strike="noStrike" dirty="0">
                          <a:solidFill>
                            <a:srgbClr val="000000"/>
                          </a:solidFill>
                          <a:effectLst/>
                          <a:latin typeface="+mn-lt"/>
                        </a:rPr>
                        <a:t> WW, IMC, IRC, MSP, OMS, AS, MSP</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100" b="0" i="0" u="none" strike="noStrike" dirty="0">
                          <a:solidFill>
                            <a:srgbClr val="000000"/>
                          </a:solidFill>
                          <a:effectLst/>
                          <a:latin typeface="+mn-lt"/>
                        </a:rPr>
                        <a:t>ECHO, DFID, USAID, SIDA, UNHCR, OFDA, PAM, Irlande, GAC, BPRM, MUSKOKA, AFD, UE</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extLst>
                  <a:ext uri="{0D108BD9-81ED-4DB2-BD59-A6C34878D82A}">
                    <a16:rowId xmlns:a16="http://schemas.microsoft.com/office/drawing/2014/main" val="10006"/>
                  </a:ext>
                </a:extLst>
              </a:tr>
            </a:tbl>
          </a:graphicData>
        </a:graphic>
      </p:graphicFrame>
      <p:pic>
        <p:nvPicPr>
          <p:cNvPr id="4" name="Picture 3" descr="A screenshot of a cell phone&#10;&#10;Description generated with high confidence">
            <a:extLst>
              <a:ext uri="{FF2B5EF4-FFF2-40B4-BE49-F238E27FC236}">
                <a16:creationId xmlns:a16="http://schemas.microsoft.com/office/drawing/2014/main" id="{97DAA09B-6177-4772-9D37-1111B213BDF9}"/>
              </a:ext>
            </a:extLst>
          </p:cNvPr>
          <p:cNvPicPr>
            <a:picLocks noChangeAspect="1"/>
          </p:cNvPicPr>
          <p:nvPr/>
        </p:nvPicPr>
        <p:blipFill>
          <a:blip r:embed="rId3"/>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210114730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61730" y="24482"/>
            <a:ext cx="11068539" cy="831850"/>
          </a:xfrm>
        </p:spPr>
        <p:txBody>
          <a:bodyPr>
            <a:noAutofit/>
          </a:bodyPr>
          <a:lstStyle/>
          <a:p>
            <a:r>
              <a:rPr lang="fr-FR" sz="2000" dirty="0">
                <a:solidFill>
                  <a:prstClr val="black"/>
                </a:solidFill>
                <a:latin typeface="Arial" pitchFamily="34" charset="0"/>
                <a:cs typeface="Arial" pitchFamily="34" charset="0"/>
              </a:rPr>
              <a:t>Qui sont les intervenants clé? Quels sont leurs rôles? (3/4)</a:t>
            </a:r>
            <a:br>
              <a:rPr lang="fr-FR" sz="2000" dirty="0">
                <a:solidFill>
                  <a:prstClr val="black"/>
                </a:solidFill>
                <a:latin typeface="Arial" pitchFamily="34" charset="0"/>
                <a:cs typeface="Arial" pitchFamily="34" charset="0"/>
              </a:rPr>
            </a:br>
            <a:r>
              <a:rPr lang="fr-FR" sz="1400" dirty="0">
                <a:solidFill>
                  <a:srgbClr val="0070C0"/>
                </a:solidFill>
                <a:latin typeface="Arial" pitchFamily="34" charset="0"/>
                <a:cs typeface="Arial" pitchFamily="34" charset="0"/>
              </a:rPr>
              <a:t>7 Ministères, une quinzaine de catalyseurs, 41 exécutants et 27 bailleurs de fonds ont assuré la mise en œuvre                                        des ACN en 2018 au Tchad</a:t>
            </a:r>
            <a:endParaRPr lang="fr-FR" sz="2400" dirty="0">
              <a:latin typeface="+mn-lt"/>
            </a:endParaRPr>
          </a:p>
        </p:txBody>
      </p:sp>
      <p:graphicFrame>
        <p:nvGraphicFramePr>
          <p:cNvPr id="18" name="Tableau 3">
            <a:extLst>
              <a:ext uri="{FF2B5EF4-FFF2-40B4-BE49-F238E27FC236}">
                <a16:creationId xmlns:a16="http://schemas.microsoft.com/office/drawing/2014/main" id="{9C9844B9-F352-4D30-A182-C91647F479B5}"/>
              </a:ext>
            </a:extLst>
          </p:cNvPr>
          <p:cNvGraphicFramePr>
            <a:graphicFrameLocks noGrp="1"/>
          </p:cNvGraphicFramePr>
          <p:nvPr>
            <p:extLst>
              <p:ext uri="{D42A27DB-BD31-4B8C-83A1-F6EECF244321}">
                <p14:modId xmlns:p14="http://schemas.microsoft.com/office/powerpoint/2010/main" val="3244459937"/>
              </p:ext>
            </p:extLst>
          </p:nvPr>
        </p:nvGraphicFramePr>
        <p:xfrm>
          <a:off x="0" y="1057174"/>
          <a:ext cx="12192000" cy="5525546"/>
        </p:xfrm>
        <a:graphic>
          <a:graphicData uri="http://schemas.openxmlformats.org/drawingml/2006/table">
            <a:tbl>
              <a:tblPr/>
              <a:tblGrid>
                <a:gridCol w="633046">
                  <a:extLst>
                    <a:ext uri="{9D8B030D-6E8A-4147-A177-3AD203B41FA5}">
                      <a16:colId xmlns:a16="http://schemas.microsoft.com/office/drawing/2014/main" val="20000"/>
                    </a:ext>
                  </a:extLst>
                </a:gridCol>
                <a:gridCol w="2564116">
                  <a:extLst>
                    <a:ext uri="{9D8B030D-6E8A-4147-A177-3AD203B41FA5}">
                      <a16:colId xmlns:a16="http://schemas.microsoft.com/office/drawing/2014/main" val="20001"/>
                    </a:ext>
                  </a:extLst>
                </a:gridCol>
                <a:gridCol w="1937866">
                  <a:extLst>
                    <a:ext uri="{9D8B030D-6E8A-4147-A177-3AD203B41FA5}">
                      <a16:colId xmlns:a16="http://schemas.microsoft.com/office/drawing/2014/main" val="20002"/>
                    </a:ext>
                  </a:extLst>
                </a:gridCol>
                <a:gridCol w="1878721">
                  <a:extLst>
                    <a:ext uri="{9D8B030D-6E8A-4147-A177-3AD203B41FA5}">
                      <a16:colId xmlns:a16="http://schemas.microsoft.com/office/drawing/2014/main" val="20003"/>
                    </a:ext>
                  </a:extLst>
                </a:gridCol>
                <a:gridCol w="3104941">
                  <a:extLst>
                    <a:ext uri="{9D8B030D-6E8A-4147-A177-3AD203B41FA5}">
                      <a16:colId xmlns:a16="http://schemas.microsoft.com/office/drawing/2014/main" val="20004"/>
                    </a:ext>
                  </a:extLst>
                </a:gridCol>
                <a:gridCol w="2073310">
                  <a:extLst>
                    <a:ext uri="{9D8B030D-6E8A-4147-A177-3AD203B41FA5}">
                      <a16:colId xmlns:a16="http://schemas.microsoft.com/office/drawing/2014/main" val="20005"/>
                    </a:ext>
                  </a:extLst>
                </a:gridCol>
              </a:tblGrid>
              <a:tr h="201149">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ctr" defTabSz="809625" rtl="0" eaLnBrk="1" fontAlgn="b" latinLnBrk="0" hangingPunct="1">
                        <a:lnSpc>
                          <a:spcPct val="100000"/>
                        </a:lnSpc>
                        <a:spcBef>
                          <a:spcPct val="0"/>
                        </a:spcBef>
                        <a:spcAft>
                          <a:spcPct val="0"/>
                        </a:spcAft>
                        <a:buClrTx/>
                        <a:buSzTx/>
                        <a:buFontTx/>
                        <a:buNone/>
                        <a:tabLst/>
                      </a:pPr>
                      <a:endParaRPr kumimoji="0" lang="fr-FR" altLang="fr-FR" sz="1100" b="1" i="0" u="none" strike="noStrike" cap="none" normalizeH="0" baseline="0" dirty="0">
                        <a:ln>
                          <a:noFill/>
                        </a:ln>
                        <a:solidFill>
                          <a:schemeClr val="tx1"/>
                        </a:solidFill>
                        <a:effectLst/>
                        <a:latin typeface="+mn-lt"/>
                        <a:ea typeface="ＭＳ Ｐゴシック" panose="020B0600070205080204" pitchFamily="34" charset="-128"/>
                      </a:endParaRP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ctr" defTabSz="809625" rtl="0" eaLnBrk="1" fontAlgn="b" latinLnBrk="0" hangingPunct="1">
                        <a:lnSpc>
                          <a:spcPct val="100000"/>
                        </a:lnSpc>
                        <a:spcBef>
                          <a:spcPct val="0"/>
                        </a:spcBef>
                        <a:spcAft>
                          <a:spcPct val="0"/>
                        </a:spcAft>
                        <a:buClrTx/>
                        <a:buSzTx/>
                        <a:buFontTx/>
                        <a:buNone/>
                        <a:tabLst/>
                        <a:defRPr/>
                      </a:pPr>
                      <a:r>
                        <a:rPr lang="fr-FR" sz="1100" b="1" i="0" u="none" strike="noStrike" kern="1200" noProof="0" dirty="0">
                          <a:solidFill>
                            <a:srgbClr val="000000"/>
                          </a:solidFill>
                          <a:effectLst/>
                          <a:latin typeface="Arial" panose="020B0604020202020204" pitchFamily="34" charset="0"/>
                          <a:ea typeface="ＭＳ Ｐゴシック" panose="020B0600070205080204" pitchFamily="34" charset="-128"/>
                          <a:cs typeface="Arial" panose="020B0604020202020204" pitchFamily="34" charset="0"/>
                        </a:rPr>
                        <a:t>Actions</a:t>
                      </a:r>
                      <a:r>
                        <a:rPr lang="fr-FR" sz="1100" b="1" i="0" u="none" strike="noStrike" kern="1200" baseline="0" noProof="0" dirty="0">
                          <a:solidFill>
                            <a:srgbClr val="000000"/>
                          </a:solidFill>
                          <a:effectLst/>
                          <a:latin typeface="Arial" panose="020B0604020202020204" pitchFamily="34" charset="0"/>
                          <a:ea typeface="ＭＳ Ｐゴシック" panose="020B0600070205080204" pitchFamily="34" charset="-128"/>
                          <a:cs typeface="Arial" panose="020B0604020202020204" pitchFamily="34" charset="0"/>
                        </a:rPr>
                        <a:t> </a:t>
                      </a:r>
                      <a:r>
                        <a:rPr lang="fr-FR" sz="1100" b="1" i="0" u="none" strike="noStrike" kern="1200" noProof="0" dirty="0">
                          <a:solidFill>
                            <a:srgbClr val="000000"/>
                          </a:solidFill>
                          <a:effectLst/>
                          <a:latin typeface="Arial" panose="020B0604020202020204" pitchFamily="34" charset="0"/>
                          <a:ea typeface="ＭＳ Ｐゴシック" panose="020B0600070205080204" pitchFamily="34" charset="-128"/>
                          <a:cs typeface="Arial" panose="020B0604020202020204" pitchFamily="34" charset="0"/>
                        </a:rPr>
                        <a:t>clés de nutrition</a:t>
                      </a:r>
                      <a:r>
                        <a:rPr kumimoji="0" lang="fr-FR" altLang="fr-FR" sz="1100" b="1" i="0" u="none" strike="noStrike" kern="1200" cap="none" normalizeH="0" baseline="0" dirty="0">
                          <a:ln>
                            <a:noFill/>
                          </a:ln>
                          <a:solidFill>
                            <a:srgbClr val="000000"/>
                          </a:solidFill>
                          <a:effectLst/>
                          <a:latin typeface="Arial" panose="020B0604020202020204" pitchFamily="34" charset="0"/>
                          <a:ea typeface="ＭＳ Ｐゴシック" panose="020B0600070205080204" pitchFamily="34" charset="-128"/>
                          <a:cs typeface="+mn-cs"/>
                        </a:rPr>
                        <a:t> </a:t>
                      </a: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ctr" defTabSz="809625" rtl="0" eaLnBrk="1" fontAlgn="b" latinLnBrk="0" hangingPunct="1">
                        <a:lnSpc>
                          <a:spcPct val="100000"/>
                        </a:lnSpc>
                        <a:spcBef>
                          <a:spcPct val="0"/>
                        </a:spcBef>
                        <a:spcAft>
                          <a:spcPct val="0"/>
                        </a:spcAft>
                        <a:buClrTx/>
                        <a:buSzTx/>
                        <a:buFontTx/>
                        <a:buNone/>
                        <a:tabLst/>
                      </a:pPr>
                      <a:r>
                        <a:rPr kumimoji="0" lang="fr-FR" altLang="fr-FR" sz="1100" b="1" i="0" u="none" strike="noStrike" kern="1200" cap="none" normalizeH="0" baseline="0" dirty="0">
                          <a:ln>
                            <a:noFill/>
                          </a:ln>
                          <a:solidFill>
                            <a:schemeClr val="tx1"/>
                          </a:solidFill>
                          <a:effectLst/>
                          <a:latin typeface="+mn-lt"/>
                          <a:ea typeface="ＭＳ Ｐゴシック" panose="020B0600070205080204" pitchFamily="34" charset="-128"/>
                          <a:cs typeface="+mn-cs"/>
                        </a:rPr>
                        <a:t>Ministères responsables</a:t>
                      </a: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ctr" defTabSz="809625" rtl="0" eaLnBrk="1" fontAlgn="b" latinLnBrk="0" hangingPunct="1">
                        <a:lnSpc>
                          <a:spcPct val="100000"/>
                        </a:lnSpc>
                        <a:spcBef>
                          <a:spcPct val="0"/>
                        </a:spcBef>
                        <a:spcAft>
                          <a:spcPct val="0"/>
                        </a:spcAft>
                        <a:buClrTx/>
                        <a:buSzTx/>
                        <a:buFontTx/>
                        <a:buNone/>
                        <a:tabLst/>
                      </a:pPr>
                      <a:r>
                        <a:rPr kumimoji="0" lang="fr-FR" altLang="fr-FR" sz="1100" b="1" i="0" u="none" strike="noStrike" kern="1200" cap="none" normalizeH="0" baseline="0" dirty="0">
                          <a:ln>
                            <a:noFill/>
                          </a:ln>
                          <a:solidFill>
                            <a:schemeClr val="tx1"/>
                          </a:solidFill>
                          <a:effectLst/>
                          <a:latin typeface="+mn-lt"/>
                          <a:ea typeface="ＭＳ Ｐゴシック" panose="020B0600070205080204" pitchFamily="34" charset="-128"/>
                          <a:cs typeface="+mn-cs"/>
                        </a:rPr>
                        <a:t>Catalyseurs</a:t>
                      </a: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ctr" defTabSz="809625" rtl="0" eaLnBrk="1" fontAlgn="b" latinLnBrk="0" hangingPunct="1">
                        <a:lnSpc>
                          <a:spcPct val="100000"/>
                        </a:lnSpc>
                        <a:spcBef>
                          <a:spcPct val="0"/>
                        </a:spcBef>
                        <a:spcAft>
                          <a:spcPct val="0"/>
                        </a:spcAft>
                        <a:buClrTx/>
                        <a:buSzTx/>
                        <a:buFontTx/>
                        <a:buNone/>
                        <a:tabLst/>
                      </a:pPr>
                      <a:r>
                        <a:rPr kumimoji="0" lang="fr-FR" altLang="fr-FR" sz="1100" b="1" i="0" u="none" strike="noStrike" kern="1200" cap="none" normalizeH="0" baseline="0" dirty="0">
                          <a:ln>
                            <a:noFill/>
                          </a:ln>
                          <a:solidFill>
                            <a:schemeClr val="tx1"/>
                          </a:solidFill>
                          <a:effectLst/>
                          <a:latin typeface="+mn-lt"/>
                          <a:ea typeface="ＭＳ Ｐゴシック" panose="020B0600070205080204" pitchFamily="34" charset="-128"/>
                          <a:cs typeface="+mn-cs"/>
                        </a:rPr>
                        <a:t>Exécutants </a:t>
                      </a: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ctr" defTabSz="809625" rtl="0" eaLnBrk="1" fontAlgn="b" latinLnBrk="0" hangingPunct="1">
                        <a:lnSpc>
                          <a:spcPct val="100000"/>
                        </a:lnSpc>
                        <a:spcBef>
                          <a:spcPct val="0"/>
                        </a:spcBef>
                        <a:spcAft>
                          <a:spcPct val="0"/>
                        </a:spcAft>
                        <a:buClrTx/>
                        <a:buSzTx/>
                        <a:buFontTx/>
                        <a:buNone/>
                        <a:tabLst/>
                      </a:pPr>
                      <a:r>
                        <a:rPr kumimoji="0" lang="fr-FR" altLang="fr-FR" sz="1100" b="1" i="0" u="none" strike="noStrike" kern="1200" cap="none" normalizeH="0" baseline="0" dirty="0">
                          <a:ln>
                            <a:noFill/>
                          </a:ln>
                          <a:solidFill>
                            <a:schemeClr val="tx1"/>
                          </a:solidFill>
                          <a:effectLst/>
                          <a:latin typeface="+mn-lt"/>
                          <a:ea typeface="ＭＳ Ｐゴシック" panose="020B0600070205080204" pitchFamily="34" charset="-128"/>
                          <a:cs typeface="+mn-cs"/>
                        </a:rPr>
                        <a:t>Donateurs</a:t>
                      </a: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881535">
                <a:tc rowSpan="3">
                  <a:txBody>
                    <a:bodyPr/>
                    <a:lstStyle>
                      <a:lvl1pPr marL="0" algn="l" defTabSz="844083" rtl="0" eaLnBrk="1" latinLnBrk="0" hangingPunct="1">
                        <a:defRPr sz="1662" kern="1200">
                          <a:solidFill>
                            <a:schemeClr val="tx1"/>
                          </a:solidFill>
                          <a:latin typeface="Calibri" panose="020F0502020204030204"/>
                        </a:defRPr>
                      </a:lvl1pPr>
                      <a:lvl2pPr marL="422041" algn="l" defTabSz="844083" rtl="0" eaLnBrk="1" latinLnBrk="0" hangingPunct="1">
                        <a:defRPr sz="1662" kern="1200">
                          <a:solidFill>
                            <a:schemeClr val="tx1"/>
                          </a:solidFill>
                          <a:latin typeface="Calibri" panose="020F0502020204030204"/>
                        </a:defRPr>
                      </a:lvl2pPr>
                      <a:lvl3pPr marL="844083" algn="l" defTabSz="844083" rtl="0" eaLnBrk="1" latinLnBrk="0" hangingPunct="1">
                        <a:defRPr sz="1662" kern="1200">
                          <a:solidFill>
                            <a:schemeClr val="tx1"/>
                          </a:solidFill>
                          <a:latin typeface="Calibri" panose="020F0502020204030204"/>
                        </a:defRPr>
                      </a:lvl3pPr>
                      <a:lvl4pPr marL="1266124" algn="l" defTabSz="844083" rtl="0" eaLnBrk="1" latinLnBrk="0" hangingPunct="1">
                        <a:defRPr sz="1662" kern="1200">
                          <a:solidFill>
                            <a:schemeClr val="tx1"/>
                          </a:solidFill>
                          <a:latin typeface="Calibri" panose="020F0502020204030204"/>
                        </a:defRPr>
                      </a:lvl4pPr>
                      <a:lvl5pPr marL="1688165" algn="l" defTabSz="844083" rtl="0" eaLnBrk="1" latinLnBrk="0" hangingPunct="1">
                        <a:defRPr sz="1662" kern="1200">
                          <a:solidFill>
                            <a:schemeClr val="tx1"/>
                          </a:solidFill>
                          <a:latin typeface="Calibri" panose="020F0502020204030204"/>
                        </a:defRPr>
                      </a:lvl5pPr>
                      <a:lvl6pPr marL="2110207" algn="l" defTabSz="844083" rtl="0" eaLnBrk="1" latinLnBrk="0" hangingPunct="1">
                        <a:defRPr sz="1662" kern="1200">
                          <a:solidFill>
                            <a:schemeClr val="tx1"/>
                          </a:solidFill>
                          <a:latin typeface="Calibri" panose="020F0502020204030204"/>
                        </a:defRPr>
                      </a:lvl6pPr>
                      <a:lvl7pPr marL="2532248" algn="l" defTabSz="844083" rtl="0" eaLnBrk="1" latinLnBrk="0" hangingPunct="1">
                        <a:defRPr sz="1662" kern="1200">
                          <a:solidFill>
                            <a:schemeClr val="tx1"/>
                          </a:solidFill>
                          <a:latin typeface="Calibri" panose="020F0502020204030204"/>
                        </a:defRPr>
                      </a:lvl7pPr>
                      <a:lvl8pPr marL="2954289" algn="l" defTabSz="844083" rtl="0" eaLnBrk="1" latinLnBrk="0" hangingPunct="1">
                        <a:defRPr sz="1662" kern="1200">
                          <a:solidFill>
                            <a:schemeClr val="tx1"/>
                          </a:solidFill>
                          <a:latin typeface="Calibri" panose="020F0502020204030204"/>
                        </a:defRPr>
                      </a:lvl8pPr>
                      <a:lvl9pPr marL="3376331" algn="l" defTabSz="844083" rtl="0" eaLnBrk="1" latinLnBrk="0" hangingPunct="1">
                        <a:defRPr sz="1662" kern="1200">
                          <a:solidFill>
                            <a:schemeClr val="tx1"/>
                          </a:solidFill>
                          <a:latin typeface="Calibri" panose="020F0502020204030204"/>
                        </a:defRPr>
                      </a:lvl9pPr>
                    </a:lstStyle>
                    <a:p>
                      <a:pPr marL="0" marR="0" lvl="0" indent="0" algn="ctr" defTabSz="844083" rtl="0" eaLnBrk="1" fontAlgn="ctr" latinLnBrk="0" hangingPunct="1">
                        <a:lnSpc>
                          <a:spcPct val="100000"/>
                        </a:lnSpc>
                        <a:spcBef>
                          <a:spcPts val="0"/>
                        </a:spcBef>
                        <a:spcAft>
                          <a:spcPts val="0"/>
                        </a:spcAft>
                        <a:buClrTx/>
                        <a:buSzTx/>
                        <a:buFontTx/>
                        <a:buNone/>
                        <a:tabLst/>
                        <a:defRPr/>
                      </a:pPr>
                      <a:r>
                        <a:rPr lang="fr-FR" sz="1100" b="1" i="0" u="none" strike="noStrike" kern="1200" baseline="0" dirty="0">
                          <a:solidFill>
                            <a:schemeClr val="bg1"/>
                          </a:solidFill>
                          <a:effectLst/>
                          <a:latin typeface="+mn-lt"/>
                          <a:ea typeface="+mn-ea"/>
                          <a:cs typeface="Calibri" panose="020F0502020204030204" pitchFamily="34" charset="0"/>
                        </a:rPr>
                        <a:t>Sécurité alimentaire </a:t>
                      </a:r>
                    </a:p>
                    <a:p>
                      <a:pPr marL="0" marR="0" lvl="0" indent="0" algn="ctr" defTabSz="844083" rtl="0" eaLnBrk="1" fontAlgn="ctr" latinLnBrk="0" hangingPunct="1">
                        <a:lnSpc>
                          <a:spcPct val="100000"/>
                        </a:lnSpc>
                        <a:spcBef>
                          <a:spcPts val="0"/>
                        </a:spcBef>
                        <a:spcAft>
                          <a:spcPts val="0"/>
                        </a:spcAft>
                        <a:buClrTx/>
                        <a:buSzTx/>
                        <a:buFontTx/>
                        <a:buNone/>
                        <a:tabLst/>
                        <a:defRPr/>
                      </a:pPr>
                      <a:endParaRPr lang="fr-FR" sz="1100" b="1" i="0" u="none" strike="noStrike" kern="1200" baseline="0" dirty="0">
                        <a:solidFill>
                          <a:schemeClr val="bg1"/>
                        </a:solidFill>
                        <a:effectLst/>
                        <a:latin typeface="+mn-lt"/>
                        <a:ea typeface="+mn-ea"/>
                        <a:cs typeface="Calibri" panose="020F0502020204030204" pitchFamily="34" charset="0"/>
                      </a:endParaRPr>
                    </a:p>
                  </a:txBody>
                  <a:tcPr marL="0" marR="0" marT="0" marB="0" vert="vert27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chemeClr val="tx2">
                        <a:lumMod val="50000"/>
                      </a:schemeClr>
                    </a:solidFill>
                  </a:tcPr>
                </a:tc>
                <a:tc>
                  <a:txBody>
                    <a:bodyPr/>
                    <a:lstStyle/>
                    <a:p>
                      <a:pPr algn="l" fontAlgn="b"/>
                      <a:r>
                        <a:rPr lang="fr-FR" sz="1100" b="0" i="0" u="none" strike="noStrike" dirty="0">
                          <a:solidFill>
                            <a:srgbClr val="000000"/>
                          </a:solidFill>
                          <a:effectLst/>
                          <a:latin typeface="+mn-lt"/>
                          <a:cs typeface="Calibri" panose="020F0502020204030204" pitchFamily="34" charset="0"/>
                        </a:rPr>
                        <a:t>Formation et distribution</a:t>
                      </a:r>
                      <a:r>
                        <a:rPr lang="fr-FR" sz="1100" b="0" i="0" u="none" strike="noStrike" baseline="0" dirty="0">
                          <a:solidFill>
                            <a:srgbClr val="000000"/>
                          </a:solidFill>
                          <a:effectLst/>
                          <a:latin typeface="+mn-lt"/>
                          <a:cs typeface="Calibri" panose="020F0502020204030204" pitchFamily="34" charset="0"/>
                        </a:rPr>
                        <a:t> d’intrants pour la mise en place de l’agriculture familiale </a:t>
                      </a:r>
                      <a:endParaRPr lang="fr-FR" sz="1100" b="0" i="0" u="none" strike="noStrike" dirty="0">
                        <a:solidFill>
                          <a:srgbClr val="000000"/>
                        </a:solidFill>
                        <a:effectLst/>
                        <a:latin typeface="+mn-lt"/>
                        <a:cs typeface="Calibri" panose="020F0502020204030204" pitchFamily="34" charset="0"/>
                      </a:endParaRP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MEPA, MEPD, Ministère de l’Agriculture, et Ministère de Développement Rural </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FAO, Oxfam, ACF, Solidarité International, Moringa Tchad, APPRODIF, Ministère de Développement Rural, Care</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Care, CHORA, ANADER, ACTED, Oxfam, AIDER, ACF, Solidarité International, ACHDR, APPRODIF, BASE, TIGO, BCI, ASRADD, MPIEA, ATURAD, APIDO</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OFDA, SIDA, Ambassade France, ECHO, SUEDE, UE, Banque Mondiale, BPRM, CERF</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extLst>
                  <a:ext uri="{0D108BD9-81ED-4DB2-BD59-A6C34878D82A}">
                    <a16:rowId xmlns:a16="http://schemas.microsoft.com/office/drawing/2014/main" val="10001"/>
                  </a:ext>
                </a:extLst>
              </a:tr>
              <a:tr h="838124">
                <a:tc vMerge="1">
                  <a:txBody>
                    <a:bodyPr/>
                    <a:lstStyle/>
                    <a:p>
                      <a:endParaRPr lang="fr-FR"/>
                    </a:p>
                  </a:txBody>
                  <a:tcPr/>
                </a:tc>
                <a:tc>
                  <a:txBody>
                    <a:bodyPr/>
                    <a:lstStyle/>
                    <a:p>
                      <a:pPr algn="l" fontAlgn="b"/>
                      <a:r>
                        <a:rPr lang="fr-FR" sz="1100" b="0" i="0" u="none" strike="noStrike" kern="1200" baseline="0" dirty="0">
                          <a:solidFill>
                            <a:srgbClr val="000000"/>
                          </a:solidFill>
                          <a:effectLst/>
                          <a:latin typeface="+mn-lt"/>
                          <a:ea typeface="+mn-ea"/>
                          <a:cs typeface="Calibri" panose="020F0502020204030204" pitchFamily="34" charset="0"/>
                        </a:rPr>
                        <a:t>Distribution de petit bétail</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MEPA, MPIEA, MSP, MEPD</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APPRODIF, ACF, Care, MEPA, MEPD, FAO, Oxfam, Solidarité Internationale</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ACTED, ACF, ASRADD, ASI, Care, MEPA, MEEP , FAO, Oxfam, Solidarité Internationale, BCI, MEPD, ACHDR, AIDER, APIDO, ONG CHORA</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BPRM, CERF, ECHO, FAO, SUEDE, UE</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extLst>
                  <a:ext uri="{0D108BD9-81ED-4DB2-BD59-A6C34878D82A}">
                    <a16:rowId xmlns:a16="http://schemas.microsoft.com/office/drawing/2014/main" val="10003"/>
                  </a:ext>
                </a:extLst>
              </a:tr>
              <a:tr h="653737">
                <a:tc vMerge="1">
                  <a:txBody>
                    <a:bodyPr/>
                    <a:lstStyle/>
                    <a:p>
                      <a:endParaRPr lang="fr-F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algn="l" fontAlgn="b"/>
                      <a:r>
                        <a:rPr lang="fr-FR" sz="1100" b="0" i="0" u="none" strike="noStrike" kern="1200" baseline="0" dirty="0">
                          <a:solidFill>
                            <a:srgbClr val="000000"/>
                          </a:solidFill>
                          <a:effectLst/>
                          <a:latin typeface="+mn-lt"/>
                          <a:ea typeface="+mn-ea"/>
                          <a:cs typeface="Calibri" panose="020F0502020204030204" pitchFamily="34" charset="0"/>
                        </a:rPr>
                        <a:t>Appui à l’alimentation du bétail</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MEPA, MSP</a:t>
                      </a: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ACF, FAO, Oxfam, </a:t>
                      </a:r>
                      <a:r>
                        <a:rPr kumimoji="0" lang="fr-FR" sz="1100" b="0" i="0" u="none" strike="noStrike" kern="1200" cap="none" normalizeH="0" baseline="0" dirty="0" err="1">
                          <a:ln>
                            <a:noFill/>
                          </a:ln>
                          <a:solidFill>
                            <a:srgbClr val="000000"/>
                          </a:solidFill>
                          <a:effectLst/>
                          <a:latin typeface="+mn-lt"/>
                          <a:ea typeface="ＭＳ Ｐゴシック" panose="020B0600070205080204" pitchFamily="34" charset="-128"/>
                          <a:cs typeface="+mn-cs"/>
                        </a:rPr>
                        <a:t>WorldVision</a:t>
                      </a:r>
                      <a:endPar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endParaRP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ACTED, ACF, MEPA, Oxfam, </a:t>
                      </a:r>
                      <a:r>
                        <a:rPr kumimoji="0" lang="fr-FR" sz="1100" b="0" i="0" u="none" strike="noStrike" kern="1200" cap="none" normalizeH="0" baseline="0" dirty="0" err="1">
                          <a:ln>
                            <a:noFill/>
                          </a:ln>
                          <a:solidFill>
                            <a:srgbClr val="000000"/>
                          </a:solidFill>
                          <a:effectLst/>
                          <a:latin typeface="+mn-lt"/>
                          <a:ea typeface="ＭＳ Ｐゴシック" panose="020B0600070205080204" pitchFamily="34" charset="-128"/>
                          <a:cs typeface="+mn-cs"/>
                        </a:rPr>
                        <a:t>WorldVision</a:t>
                      </a: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 Care, ACHDR, CHORA, FAO</a:t>
                      </a:r>
                      <a:endParaRPr kumimoji="0" lang="fr-FR" sz="1100" b="0" i="0" u="none" strike="noStrike" kern="1200" cap="none" normalizeH="0" baseline="0" dirty="0">
                        <a:ln>
                          <a:noFill/>
                        </a:ln>
                        <a:solidFill>
                          <a:srgbClr val="FF0000"/>
                        </a:solidFill>
                        <a:effectLst/>
                        <a:latin typeface="+mn-lt"/>
                        <a:ea typeface="ＭＳ Ｐゴシック" panose="020B0600070205080204" pitchFamily="34" charset="-128"/>
                        <a:cs typeface="+mn-cs"/>
                      </a:endParaRP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ECHO, FAO, SUEDE, UE</a:t>
                      </a:r>
                      <a:endParaRPr kumimoji="0" lang="fr-FR" sz="1100" b="0" i="0" u="none" strike="noStrike" kern="1200" cap="none" normalizeH="0" baseline="0" dirty="0">
                        <a:ln>
                          <a:noFill/>
                        </a:ln>
                        <a:solidFill>
                          <a:srgbClr val="FF0000"/>
                        </a:solidFill>
                        <a:effectLst/>
                        <a:latin typeface="+mn-lt"/>
                        <a:ea typeface="ＭＳ Ｐゴシック" panose="020B0600070205080204" pitchFamily="34" charset="-128"/>
                        <a:cs typeface="+mn-cs"/>
                      </a:endParaRPr>
                    </a:p>
                  </a:txBody>
                  <a:tcPr marL="45720" marR="4572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extLst>
                  <a:ext uri="{0D108BD9-81ED-4DB2-BD59-A6C34878D82A}">
                    <a16:rowId xmlns:a16="http://schemas.microsoft.com/office/drawing/2014/main" val="10002"/>
                  </a:ext>
                </a:extLst>
              </a:tr>
              <a:tr h="967632">
                <a:tc rowSpan="3">
                  <a:txBody>
                    <a:bodyPr/>
                    <a:lstStyle/>
                    <a:p>
                      <a:pPr marL="0" marR="0" lvl="0" indent="0" algn="ctr" defTabSz="844083" rtl="0" eaLnBrk="1" fontAlgn="ctr" latinLnBrk="0" hangingPunct="1">
                        <a:lnSpc>
                          <a:spcPct val="100000"/>
                        </a:lnSpc>
                        <a:spcBef>
                          <a:spcPts val="0"/>
                        </a:spcBef>
                        <a:spcAft>
                          <a:spcPts val="0"/>
                        </a:spcAft>
                        <a:buClrTx/>
                        <a:buSzTx/>
                        <a:buFontTx/>
                        <a:buNone/>
                        <a:tabLst/>
                        <a:defRPr/>
                      </a:pPr>
                      <a:r>
                        <a:rPr lang="fr-FR" sz="1100" b="1" i="0" u="none" strike="noStrike" kern="1200" baseline="0" dirty="0">
                          <a:solidFill>
                            <a:schemeClr val="bg1"/>
                          </a:solidFill>
                          <a:effectLst/>
                          <a:latin typeface="+mn-lt"/>
                          <a:ea typeface="+mn-ea"/>
                          <a:cs typeface="Calibri" panose="020F0502020204030204" pitchFamily="34" charset="0"/>
                        </a:rPr>
                        <a:t>Eau, Assainissement et Hygiène (WASH</a:t>
                      </a:r>
                    </a:p>
                  </a:txBody>
                  <a:tcPr marL="0" marR="0" marT="0" marB="0" vert="vert27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chemeClr val="tx2">
                        <a:lumMod val="50000"/>
                      </a:schemeClr>
                    </a:solidFill>
                  </a:tcPr>
                </a:tc>
                <a:tc>
                  <a:txBody>
                    <a:bodyPr/>
                    <a:lstStyle/>
                    <a:p>
                      <a:pPr algn="l" fontAlgn="b"/>
                      <a:r>
                        <a:rPr lang="fr-FR" sz="1100" b="0" i="0" u="none" strike="noStrike" kern="1200" baseline="0" dirty="0">
                          <a:solidFill>
                            <a:srgbClr val="000000"/>
                          </a:solidFill>
                          <a:effectLst/>
                          <a:latin typeface="+mn-lt"/>
                          <a:ea typeface="+mn-ea"/>
                          <a:cs typeface="Calibri" panose="020F0502020204030204" pitchFamily="34" charset="0"/>
                        </a:rPr>
                        <a:t>Village mettent en œuvre l’assainissement total pilotée par les communautés (ATPC)</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MEEP, MSP</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Care, UNICEF, Oxfam</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ACTED, ASRADD, Care, </a:t>
                      </a:r>
                      <a:r>
                        <a:rPr kumimoji="0" lang="fr-FR" sz="1100" b="0" i="0" u="none" strike="noStrike" kern="1200" cap="none" normalizeH="0" baseline="0" dirty="0" err="1">
                          <a:ln>
                            <a:noFill/>
                          </a:ln>
                          <a:solidFill>
                            <a:srgbClr val="000000"/>
                          </a:solidFill>
                          <a:effectLst/>
                          <a:latin typeface="+mn-lt"/>
                          <a:ea typeface="ＭＳ Ｐゴシック" panose="020B0600070205080204" pitchFamily="34" charset="-128"/>
                          <a:cs typeface="+mn-cs"/>
                        </a:rPr>
                        <a:t>Concern</a:t>
                      </a: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 WW, Croix Rouge Tchad, IAS , Terre Verte, Secours Islamique France, </a:t>
                      </a:r>
                      <a:r>
                        <a:rPr kumimoji="0" lang="fr-FR" sz="1100" b="0" i="0" u="none" strike="noStrike" kern="1200" cap="none" normalizeH="0" baseline="0" dirty="0" err="1">
                          <a:ln>
                            <a:noFill/>
                          </a:ln>
                          <a:solidFill>
                            <a:srgbClr val="000000"/>
                          </a:solidFill>
                          <a:effectLst/>
                          <a:latin typeface="+mn-lt"/>
                          <a:ea typeface="ＭＳ Ｐゴシック" panose="020B0600070205080204" pitchFamily="34" charset="-128"/>
                          <a:cs typeface="+mn-cs"/>
                        </a:rPr>
                        <a:t>WorldVision</a:t>
                      </a: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 Terre Verte</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UNICEF, Ministère des affaires étrangères et du développement international de la France, OFDA, UE</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extLst>
                  <a:ext uri="{0D108BD9-81ED-4DB2-BD59-A6C34878D82A}">
                    <a16:rowId xmlns:a16="http://schemas.microsoft.com/office/drawing/2014/main" val="10004"/>
                  </a:ext>
                </a:extLst>
              </a:tr>
              <a:tr h="967632">
                <a:tc vMerge="1">
                  <a:txBody>
                    <a:bodyPr/>
                    <a:lstStyle/>
                    <a:p>
                      <a:endParaRPr lang="fr-FR"/>
                    </a:p>
                  </a:txBody>
                  <a:tcPr/>
                </a:tc>
                <a:tc>
                  <a:txBody>
                    <a:bodyPr/>
                    <a:lstStyle/>
                    <a:p>
                      <a:pPr algn="l" fontAlgn="b"/>
                      <a:r>
                        <a:rPr lang="fr-FR" sz="1100" b="0" i="0" u="none" strike="noStrike" kern="1200" baseline="0" dirty="0">
                          <a:solidFill>
                            <a:srgbClr val="000000"/>
                          </a:solidFill>
                          <a:effectLst/>
                          <a:latin typeface="+mn-lt"/>
                          <a:ea typeface="+mn-ea"/>
                          <a:cs typeface="Calibri" panose="020F0502020204030204" pitchFamily="34" charset="0"/>
                        </a:rPr>
                        <a:t>Mise en place et maintenance de latrine et point d’eau dans les unités nutritionnelles </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MEEP, MSP</a:t>
                      </a:r>
                      <a:endParaRPr kumimoji="0" lang="pl-PL" sz="1100" b="0" i="0" u="none" strike="noStrike" kern="1200" cap="none" normalizeH="0" baseline="0" dirty="0">
                        <a:ln>
                          <a:noFill/>
                        </a:ln>
                        <a:solidFill>
                          <a:srgbClr val="000000"/>
                        </a:solidFill>
                        <a:effectLst/>
                        <a:latin typeface="+mn-lt"/>
                        <a:ea typeface="ＭＳ Ｐゴシック" panose="020B0600070205080204" pitchFamily="34" charset="-128"/>
                        <a:cs typeface="+mn-cs"/>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ACF, UNICEF</a:t>
                      </a:r>
                      <a:endParaRPr kumimoji="0" lang="en-US" sz="1100" b="0" i="0" u="none" strike="noStrike" kern="1200" cap="none" normalizeH="0" baseline="0" dirty="0">
                        <a:ln>
                          <a:noFill/>
                        </a:ln>
                        <a:solidFill>
                          <a:srgbClr val="000000"/>
                        </a:solidFill>
                        <a:effectLst/>
                        <a:latin typeface="+mn-lt"/>
                        <a:ea typeface="ＭＳ Ｐゴシック" panose="020B0600070205080204" pitchFamily="34" charset="-128"/>
                        <a:cs typeface="+mn-cs"/>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ACF, Alima, IAS , MSP, </a:t>
                      </a:r>
                      <a:r>
                        <a:rPr kumimoji="0" lang="fr-FR" sz="1100" b="0" i="0" u="none" strike="noStrike" kern="1200" cap="none" normalizeH="0" baseline="0" dirty="0" err="1">
                          <a:ln>
                            <a:noFill/>
                          </a:ln>
                          <a:solidFill>
                            <a:srgbClr val="000000"/>
                          </a:solidFill>
                          <a:effectLst/>
                          <a:latin typeface="+mn-lt"/>
                          <a:ea typeface="ＭＳ Ｐゴシック" panose="020B0600070205080204" pitchFamily="34" charset="-128"/>
                          <a:cs typeface="+mn-cs"/>
                        </a:rPr>
                        <a:t>WorldVision</a:t>
                      </a:r>
                      <a:endPar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ECHO, UNICEF</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extLst>
                  <a:ext uri="{0D108BD9-81ED-4DB2-BD59-A6C34878D82A}">
                    <a16:rowId xmlns:a16="http://schemas.microsoft.com/office/drawing/2014/main" val="10005"/>
                  </a:ext>
                </a:extLst>
              </a:tr>
              <a:tr h="967632">
                <a:tc vMerge="1">
                  <a:txBody>
                    <a:bodyPr/>
                    <a:lstStyle/>
                    <a:p>
                      <a:endParaRPr lang="fr-FR"/>
                    </a:p>
                  </a:txBody>
                  <a:tcPr/>
                </a:tc>
                <a:tc>
                  <a:txBody>
                    <a:bodyPr/>
                    <a:lstStyle/>
                    <a:p>
                      <a:pPr algn="l" fontAlgn="b"/>
                      <a:r>
                        <a:rPr lang="fr-FR" sz="1100" b="0" i="0" u="none" strike="noStrike" kern="1200" baseline="0" dirty="0">
                          <a:solidFill>
                            <a:srgbClr val="000000"/>
                          </a:solidFill>
                          <a:effectLst/>
                          <a:latin typeface="+mn-lt"/>
                          <a:ea typeface="+mn-ea"/>
                          <a:cs typeface="Calibri" panose="020F0502020204030204" pitchFamily="34" charset="0"/>
                        </a:rPr>
                        <a:t>Distribution des kits Wash in </a:t>
                      </a:r>
                      <a:r>
                        <a:rPr lang="fr-FR" sz="1100" b="0" i="0" u="none" strike="noStrike" kern="1200" baseline="0" dirty="0" err="1">
                          <a:solidFill>
                            <a:srgbClr val="000000"/>
                          </a:solidFill>
                          <a:effectLst/>
                          <a:latin typeface="+mn-lt"/>
                          <a:ea typeface="+mn-ea"/>
                          <a:cs typeface="Calibri" panose="020F0502020204030204" pitchFamily="34" charset="0"/>
                        </a:rPr>
                        <a:t>Nut</a:t>
                      </a:r>
                      <a:r>
                        <a:rPr lang="fr-FR" sz="1100" b="0" i="0" u="none" strike="noStrike" kern="1200" baseline="0" dirty="0">
                          <a:solidFill>
                            <a:srgbClr val="000000"/>
                          </a:solidFill>
                          <a:effectLst/>
                          <a:latin typeface="+mn-lt"/>
                          <a:ea typeface="+mn-ea"/>
                          <a:cs typeface="Calibri" panose="020F0502020204030204" pitchFamily="34" charset="0"/>
                        </a:rPr>
                        <a:t> </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MEEP, MSP</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ACF, AS, Alima, BASE, Care, UNICEF, MSP, Oxfam</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ACF, Alima, ASRADD, Care, IAS , MSP, Oxfam, AS, </a:t>
                      </a:r>
                      <a:r>
                        <a:rPr kumimoji="0" lang="fr-FR" sz="1100" b="0" i="0" u="none" strike="noStrike" kern="1200" cap="none" normalizeH="0" baseline="0" dirty="0" err="1">
                          <a:ln>
                            <a:noFill/>
                          </a:ln>
                          <a:solidFill>
                            <a:srgbClr val="000000"/>
                          </a:solidFill>
                          <a:effectLst/>
                          <a:latin typeface="+mn-lt"/>
                          <a:ea typeface="ＭＳ Ｐゴシック" panose="020B0600070205080204" pitchFamily="34" charset="-128"/>
                          <a:cs typeface="+mn-cs"/>
                        </a:rPr>
                        <a:t>WorldVision</a:t>
                      </a:r>
                      <a:endPar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BMZ, ECHO, UNICEF, OFDA, SIDA, UE</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extLst>
                  <a:ext uri="{0D108BD9-81ED-4DB2-BD59-A6C34878D82A}">
                    <a16:rowId xmlns:a16="http://schemas.microsoft.com/office/drawing/2014/main" val="10006"/>
                  </a:ext>
                </a:extLst>
              </a:tr>
            </a:tbl>
          </a:graphicData>
        </a:graphic>
      </p:graphicFrame>
      <p:pic>
        <p:nvPicPr>
          <p:cNvPr id="4" name="Picture 3" descr="A screenshot of a cell phone&#10;&#10;Description generated with high confidence">
            <a:extLst>
              <a:ext uri="{FF2B5EF4-FFF2-40B4-BE49-F238E27FC236}">
                <a16:creationId xmlns:a16="http://schemas.microsoft.com/office/drawing/2014/main" id="{6E289A7C-3523-490D-8BDE-811117291C30}"/>
              </a:ext>
            </a:extLst>
          </p:cNvPr>
          <p:cNvPicPr>
            <a:picLocks noChangeAspect="1"/>
          </p:cNvPicPr>
          <p:nvPr/>
        </p:nvPicPr>
        <p:blipFill>
          <a:blip r:embed="rId2"/>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130832171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51794" y="24482"/>
            <a:ext cx="11078476" cy="831850"/>
          </a:xfrm>
        </p:spPr>
        <p:txBody>
          <a:bodyPr>
            <a:noAutofit/>
          </a:bodyPr>
          <a:lstStyle/>
          <a:p>
            <a:r>
              <a:rPr lang="fr-FR" sz="2000" dirty="0">
                <a:solidFill>
                  <a:prstClr val="black"/>
                </a:solidFill>
                <a:latin typeface="Arial" pitchFamily="34" charset="0"/>
                <a:cs typeface="Arial" pitchFamily="34" charset="0"/>
              </a:rPr>
              <a:t>Qui sont les intervenants clé? Quels sont leurs rôles? (4/4)</a:t>
            </a:r>
            <a:br>
              <a:rPr lang="fr-FR" sz="2000" dirty="0">
                <a:solidFill>
                  <a:prstClr val="black"/>
                </a:solidFill>
                <a:latin typeface="Arial" pitchFamily="34" charset="0"/>
                <a:cs typeface="Arial" pitchFamily="34" charset="0"/>
              </a:rPr>
            </a:br>
            <a:r>
              <a:rPr lang="fr-FR" sz="1400" dirty="0">
                <a:solidFill>
                  <a:srgbClr val="0070C0"/>
                </a:solidFill>
                <a:latin typeface="Arial" pitchFamily="34" charset="0"/>
                <a:cs typeface="Arial" pitchFamily="34" charset="0"/>
              </a:rPr>
              <a:t>7 Ministères, une quinzaine de catalyseurs, 41 exécutants et 27 bailleurs de fonds ont assuré la mise en œuvre                                      des ACN en 2018 au Tchad</a:t>
            </a:r>
            <a:endParaRPr lang="fr-FR" sz="2400" dirty="0">
              <a:latin typeface="+mn-lt"/>
            </a:endParaRPr>
          </a:p>
        </p:txBody>
      </p:sp>
      <p:graphicFrame>
        <p:nvGraphicFramePr>
          <p:cNvPr id="19" name="Tableau 3">
            <a:extLst>
              <a:ext uri="{FF2B5EF4-FFF2-40B4-BE49-F238E27FC236}">
                <a16:creationId xmlns:a16="http://schemas.microsoft.com/office/drawing/2014/main" id="{6602BCFD-3E1D-490C-A618-274904415E09}"/>
              </a:ext>
            </a:extLst>
          </p:cNvPr>
          <p:cNvGraphicFramePr>
            <a:graphicFrameLocks noGrp="1"/>
          </p:cNvGraphicFramePr>
          <p:nvPr>
            <p:extLst>
              <p:ext uri="{D42A27DB-BD31-4B8C-83A1-F6EECF244321}">
                <p14:modId xmlns:p14="http://schemas.microsoft.com/office/powerpoint/2010/main" val="3235872786"/>
              </p:ext>
            </p:extLst>
          </p:nvPr>
        </p:nvGraphicFramePr>
        <p:xfrm>
          <a:off x="0" y="1167511"/>
          <a:ext cx="12192000" cy="5344801"/>
        </p:xfrm>
        <a:graphic>
          <a:graphicData uri="http://schemas.openxmlformats.org/drawingml/2006/table">
            <a:tbl>
              <a:tblPr/>
              <a:tblGrid>
                <a:gridCol w="1090395">
                  <a:extLst>
                    <a:ext uri="{9D8B030D-6E8A-4147-A177-3AD203B41FA5}">
                      <a16:colId xmlns:a16="http://schemas.microsoft.com/office/drawing/2014/main" val="20000"/>
                    </a:ext>
                  </a:extLst>
                </a:gridCol>
                <a:gridCol w="2000491">
                  <a:extLst>
                    <a:ext uri="{9D8B030D-6E8A-4147-A177-3AD203B41FA5}">
                      <a16:colId xmlns:a16="http://schemas.microsoft.com/office/drawing/2014/main" val="20001"/>
                    </a:ext>
                  </a:extLst>
                </a:gridCol>
                <a:gridCol w="1732223">
                  <a:extLst>
                    <a:ext uri="{9D8B030D-6E8A-4147-A177-3AD203B41FA5}">
                      <a16:colId xmlns:a16="http://schemas.microsoft.com/office/drawing/2014/main" val="20002"/>
                    </a:ext>
                  </a:extLst>
                </a:gridCol>
                <a:gridCol w="1625151">
                  <a:extLst>
                    <a:ext uri="{9D8B030D-6E8A-4147-A177-3AD203B41FA5}">
                      <a16:colId xmlns:a16="http://schemas.microsoft.com/office/drawing/2014/main" val="20003"/>
                    </a:ext>
                  </a:extLst>
                </a:gridCol>
                <a:gridCol w="2603990">
                  <a:extLst>
                    <a:ext uri="{9D8B030D-6E8A-4147-A177-3AD203B41FA5}">
                      <a16:colId xmlns:a16="http://schemas.microsoft.com/office/drawing/2014/main" val="20004"/>
                    </a:ext>
                  </a:extLst>
                </a:gridCol>
                <a:gridCol w="3139750">
                  <a:extLst>
                    <a:ext uri="{9D8B030D-6E8A-4147-A177-3AD203B41FA5}">
                      <a16:colId xmlns:a16="http://schemas.microsoft.com/office/drawing/2014/main" val="20005"/>
                    </a:ext>
                  </a:extLst>
                </a:gridCol>
              </a:tblGrid>
              <a:tr h="425323">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09625" rtl="0" eaLnBrk="1" fontAlgn="b" latinLnBrk="0" hangingPunct="1">
                        <a:lnSpc>
                          <a:spcPct val="100000"/>
                        </a:lnSpc>
                        <a:spcBef>
                          <a:spcPct val="0"/>
                        </a:spcBef>
                        <a:spcAft>
                          <a:spcPct val="0"/>
                        </a:spcAft>
                        <a:buClrTx/>
                        <a:buSzTx/>
                        <a:buFontTx/>
                        <a:buNone/>
                        <a:tabLst/>
                      </a:pPr>
                      <a:endParaRPr kumimoji="0" lang="fr-FR" altLang="fr-FR" sz="1100" b="1" i="0" u="none" strike="noStrike" cap="none" normalizeH="0" baseline="0" dirty="0">
                        <a:ln>
                          <a:noFill/>
                        </a:ln>
                        <a:solidFill>
                          <a:schemeClr val="tx1"/>
                        </a:solidFill>
                        <a:effectLst/>
                        <a:latin typeface="+mn-lt"/>
                        <a:ea typeface="ＭＳ Ｐゴシック" panose="020B0600070205080204" pitchFamily="34" charset="-128"/>
                      </a:endParaRP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09625" rtl="0" eaLnBrk="1" fontAlgn="b" latinLnBrk="0" hangingPunct="1">
                        <a:lnSpc>
                          <a:spcPct val="100000"/>
                        </a:lnSpc>
                        <a:spcBef>
                          <a:spcPct val="0"/>
                        </a:spcBef>
                        <a:spcAft>
                          <a:spcPct val="0"/>
                        </a:spcAft>
                        <a:buClrTx/>
                        <a:buSzTx/>
                        <a:buFontTx/>
                        <a:buNone/>
                        <a:tabLst/>
                        <a:defRPr/>
                      </a:pPr>
                      <a:r>
                        <a:rPr lang="fr-FR" sz="1100" b="1" i="0" u="none" strike="noStrike" kern="1200" noProof="0" dirty="0">
                          <a:solidFill>
                            <a:srgbClr val="000000"/>
                          </a:solidFill>
                          <a:effectLst/>
                          <a:latin typeface="Arial" panose="020B0604020202020204" pitchFamily="34" charset="0"/>
                          <a:ea typeface="ＭＳ Ｐゴシック" panose="020B0600070205080204" pitchFamily="34" charset="-128"/>
                          <a:cs typeface="Arial" panose="020B0604020202020204" pitchFamily="34" charset="0"/>
                        </a:rPr>
                        <a:t>Actions</a:t>
                      </a:r>
                      <a:r>
                        <a:rPr lang="fr-FR" sz="1100" b="1" i="0" u="none" strike="noStrike" kern="1200" baseline="0" noProof="0" dirty="0">
                          <a:solidFill>
                            <a:srgbClr val="000000"/>
                          </a:solidFill>
                          <a:effectLst/>
                          <a:latin typeface="Arial" panose="020B0604020202020204" pitchFamily="34" charset="0"/>
                          <a:ea typeface="ＭＳ Ｐゴシック" panose="020B0600070205080204" pitchFamily="34" charset="-128"/>
                          <a:cs typeface="Arial" panose="020B0604020202020204" pitchFamily="34" charset="0"/>
                        </a:rPr>
                        <a:t> </a:t>
                      </a:r>
                      <a:r>
                        <a:rPr lang="fr-FR" sz="1100" b="1" i="0" u="none" strike="noStrike" kern="1200" noProof="0" dirty="0">
                          <a:solidFill>
                            <a:srgbClr val="000000"/>
                          </a:solidFill>
                          <a:effectLst/>
                          <a:latin typeface="Arial" panose="020B0604020202020204" pitchFamily="34" charset="0"/>
                          <a:ea typeface="ＭＳ Ｐゴシック" panose="020B0600070205080204" pitchFamily="34" charset="-128"/>
                          <a:cs typeface="Arial" panose="020B0604020202020204" pitchFamily="34" charset="0"/>
                        </a:rPr>
                        <a:t>clés de nutrition</a:t>
                      </a:r>
                      <a:r>
                        <a:rPr kumimoji="0" lang="fr-FR" altLang="fr-FR" sz="1100" b="1" i="0" u="none" strike="noStrike" kern="1200" cap="none" normalizeH="0" baseline="0" dirty="0">
                          <a:ln>
                            <a:noFill/>
                          </a:ln>
                          <a:solidFill>
                            <a:srgbClr val="000000"/>
                          </a:solidFill>
                          <a:effectLst/>
                          <a:latin typeface="Arial" panose="020B0604020202020204" pitchFamily="34" charset="0"/>
                          <a:ea typeface="ＭＳ Ｐゴシック" panose="020B0600070205080204" pitchFamily="34" charset="-128"/>
                          <a:cs typeface="+mn-cs"/>
                        </a:rPr>
                        <a:t> </a:t>
                      </a: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09625" rtl="0" eaLnBrk="1" fontAlgn="b" latinLnBrk="0" hangingPunct="1">
                        <a:lnSpc>
                          <a:spcPct val="100000"/>
                        </a:lnSpc>
                        <a:spcBef>
                          <a:spcPct val="0"/>
                        </a:spcBef>
                        <a:spcAft>
                          <a:spcPct val="0"/>
                        </a:spcAft>
                        <a:buClrTx/>
                        <a:buSzTx/>
                        <a:buFontTx/>
                        <a:buNone/>
                        <a:tabLst/>
                      </a:pPr>
                      <a:r>
                        <a:rPr kumimoji="0" lang="fr-FR" altLang="fr-FR" sz="1100" b="1" i="0" u="none" strike="noStrike" kern="1200" cap="none" normalizeH="0" baseline="0" dirty="0">
                          <a:ln>
                            <a:noFill/>
                          </a:ln>
                          <a:solidFill>
                            <a:schemeClr val="tx1"/>
                          </a:solidFill>
                          <a:effectLst/>
                          <a:latin typeface="+mn-lt"/>
                          <a:ea typeface="ＭＳ Ｐゴシック" panose="020B0600070205080204" pitchFamily="34" charset="-128"/>
                          <a:cs typeface="+mn-cs"/>
                        </a:rPr>
                        <a:t>Ministères responsables</a:t>
                      </a: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09625" rtl="0" eaLnBrk="1" fontAlgn="b" latinLnBrk="0" hangingPunct="1">
                        <a:lnSpc>
                          <a:spcPct val="100000"/>
                        </a:lnSpc>
                        <a:spcBef>
                          <a:spcPct val="0"/>
                        </a:spcBef>
                        <a:spcAft>
                          <a:spcPct val="0"/>
                        </a:spcAft>
                        <a:buClrTx/>
                        <a:buSzTx/>
                        <a:buFontTx/>
                        <a:buNone/>
                        <a:tabLst/>
                      </a:pPr>
                      <a:r>
                        <a:rPr kumimoji="0" lang="fr-FR" altLang="fr-FR" sz="1100" b="1" i="0" u="none" strike="noStrike" kern="1200" cap="none" normalizeH="0" baseline="0" dirty="0">
                          <a:ln>
                            <a:noFill/>
                          </a:ln>
                          <a:solidFill>
                            <a:schemeClr val="tx1"/>
                          </a:solidFill>
                          <a:effectLst/>
                          <a:latin typeface="+mn-lt"/>
                          <a:ea typeface="ＭＳ Ｐゴシック" panose="020B0600070205080204" pitchFamily="34" charset="-128"/>
                          <a:cs typeface="+mn-cs"/>
                        </a:rPr>
                        <a:t>Catalyseurs</a:t>
                      </a: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09625" rtl="0" eaLnBrk="1" fontAlgn="b" latinLnBrk="0" hangingPunct="1">
                        <a:lnSpc>
                          <a:spcPct val="100000"/>
                        </a:lnSpc>
                        <a:spcBef>
                          <a:spcPct val="0"/>
                        </a:spcBef>
                        <a:spcAft>
                          <a:spcPct val="0"/>
                        </a:spcAft>
                        <a:buClrTx/>
                        <a:buSzTx/>
                        <a:buFontTx/>
                        <a:buNone/>
                        <a:tabLst/>
                      </a:pPr>
                      <a:r>
                        <a:rPr kumimoji="0" lang="fr-FR" altLang="fr-FR" sz="1100" b="1" i="0" u="none" strike="noStrike" kern="1200" cap="none" normalizeH="0" baseline="0" dirty="0">
                          <a:ln>
                            <a:noFill/>
                          </a:ln>
                          <a:solidFill>
                            <a:schemeClr val="tx1"/>
                          </a:solidFill>
                          <a:effectLst/>
                          <a:latin typeface="+mn-lt"/>
                          <a:ea typeface="ＭＳ Ｐゴシック" panose="020B0600070205080204" pitchFamily="34" charset="-128"/>
                          <a:cs typeface="+mn-cs"/>
                        </a:rPr>
                        <a:t>Exécutants </a:t>
                      </a: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tc>
                  <a:txBody>
                    <a:bodyPr/>
                    <a:lstStyle>
                      <a:lvl1pPr marL="0" algn="l" defTabSz="844083" rtl="0" eaLnBrk="1" latinLnBrk="0" hangingPunct="1">
                        <a:spcBef>
                          <a:spcPts val="338"/>
                        </a:spcBef>
                        <a:defRPr sz="1200" b="1" kern="1200">
                          <a:solidFill>
                            <a:schemeClr val="tx1"/>
                          </a:solidFill>
                          <a:latin typeface="Arial" panose="020B0604020202020204" pitchFamily="34" charset="0"/>
                          <a:ea typeface="ＭＳ Ｐゴシック" panose="020B0600070205080204" pitchFamily="34" charset="-128"/>
                        </a:defRPr>
                      </a:lvl1pPr>
                      <a:lvl2pPr marL="742950" indent="-28575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2pPr>
                      <a:lvl3pPr marL="11430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3pPr>
                      <a:lvl4pPr marL="16002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4pPr>
                      <a:lvl5pPr marL="2057400" indent="-228600" algn="l" defTabSz="844083" rtl="0" eaLnBrk="1" latinLnBrk="0" hangingPunct="1">
                        <a:spcBef>
                          <a:spcPts val="338"/>
                        </a:spcBef>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5pPr>
                      <a:lvl6pPr marL="25146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6pPr>
                      <a:lvl7pPr marL="29718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7pPr>
                      <a:lvl8pPr marL="34290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8pPr>
                      <a:lvl9pPr marL="3886200" indent="-228600" algn="l" defTabSz="809625" rtl="0" eaLnBrk="0" fontAlgn="base" latinLnBrk="0" hangingPunct="0">
                        <a:spcBef>
                          <a:spcPts val="338"/>
                        </a:spcBef>
                        <a:spcAft>
                          <a:spcPct val="0"/>
                        </a:spcAft>
                        <a:buClr>
                          <a:srgbClr val="0070C0"/>
                        </a:buClr>
                        <a:buFont typeface="Arial" panose="020B0604020202020204" pitchFamily="34" charset="0"/>
                        <a:defRPr sz="1200" kern="1200">
                          <a:solidFill>
                            <a:schemeClr val="tx1"/>
                          </a:solidFill>
                          <a:latin typeface="Arial" panose="020B0604020202020204" pitchFamily="34" charset="0"/>
                          <a:ea typeface="ＭＳ Ｐゴシック" panose="020B0600070205080204" pitchFamily="34" charset="-128"/>
                        </a:defRPr>
                      </a:lvl9pPr>
                    </a:lstStyle>
                    <a:p>
                      <a:pPr marL="0" marR="0" lvl="0" indent="0" algn="l" defTabSz="809625" rtl="0" eaLnBrk="1" fontAlgn="b" latinLnBrk="0" hangingPunct="1">
                        <a:lnSpc>
                          <a:spcPct val="100000"/>
                        </a:lnSpc>
                        <a:spcBef>
                          <a:spcPct val="0"/>
                        </a:spcBef>
                        <a:spcAft>
                          <a:spcPct val="0"/>
                        </a:spcAft>
                        <a:buClrTx/>
                        <a:buSzTx/>
                        <a:buFontTx/>
                        <a:buNone/>
                        <a:tabLst/>
                      </a:pPr>
                      <a:r>
                        <a:rPr kumimoji="0" lang="fr-FR" altLang="fr-FR" sz="1100" b="1" i="0" u="none" strike="noStrike" kern="1200" cap="none" normalizeH="0" baseline="0" dirty="0">
                          <a:ln>
                            <a:noFill/>
                          </a:ln>
                          <a:solidFill>
                            <a:schemeClr val="tx1"/>
                          </a:solidFill>
                          <a:effectLst/>
                          <a:latin typeface="+mn-lt"/>
                          <a:ea typeface="ＭＳ Ｐゴシック" panose="020B0600070205080204" pitchFamily="34" charset="-128"/>
                          <a:cs typeface="+mn-cs"/>
                        </a:rPr>
                        <a:t>Donateurs</a:t>
                      </a:r>
                    </a:p>
                  </a:txBody>
                  <a:tcPr marL="36000" marR="36000" marT="0" marB="0" anchor="ctr" horzOverflow="overflow">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977657">
                <a:tc>
                  <a:txBody>
                    <a:bodyPr/>
                    <a:lstStyle>
                      <a:lvl1pPr marL="0" algn="l" defTabSz="844083" rtl="0" eaLnBrk="1" latinLnBrk="0" hangingPunct="1">
                        <a:defRPr sz="1662" kern="1200">
                          <a:solidFill>
                            <a:schemeClr val="tx1"/>
                          </a:solidFill>
                          <a:latin typeface="Calibri" panose="020F0502020204030204"/>
                        </a:defRPr>
                      </a:lvl1pPr>
                      <a:lvl2pPr marL="422041" algn="l" defTabSz="844083" rtl="0" eaLnBrk="1" latinLnBrk="0" hangingPunct="1">
                        <a:defRPr sz="1662" kern="1200">
                          <a:solidFill>
                            <a:schemeClr val="tx1"/>
                          </a:solidFill>
                          <a:latin typeface="Calibri" panose="020F0502020204030204"/>
                        </a:defRPr>
                      </a:lvl2pPr>
                      <a:lvl3pPr marL="844083" algn="l" defTabSz="844083" rtl="0" eaLnBrk="1" latinLnBrk="0" hangingPunct="1">
                        <a:defRPr sz="1662" kern="1200">
                          <a:solidFill>
                            <a:schemeClr val="tx1"/>
                          </a:solidFill>
                          <a:latin typeface="Calibri" panose="020F0502020204030204"/>
                        </a:defRPr>
                      </a:lvl3pPr>
                      <a:lvl4pPr marL="1266124" algn="l" defTabSz="844083" rtl="0" eaLnBrk="1" latinLnBrk="0" hangingPunct="1">
                        <a:defRPr sz="1662" kern="1200">
                          <a:solidFill>
                            <a:schemeClr val="tx1"/>
                          </a:solidFill>
                          <a:latin typeface="Calibri" panose="020F0502020204030204"/>
                        </a:defRPr>
                      </a:lvl4pPr>
                      <a:lvl5pPr marL="1688165" algn="l" defTabSz="844083" rtl="0" eaLnBrk="1" latinLnBrk="0" hangingPunct="1">
                        <a:defRPr sz="1662" kern="1200">
                          <a:solidFill>
                            <a:schemeClr val="tx1"/>
                          </a:solidFill>
                          <a:latin typeface="Calibri" panose="020F0502020204030204"/>
                        </a:defRPr>
                      </a:lvl5pPr>
                      <a:lvl6pPr marL="2110207" algn="l" defTabSz="844083" rtl="0" eaLnBrk="1" latinLnBrk="0" hangingPunct="1">
                        <a:defRPr sz="1662" kern="1200">
                          <a:solidFill>
                            <a:schemeClr val="tx1"/>
                          </a:solidFill>
                          <a:latin typeface="Calibri" panose="020F0502020204030204"/>
                        </a:defRPr>
                      </a:lvl6pPr>
                      <a:lvl7pPr marL="2532248" algn="l" defTabSz="844083" rtl="0" eaLnBrk="1" latinLnBrk="0" hangingPunct="1">
                        <a:defRPr sz="1662" kern="1200">
                          <a:solidFill>
                            <a:schemeClr val="tx1"/>
                          </a:solidFill>
                          <a:latin typeface="Calibri" panose="020F0502020204030204"/>
                        </a:defRPr>
                      </a:lvl7pPr>
                      <a:lvl8pPr marL="2954289" algn="l" defTabSz="844083" rtl="0" eaLnBrk="1" latinLnBrk="0" hangingPunct="1">
                        <a:defRPr sz="1662" kern="1200">
                          <a:solidFill>
                            <a:schemeClr val="tx1"/>
                          </a:solidFill>
                          <a:latin typeface="Calibri" panose="020F0502020204030204"/>
                        </a:defRPr>
                      </a:lvl8pPr>
                      <a:lvl9pPr marL="3376331" algn="l" defTabSz="844083" rtl="0" eaLnBrk="1" latinLnBrk="0" hangingPunct="1">
                        <a:defRPr sz="1662" kern="1200">
                          <a:solidFill>
                            <a:schemeClr val="tx1"/>
                          </a:solidFill>
                          <a:latin typeface="Calibri" panose="020F0502020204030204"/>
                        </a:defRPr>
                      </a:lvl9pPr>
                    </a:lstStyle>
                    <a:p>
                      <a:pPr marL="0" marR="0" lvl="0" indent="0" algn="ctr" defTabSz="844083" rtl="0" eaLnBrk="1" fontAlgn="ctr" latinLnBrk="0" hangingPunct="1">
                        <a:lnSpc>
                          <a:spcPct val="100000"/>
                        </a:lnSpc>
                        <a:spcBef>
                          <a:spcPts val="0"/>
                        </a:spcBef>
                        <a:spcAft>
                          <a:spcPts val="0"/>
                        </a:spcAft>
                        <a:buClrTx/>
                        <a:buSzTx/>
                        <a:buFontTx/>
                        <a:buNone/>
                        <a:tabLst/>
                        <a:defRPr/>
                      </a:pPr>
                      <a:r>
                        <a:rPr lang="en-US" sz="1100" b="1" i="0" u="none" strike="noStrike" kern="1200" baseline="0" dirty="0">
                          <a:solidFill>
                            <a:schemeClr val="bg1"/>
                          </a:solidFill>
                          <a:effectLst/>
                          <a:latin typeface="+mn-lt"/>
                          <a:ea typeface="+mn-ea"/>
                          <a:cs typeface="Calibri" panose="020F0502020204030204" pitchFamily="34" charset="0"/>
                        </a:rPr>
                        <a:t>Planification </a:t>
                      </a:r>
                      <a:r>
                        <a:rPr lang="en-US" sz="1100" b="1" i="0" u="none" strike="noStrike" kern="1200" baseline="0" dirty="0" err="1">
                          <a:solidFill>
                            <a:schemeClr val="bg1"/>
                          </a:solidFill>
                          <a:effectLst/>
                          <a:latin typeface="+mn-lt"/>
                          <a:ea typeface="+mn-ea"/>
                          <a:cs typeface="Calibri" panose="020F0502020204030204" pitchFamily="34" charset="0"/>
                        </a:rPr>
                        <a:t>familiale</a:t>
                      </a:r>
                      <a:r>
                        <a:rPr lang="en-US" sz="1100" b="1" i="0" u="none" strike="noStrike" kern="1200" baseline="0" dirty="0">
                          <a:solidFill>
                            <a:schemeClr val="bg1"/>
                          </a:solidFill>
                          <a:effectLst/>
                          <a:latin typeface="+mn-lt"/>
                          <a:ea typeface="+mn-ea"/>
                          <a:cs typeface="Calibri" panose="020F0502020204030204" pitchFamily="34" charset="0"/>
                        </a:rPr>
                        <a:t> </a:t>
                      </a:r>
                      <a:endParaRPr lang="fr-FR" sz="1100" b="1" i="0" u="none" strike="noStrike" kern="1200" baseline="0" dirty="0">
                        <a:solidFill>
                          <a:schemeClr val="bg1"/>
                        </a:solidFill>
                        <a:effectLst/>
                        <a:latin typeface="+mn-lt"/>
                        <a:ea typeface="+mn-ea"/>
                        <a:cs typeface="Calibri" panose="020F0502020204030204" pitchFamily="34" charset="0"/>
                      </a:endParaRPr>
                    </a:p>
                    <a:p>
                      <a:pPr marL="0" marR="0" lvl="0" indent="0" algn="ctr" defTabSz="844083" rtl="0" eaLnBrk="1" fontAlgn="ctr" latinLnBrk="0" hangingPunct="1">
                        <a:lnSpc>
                          <a:spcPct val="100000"/>
                        </a:lnSpc>
                        <a:spcBef>
                          <a:spcPts val="0"/>
                        </a:spcBef>
                        <a:spcAft>
                          <a:spcPts val="0"/>
                        </a:spcAft>
                        <a:buClrTx/>
                        <a:buSzTx/>
                        <a:buFontTx/>
                        <a:buNone/>
                        <a:tabLst/>
                        <a:defRPr/>
                      </a:pPr>
                      <a:endParaRPr lang="fr-FR" sz="1100" b="1" i="0" u="none" strike="noStrike" kern="1200" baseline="0" dirty="0">
                        <a:solidFill>
                          <a:schemeClr val="bg1"/>
                        </a:solidFill>
                        <a:effectLst/>
                        <a:latin typeface="+mn-lt"/>
                        <a:ea typeface="+mn-ea"/>
                        <a:cs typeface="Calibri" panose="020F0502020204030204" pitchFamily="34" charset="0"/>
                      </a:endParaRPr>
                    </a:p>
                  </a:txBody>
                  <a:tcPr marL="0" marR="0" marT="0" marB="0" vert="vert27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chemeClr val="tx2">
                        <a:lumMod val="50000"/>
                      </a:schemeClr>
                    </a:solidFill>
                  </a:tcPr>
                </a:tc>
                <a:tc>
                  <a:txBody>
                    <a:bodyPr/>
                    <a:lstStyle/>
                    <a:p>
                      <a:pPr algn="l" fontAlgn="b"/>
                      <a:r>
                        <a:rPr lang="fr-FR" sz="1100" b="0" i="0" u="none" strike="noStrike" kern="1200" baseline="0" dirty="0">
                          <a:solidFill>
                            <a:srgbClr val="000000"/>
                          </a:solidFill>
                          <a:effectLst/>
                          <a:latin typeface="+mn-lt"/>
                          <a:ea typeface="+mn-ea"/>
                          <a:cs typeface="Calibri" panose="020F0502020204030204" pitchFamily="34" charset="0"/>
                        </a:rPr>
                        <a:t>Distribution de contraceptifs (hors préservatif)</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MSP</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IRC, MSP, Base, PUI</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Care, IRC, MSP</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BPRM, ECHO, UNHCR, UNFPA, Canada. </a:t>
                      </a:r>
                      <a:r>
                        <a:rPr kumimoji="0" lang="fr-FR" sz="1100" b="0" i="0" u="none" strike="noStrike" kern="1200" cap="none" normalizeH="0" baseline="0">
                          <a:ln>
                            <a:noFill/>
                          </a:ln>
                          <a:solidFill>
                            <a:srgbClr val="000000"/>
                          </a:solidFill>
                          <a:effectLst/>
                          <a:latin typeface="+mn-lt"/>
                          <a:ea typeface="ＭＳ Ｐゴシック" panose="020B0600070205080204" pitchFamily="34" charset="-128"/>
                          <a:cs typeface="+mn-cs"/>
                        </a:rPr>
                        <a:t>UE, BMZ</a:t>
                      </a:r>
                      <a:endPar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extLst>
                  <a:ext uri="{0D108BD9-81ED-4DB2-BD59-A6C34878D82A}">
                    <a16:rowId xmlns:a16="http://schemas.microsoft.com/office/drawing/2014/main" val="10001"/>
                  </a:ext>
                </a:extLst>
              </a:tr>
              <a:tr h="2941821">
                <a:tc>
                  <a:txBody>
                    <a:bodyPr/>
                    <a:lstStyle>
                      <a:lvl1pPr marL="0" algn="l" defTabSz="844083" rtl="0" eaLnBrk="1" latinLnBrk="0" hangingPunct="1">
                        <a:defRPr sz="1662" kern="1200">
                          <a:solidFill>
                            <a:schemeClr val="tx1"/>
                          </a:solidFill>
                          <a:latin typeface="Calibri" panose="020F0502020204030204"/>
                        </a:defRPr>
                      </a:lvl1pPr>
                      <a:lvl2pPr marL="422041" algn="l" defTabSz="844083" rtl="0" eaLnBrk="1" latinLnBrk="0" hangingPunct="1">
                        <a:defRPr sz="1662" kern="1200">
                          <a:solidFill>
                            <a:schemeClr val="tx1"/>
                          </a:solidFill>
                          <a:latin typeface="Calibri" panose="020F0502020204030204"/>
                        </a:defRPr>
                      </a:lvl2pPr>
                      <a:lvl3pPr marL="844083" algn="l" defTabSz="844083" rtl="0" eaLnBrk="1" latinLnBrk="0" hangingPunct="1">
                        <a:defRPr sz="1662" kern="1200">
                          <a:solidFill>
                            <a:schemeClr val="tx1"/>
                          </a:solidFill>
                          <a:latin typeface="Calibri" panose="020F0502020204030204"/>
                        </a:defRPr>
                      </a:lvl3pPr>
                      <a:lvl4pPr marL="1266124" algn="l" defTabSz="844083" rtl="0" eaLnBrk="1" latinLnBrk="0" hangingPunct="1">
                        <a:defRPr sz="1662" kern="1200">
                          <a:solidFill>
                            <a:schemeClr val="tx1"/>
                          </a:solidFill>
                          <a:latin typeface="Calibri" panose="020F0502020204030204"/>
                        </a:defRPr>
                      </a:lvl4pPr>
                      <a:lvl5pPr marL="1688165" algn="l" defTabSz="844083" rtl="0" eaLnBrk="1" latinLnBrk="0" hangingPunct="1">
                        <a:defRPr sz="1662" kern="1200">
                          <a:solidFill>
                            <a:schemeClr val="tx1"/>
                          </a:solidFill>
                          <a:latin typeface="Calibri" panose="020F0502020204030204"/>
                        </a:defRPr>
                      </a:lvl5pPr>
                      <a:lvl6pPr marL="2110207" algn="l" defTabSz="844083" rtl="0" eaLnBrk="1" latinLnBrk="0" hangingPunct="1">
                        <a:defRPr sz="1662" kern="1200">
                          <a:solidFill>
                            <a:schemeClr val="tx1"/>
                          </a:solidFill>
                          <a:latin typeface="Calibri" panose="020F0502020204030204"/>
                        </a:defRPr>
                      </a:lvl6pPr>
                      <a:lvl7pPr marL="2532248" algn="l" defTabSz="844083" rtl="0" eaLnBrk="1" latinLnBrk="0" hangingPunct="1">
                        <a:defRPr sz="1662" kern="1200">
                          <a:solidFill>
                            <a:schemeClr val="tx1"/>
                          </a:solidFill>
                          <a:latin typeface="Calibri" panose="020F0502020204030204"/>
                        </a:defRPr>
                      </a:lvl7pPr>
                      <a:lvl8pPr marL="2954289" algn="l" defTabSz="844083" rtl="0" eaLnBrk="1" latinLnBrk="0" hangingPunct="1">
                        <a:defRPr sz="1662" kern="1200">
                          <a:solidFill>
                            <a:schemeClr val="tx1"/>
                          </a:solidFill>
                          <a:latin typeface="Calibri" panose="020F0502020204030204"/>
                        </a:defRPr>
                      </a:lvl8pPr>
                      <a:lvl9pPr marL="3376331" algn="l" defTabSz="844083" rtl="0" eaLnBrk="1" latinLnBrk="0" hangingPunct="1">
                        <a:defRPr sz="1662" kern="1200">
                          <a:solidFill>
                            <a:schemeClr val="tx1"/>
                          </a:solidFill>
                          <a:latin typeface="Calibri" panose="020F0502020204030204"/>
                        </a:defRPr>
                      </a:lvl9pPr>
                    </a:lstStyle>
                    <a:p>
                      <a:pPr marL="0" marR="0" lvl="0" indent="0" algn="ctr" defTabSz="844083" rtl="0" eaLnBrk="1" fontAlgn="ctr" latinLnBrk="0" hangingPunct="1">
                        <a:lnSpc>
                          <a:spcPct val="100000"/>
                        </a:lnSpc>
                        <a:spcBef>
                          <a:spcPts val="0"/>
                        </a:spcBef>
                        <a:spcAft>
                          <a:spcPts val="0"/>
                        </a:spcAft>
                        <a:buClrTx/>
                        <a:buSzTx/>
                        <a:buFontTx/>
                        <a:buNone/>
                        <a:tabLst/>
                        <a:defRPr/>
                      </a:pPr>
                      <a:r>
                        <a:rPr lang="fr-FR" sz="1100" b="1" i="0" u="none" strike="noStrike" kern="1200" baseline="0" dirty="0">
                          <a:solidFill>
                            <a:schemeClr val="bg1"/>
                          </a:solidFill>
                          <a:effectLst/>
                          <a:latin typeface="+mn-lt"/>
                          <a:ea typeface="+mn-ea"/>
                          <a:cs typeface="Calibri" panose="020F0502020204030204" pitchFamily="34" charset="0"/>
                        </a:rPr>
                        <a:t>Education</a:t>
                      </a:r>
                    </a:p>
                  </a:txBody>
                  <a:tcPr marL="0" marR="0" marT="0" marB="0" vert="vert27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chemeClr val="tx2">
                        <a:lumMod val="50000"/>
                      </a:schemeClr>
                    </a:solidFill>
                  </a:tcPr>
                </a:tc>
                <a:tc>
                  <a:txBody>
                    <a:bodyPr/>
                    <a:lstStyle/>
                    <a:p>
                      <a:pPr algn="l" fontAlgn="b"/>
                      <a:r>
                        <a:rPr lang="fr-FR" sz="1100" b="0" i="0" u="none" strike="noStrike" kern="1200" baseline="0" dirty="0">
                          <a:solidFill>
                            <a:srgbClr val="000000"/>
                          </a:solidFill>
                          <a:effectLst/>
                          <a:latin typeface="+mn-lt"/>
                          <a:ea typeface="+mn-ea"/>
                          <a:cs typeface="Calibri" panose="020F0502020204030204" pitchFamily="34" charset="0"/>
                        </a:rPr>
                        <a:t>Enseignants formés aux bonnes pratiques de nutrition et d’hygiène </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5B9BD5">
                        <a:lumMod val="60000"/>
                        <a:lumOff val="40000"/>
                      </a:srgb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MSP</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err="1">
                          <a:ln>
                            <a:noFill/>
                          </a:ln>
                          <a:solidFill>
                            <a:srgbClr val="000000"/>
                          </a:solidFill>
                          <a:effectLst/>
                          <a:latin typeface="+mn-lt"/>
                          <a:ea typeface="ＭＳ Ｐゴシック" panose="020B0600070205080204" pitchFamily="34" charset="-128"/>
                          <a:cs typeface="+mn-cs"/>
                        </a:rPr>
                        <a:t>Concern</a:t>
                      </a: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 WW, MSP</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ysClr val="window" lastClr="FFFFFF">
                        <a:lumMod val="85000"/>
                      </a:sysClr>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ACHDEV, ADEDD, ASRADD, ADES, CELIAF, Care, </a:t>
                      </a:r>
                      <a:r>
                        <a:rPr kumimoji="0" lang="fr-FR" sz="1100" b="0" i="0" u="none" strike="noStrike" kern="1200" cap="none" normalizeH="0" baseline="0" dirty="0" err="1">
                          <a:ln>
                            <a:noFill/>
                          </a:ln>
                          <a:solidFill>
                            <a:srgbClr val="000000"/>
                          </a:solidFill>
                          <a:effectLst/>
                          <a:latin typeface="+mn-lt"/>
                          <a:ea typeface="ＭＳ Ｐゴシック" panose="020B0600070205080204" pitchFamily="34" charset="-128"/>
                          <a:cs typeface="+mn-cs"/>
                        </a:rPr>
                        <a:t>Concern</a:t>
                      </a: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 WW, IMC, MSP, Oxfam, WCDO, ACTED, APPRODIF, ATVP, ACF, Al-</a:t>
                      </a:r>
                      <a:r>
                        <a:rPr kumimoji="0" lang="fr-FR" sz="1100" b="0" i="0" u="none" strike="noStrike" kern="1200" cap="none" normalizeH="0" baseline="0" dirty="0" err="1">
                          <a:ln>
                            <a:noFill/>
                          </a:ln>
                          <a:solidFill>
                            <a:srgbClr val="000000"/>
                          </a:solidFill>
                          <a:effectLst/>
                          <a:latin typeface="+mn-lt"/>
                          <a:ea typeface="ＭＳ Ｐゴシック" panose="020B0600070205080204" pitchFamily="34" charset="-128"/>
                          <a:cs typeface="+mn-cs"/>
                        </a:rPr>
                        <a:t>Bir</a:t>
                      </a: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a:t>
                      </a:r>
                      <a:r>
                        <a:rPr kumimoji="0" lang="fr-FR" sz="1100" b="0" i="0" u="none" strike="noStrike" kern="1200" cap="none" normalizeH="0" baseline="0" dirty="0">
                          <a:ln>
                            <a:noFill/>
                          </a:ln>
                          <a:solidFill>
                            <a:srgbClr val="FF0000"/>
                          </a:solidFill>
                          <a:effectLst/>
                          <a:latin typeface="+mn-lt"/>
                          <a:ea typeface="ＭＳ Ｐゴシック" panose="020B0600070205080204" pitchFamily="34" charset="-128"/>
                          <a:cs typeface="+mn-cs"/>
                        </a:rPr>
                        <a:t>,</a:t>
                      </a: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 Association pour le développement Rural du </a:t>
                      </a:r>
                      <a:r>
                        <a:rPr kumimoji="0" lang="fr-FR" sz="1100" b="0" i="0" u="none" strike="noStrike" kern="1200" cap="none" normalizeH="0" baseline="0" dirty="0" err="1">
                          <a:ln>
                            <a:noFill/>
                          </a:ln>
                          <a:solidFill>
                            <a:srgbClr val="000000"/>
                          </a:solidFill>
                          <a:effectLst/>
                          <a:latin typeface="+mn-lt"/>
                          <a:ea typeface="ＭＳ Ｐゴシック" panose="020B0600070205080204" pitchFamily="34" charset="-128"/>
                          <a:cs typeface="+mn-cs"/>
                        </a:rPr>
                        <a:t>Batha</a:t>
                      </a: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 BCI, CSSI, OHDEL, AIDER, SCD, Solidarité Internationale, Stop Palu, </a:t>
                      </a:r>
                      <a:r>
                        <a:rPr kumimoji="0" lang="fr-FR" sz="1100" b="0" i="0" u="none" strike="noStrike" kern="1200" cap="none" normalizeH="0" baseline="0" dirty="0" err="1">
                          <a:ln>
                            <a:noFill/>
                          </a:ln>
                          <a:solidFill>
                            <a:schemeClr val="tx1"/>
                          </a:solidFill>
                          <a:effectLst/>
                          <a:latin typeface="+mn-lt"/>
                          <a:ea typeface="ＭＳ Ｐゴシック" panose="020B0600070205080204" pitchFamily="34" charset="-128"/>
                          <a:cs typeface="+mn-cs"/>
                        </a:rPr>
                        <a:t>WorldVision</a:t>
                      </a:r>
                      <a:endParaRPr kumimoji="0" lang="fr-FR" sz="1100" b="0" i="0" u="none" strike="noStrike" kern="1200" cap="none" normalizeH="0" baseline="0" dirty="0">
                        <a:ln>
                          <a:noFill/>
                        </a:ln>
                        <a:solidFill>
                          <a:schemeClr val="tx1"/>
                        </a:solidFill>
                        <a:effectLst/>
                        <a:latin typeface="+mn-lt"/>
                        <a:ea typeface="ＭＳ Ｐゴシック" panose="020B0600070205080204" pitchFamily="34" charset="-128"/>
                        <a:cs typeface="+mn-cs"/>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D9D9D9"/>
                    </a:solidFill>
                  </a:tcPr>
                </a:tc>
                <a:tc>
                  <a:txBody>
                    <a:bodyPr/>
                    <a:lstStyle/>
                    <a:p>
                      <a:pPr marL="0" marR="0" lvl="0" indent="0" algn="l" defTabSz="844083" rtl="0" eaLnBrk="1" fontAlgn="b" latinLnBrk="0" hangingPunct="1">
                        <a:lnSpc>
                          <a:spcPct val="100000"/>
                        </a:lnSpc>
                        <a:spcBef>
                          <a:spcPts val="0"/>
                        </a:spcBef>
                        <a:spcAft>
                          <a:spcPts val="0"/>
                        </a:spcAft>
                        <a:buClrTx/>
                        <a:buSzTx/>
                        <a:buFontTx/>
                        <a:buNone/>
                        <a:tabLst/>
                        <a:defRPr/>
                      </a:pPr>
                      <a:r>
                        <a:rPr kumimoji="0" lang="fr-FR" sz="1100" b="0" i="0" u="none" strike="noStrike" kern="1200" cap="none" normalizeH="0" baseline="0" dirty="0">
                          <a:ln>
                            <a:noFill/>
                          </a:ln>
                          <a:solidFill>
                            <a:srgbClr val="000000"/>
                          </a:solidFill>
                          <a:effectLst/>
                          <a:latin typeface="+mn-lt"/>
                          <a:ea typeface="ＭＳ Ｐゴシック" panose="020B0600070205080204" pitchFamily="34" charset="-128"/>
                          <a:cs typeface="+mn-cs"/>
                        </a:rPr>
                        <a:t>BMZ, BPRM, Irlande, FAO, PAM</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a:noFill/>
                    </a:lnTlToBr>
                    <a:lnBlToTr>
                      <a:noFill/>
                    </a:lnBlToTr>
                    <a:solidFill>
                      <a:srgbClr val="D9D9D9"/>
                    </a:solidFill>
                  </a:tcPr>
                </a:tc>
                <a:extLst>
                  <a:ext uri="{0D108BD9-81ED-4DB2-BD59-A6C34878D82A}">
                    <a16:rowId xmlns:a16="http://schemas.microsoft.com/office/drawing/2014/main" val="10002"/>
                  </a:ext>
                </a:extLst>
              </a:tr>
            </a:tbl>
          </a:graphicData>
        </a:graphic>
      </p:graphicFrame>
      <p:pic>
        <p:nvPicPr>
          <p:cNvPr id="4" name="Picture 3" descr="A screenshot of a cell phone&#10;&#10;Description generated with high confidence">
            <a:extLst>
              <a:ext uri="{FF2B5EF4-FFF2-40B4-BE49-F238E27FC236}">
                <a16:creationId xmlns:a16="http://schemas.microsoft.com/office/drawing/2014/main" id="{7287F10A-F2B9-4A24-883D-06030B5A1B6E}"/>
              </a:ext>
            </a:extLst>
          </p:cNvPr>
          <p:cNvPicPr>
            <a:picLocks noChangeAspect="1"/>
          </p:cNvPicPr>
          <p:nvPr/>
        </p:nvPicPr>
        <p:blipFill>
          <a:blip r:embed="rId3"/>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37574291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4"/>
          <p:cNvSpPr txBox="1">
            <a:spLocks/>
          </p:cNvSpPr>
          <p:nvPr/>
        </p:nvSpPr>
        <p:spPr>
          <a:xfrm>
            <a:off x="0" y="2678908"/>
            <a:ext cx="12192000" cy="1500187"/>
          </a:xfrm>
          <a:prstGeom prst="rect">
            <a:avLst/>
          </a:prstGeom>
          <a:solidFill>
            <a:srgbClr val="0070C0"/>
          </a:solidFill>
        </p:spPr>
        <p:txBody>
          <a:bodyPr anchor="ctr">
            <a:noAutofit/>
          </a:bodyPr>
          <a:lstStyle>
            <a:lvl1pPr marL="316531" indent="-316531" algn="l" rtl="0" eaLnBrk="0" fontAlgn="base" hangingPunct="0">
              <a:spcBef>
                <a:spcPts val="358"/>
              </a:spcBef>
              <a:spcAft>
                <a:spcPct val="0"/>
              </a:spcAft>
              <a:defRPr sz="1477" b="1" kern="1200">
                <a:solidFill>
                  <a:schemeClr val="tx1"/>
                </a:solidFill>
                <a:latin typeface="+mn-lt"/>
                <a:ea typeface="ＭＳ Ｐゴシック" charset="0"/>
                <a:cs typeface="+mn-cs"/>
              </a:defRPr>
            </a:lvl1pPr>
            <a:lvl2pPr marL="422041" indent="-211021" algn="l" rtl="0" eaLnBrk="0" fontAlgn="base" hangingPunct="0">
              <a:spcBef>
                <a:spcPts val="358"/>
              </a:spcBef>
              <a:spcAft>
                <a:spcPct val="0"/>
              </a:spcAft>
              <a:buClr>
                <a:srgbClr val="0070C0"/>
              </a:buClr>
              <a:buFont typeface="Arial" panose="020B0604020202020204" pitchFamily="34" charset="0"/>
              <a:buChar char="•"/>
              <a:defRPr sz="1477" kern="1200">
                <a:solidFill>
                  <a:schemeClr val="tx1"/>
                </a:solidFill>
                <a:latin typeface="+mn-lt"/>
                <a:ea typeface="ＭＳ Ｐゴシック" charset="0"/>
                <a:cs typeface="+mn-cs"/>
              </a:defRPr>
            </a:lvl2pPr>
            <a:lvl3pPr marL="844083" indent="-211021" algn="l" rtl="0" eaLnBrk="0" fontAlgn="base" hangingPunct="0">
              <a:spcBef>
                <a:spcPts val="358"/>
              </a:spcBef>
              <a:spcAft>
                <a:spcPct val="0"/>
              </a:spcAft>
              <a:buClr>
                <a:srgbClr val="0070C0"/>
              </a:buClr>
              <a:buFont typeface="Arial" panose="020B0604020202020204" pitchFamily="34" charset="0"/>
              <a:buChar char="–"/>
              <a:defRPr sz="1477" kern="1200">
                <a:solidFill>
                  <a:schemeClr val="tx1"/>
                </a:solidFill>
                <a:latin typeface="+mn-lt"/>
                <a:ea typeface="ＭＳ Ｐゴシック" charset="0"/>
                <a:cs typeface="+mn-cs"/>
              </a:defRPr>
            </a:lvl3pPr>
            <a:lvl4pPr marL="1270521" indent="-213952" algn="l" rtl="0" eaLnBrk="0" fontAlgn="base" hangingPunct="0">
              <a:spcBef>
                <a:spcPts val="358"/>
              </a:spcBef>
              <a:spcAft>
                <a:spcPct val="0"/>
              </a:spcAft>
              <a:buClr>
                <a:srgbClr val="0070C0"/>
              </a:buClr>
              <a:buFont typeface="Arial" panose="020B0604020202020204" pitchFamily="34" charset="0"/>
              <a:buChar char="–"/>
              <a:defRPr sz="1477" kern="1200">
                <a:solidFill>
                  <a:schemeClr val="tx1"/>
                </a:solidFill>
                <a:latin typeface="+mn-lt"/>
                <a:ea typeface="ＭＳ Ｐゴシック" charset="0"/>
                <a:cs typeface="+mn-cs"/>
              </a:defRPr>
            </a:lvl4pPr>
            <a:lvl5pPr marL="1900652" indent="-212487" algn="l" rtl="0" eaLnBrk="0" fontAlgn="base" hangingPunct="0">
              <a:spcBef>
                <a:spcPts val="358"/>
              </a:spcBef>
              <a:spcAft>
                <a:spcPct val="0"/>
              </a:spcAft>
              <a:buClr>
                <a:srgbClr val="0070C0"/>
              </a:buClr>
              <a:buFont typeface="Arial" panose="020B0604020202020204" pitchFamily="34" charset="0"/>
              <a:buChar char="–"/>
              <a:defRPr sz="1477" kern="1200">
                <a:solidFill>
                  <a:schemeClr val="tx1"/>
                </a:solidFill>
                <a:latin typeface="+mn-lt"/>
                <a:ea typeface="ＭＳ Ｐゴシック" charset="0"/>
                <a:cs typeface="+mn-cs"/>
              </a:defRPr>
            </a:lvl5pPr>
            <a:lvl6pPr marL="2321227" indent="-211021" algn="l" defTabSz="844083" rtl="0" eaLnBrk="1" latinLnBrk="0" hangingPunct="1">
              <a:spcBef>
                <a:spcPct val="20000"/>
              </a:spcBef>
              <a:buFont typeface="Arial" pitchFamily="34" charset="0"/>
              <a:buChar char="•"/>
              <a:defRPr sz="1846" kern="1200">
                <a:solidFill>
                  <a:schemeClr val="tx1"/>
                </a:solidFill>
                <a:latin typeface="+mn-lt"/>
                <a:ea typeface="+mn-ea"/>
                <a:cs typeface="+mn-cs"/>
              </a:defRPr>
            </a:lvl6pPr>
            <a:lvl7pPr marL="2743269" indent="-211021" algn="l" defTabSz="844083" rtl="0" eaLnBrk="1" latinLnBrk="0" hangingPunct="1">
              <a:spcBef>
                <a:spcPct val="20000"/>
              </a:spcBef>
              <a:buFont typeface="Arial" pitchFamily="34" charset="0"/>
              <a:buChar char="•"/>
              <a:defRPr sz="1846" kern="1200">
                <a:solidFill>
                  <a:schemeClr val="tx1"/>
                </a:solidFill>
                <a:latin typeface="+mn-lt"/>
                <a:ea typeface="+mn-ea"/>
                <a:cs typeface="+mn-cs"/>
              </a:defRPr>
            </a:lvl7pPr>
            <a:lvl8pPr marL="3165310" indent="-211021" algn="l" defTabSz="844083" rtl="0" eaLnBrk="1" latinLnBrk="0" hangingPunct="1">
              <a:spcBef>
                <a:spcPct val="20000"/>
              </a:spcBef>
              <a:buFont typeface="Arial" pitchFamily="34" charset="0"/>
              <a:buChar char="•"/>
              <a:defRPr sz="1846" kern="1200">
                <a:solidFill>
                  <a:schemeClr val="tx1"/>
                </a:solidFill>
                <a:latin typeface="+mn-lt"/>
                <a:ea typeface="+mn-ea"/>
                <a:cs typeface="+mn-cs"/>
              </a:defRPr>
            </a:lvl8pPr>
            <a:lvl9pPr marL="3587351" indent="-211021" algn="l" defTabSz="844083" rtl="0" eaLnBrk="1" latinLnBrk="0" hangingPunct="1">
              <a:spcBef>
                <a:spcPct val="20000"/>
              </a:spcBef>
              <a:buFont typeface="Arial" pitchFamily="34" charset="0"/>
              <a:buChar char="•"/>
              <a:defRPr sz="1846" kern="1200">
                <a:solidFill>
                  <a:schemeClr val="tx1"/>
                </a:solidFill>
                <a:latin typeface="+mn-lt"/>
                <a:ea typeface="+mn-ea"/>
                <a:cs typeface="+mn-cs"/>
              </a:defRPr>
            </a:lvl9pPr>
          </a:lstStyle>
          <a:p>
            <a:pPr algn="ctr" defTabSz="914400"/>
            <a:r>
              <a:rPr lang="fr-FR" sz="2800" dirty="0">
                <a:solidFill>
                  <a:prstClr val="white"/>
                </a:solidFill>
                <a:latin typeface="Arial" panose="020B0604020202020204" pitchFamily="34" charset="0"/>
                <a:cs typeface="Arial" panose="020B0604020202020204" pitchFamily="34" charset="0"/>
              </a:rPr>
              <a:t>4. Couverture des zones géographiques</a:t>
            </a:r>
          </a:p>
        </p:txBody>
      </p:sp>
    </p:spTree>
    <p:extLst>
      <p:ext uri="{BB962C8B-B14F-4D97-AF65-F5344CB8AC3E}">
        <p14:creationId xmlns:p14="http://schemas.microsoft.com/office/powerpoint/2010/main" val="134155566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2" name="Title 1">
            <a:extLst>
              <a:ext uri="{FF2B5EF4-FFF2-40B4-BE49-F238E27FC236}">
                <a16:creationId xmlns:a16="http://schemas.microsoft.com/office/drawing/2014/main" id="{4C474550-85D6-4C67-93B4-D69D5A58F9FF}"/>
              </a:ext>
            </a:extLst>
          </p:cNvPr>
          <p:cNvSpPr txBox="1">
            <a:spLocks/>
          </p:cNvSpPr>
          <p:nvPr/>
        </p:nvSpPr>
        <p:spPr>
          <a:xfrm>
            <a:off x="561729" y="5318"/>
            <a:ext cx="11068539" cy="831850"/>
          </a:xfrm>
          <a:prstGeom prst="rect">
            <a:avLst/>
          </a:prstGeom>
        </p:spPr>
        <p:txBody>
          <a:bodyPr>
            <a:noAutofit/>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r>
              <a:rPr lang="fr-FR" sz="2000" dirty="0">
                <a:solidFill>
                  <a:prstClr val="black"/>
                </a:solidFill>
                <a:latin typeface="Arial" pitchFamily="34" charset="0"/>
                <a:cs typeface="Arial" pitchFamily="34" charset="0"/>
              </a:rPr>
              <a:t>Qui sont les intervenants clé? Ministères Responsables</a:t>
            </a:r>
            <a:br>
              <a:rPr lang="fr-FR" sz="2000" dirty="0">
                <a:solidFill>
                  <a:prstClr val="black"/>
                </a:solidFill>
                <a:latin typeface="Arial" pitchFamily="34" charset="0"/>
                <a:cs typeface="Arial" pitchFamily="34" charset="0"/>
              </a:rPr>
            </a:br>
            <a:r>
              <a:rPr lang="fr-FR" sz="1400" dirty="0">
                <a:solidFill>
                  <a:srgbClr val="0070C0"/>
                </a:solidFill>
                <a:latin typeface="Arial" pitchFamily="34" charset="0"/>
                <a:cs typeface="Arial" pitchFamily="34" charset="0"/>
              </a:rPr>
              <a:t>Parmi les 7 Ministères ayant assuré la mise en œuvre des ACN en 2018 au Tchad, le Ministère de la Santé Publique est                      le plus  impliqué au niveau des provinces tous secteurs confondus</a:t>
            </a:r>
            <a:endParaRPr lang="fr-FR" sz="2400" dirty="0">
              <a:latin typeface="+mn-lt"/>
            </a:endParaRPr>
          </a:p>
        </p:txBody>
      </p:sp>
      <p:graphicFrame>
        <p:nvGraphicFramePr>
          <p:cNvPr id="4" name="Chart 3">
            <a:extLst>
              <a:ext uri="{FF2B5EF4-FFF2-40B4-BE49-F238E27FC236}">
                <a16:creationId xmlns:a16="http://schemas.microsoft.com/office/drawing/2014/main" id="{39AFCD5C-7673-443D-9B28-A71247D592C7}"/>
              </a:ext>
            </a:extLst>
          </p:cNvPr>
          <p:cNvGraphicFramePr>
            <a:graphicFrameLocks/>
          </p:cNvGraphicFramePr>
          <p:nvPr>
            <p:extLst>
              <p:ext uri="{D42A27DB-BD31-4B8C-83A1-F6EECF244321}">
                <p14:modId xmlns:p14="http://schemas.microsoft.com/office/powerpoint/2010/main" val="227559810"/>
              </p:ext>
            </p:extLst>
          </p:nvPr>
        </p:nvGraphicFramePr>
        <p:xfrm>
          <a:off x="732400" y="1263763"/>
          <a:ext cx="11068539" cy="5351046"/>
        </p:xfrm>
        <a:graphic>
          <a:graphicData uri="http://schemas.openxmlformats.org/drawingml/2006/chart">
            <c:chart xmlns:c="http://schemas.openxmlformats.org/drawingml/2006/chart" xmlns:r="http://schemas.openxmlformats.org/officeDocument/2006/relationships" r:id="rId4"/>
          </a:graphicData>
        </a:graphic>
      </p:graphicFrame>
      <p:sp>
        <p:nvSpPr>
          <p:cNvPr id="5" name="Callout: Down Arrow 4">
            <a:extLst>
              <a:ext uri="{FF2B5EF4-FFF2-40B4-BE49-F238E27FC236}">
                <a16:creationId xmlns:a16="http://schemas.microsoft.com/office/drawing/2014/main" id="{0F63109A-C3C5-4514-9E6A-C5A0EFF81E89}"/>
              </a:ext>
            </a:extLst>
          </p:cNvPr>
          <p:cNvSpPr/>
          <p:nvPr/>
        </p:nvSpPr>
        <p:spPr>
          <a:xfrm rot="2454427">
            <a:off x="9751312" y="1629214"/>
            <a:ext cx="839119" cy="1629203"/>
          </a:xfrm>
          <a:prstGeom prst="downArrowCallout">
            <a:avLst>
              <a:gd name="adj1" fmla="val 5333"/>
              <a:gd name="adj2" fmla="val 15643"/>
              <a:gd name="adj3" fmla="val 75678"/>
              <a:gd name="adj4" fmla="val 64204"/>
            </a:avLst>
          </a:prstGeom>
          <a:ln w="952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en-GB" sz="900" b="1" dirty="0">
                <a:solidFill>
                  <a:schemeClr val="tx1"/>
                </a:solidFill>
              </a:rPr>
              <a:t>MSP </a:t>
            </a:r>
            <a:r>
              <a:rPr lang="en-GB" sz="900" b="1" dirty="0" err="1">
                <a:solidFill>
                  <a:schemeClr val="tx1"/>
                </a:solidFill>
              </a:rPr>
              <a:t>couvre</a:t>
            </a:r>
            <a:r>
              <a:rPr lang="en-GB" sz="900" b="1" dirty="0">
                <a:solidFill>
                  <a:schemeClr val="tx1"/>
                </a:solidFill>
              </a:rPr>
              <a:t> 100% des provinces  pour </a:t>
            </a:r>
            <a:r>
              <a:rPr lang="en-GB" sz="900" b="1" dirty="0" err="1">
                <a:solidFill>
                  <a:schemeClr val="tx1"/>
                </a:solidFill>
              </a:rPr>
              <a:t>cette</a:t>
            </a:r>
            <a:r>
              <a:rPr lang="en-GB" sz="900" b="1" dirty="0">
                <a:solidFill>
                  <a:schemeClr val="tx1"/>
                </a:solidFill>
              </a:rPr>
              <a:t> action</a:t>
            </a:r>
            <a:endParaRPr lang="en-US" sz="900" b="1" dirty="0">
              <a:solidFill>
                <a:schemeClr val="tx1"/>
              </a:solidFill>
            </a:endParaRPr>
          </a:p>
        </p:txBody>
      </p:sp>
      <p:sp>
        <p:nvSpPr>
          <p:cNvPr id="7" name="Oval 6">
            <a:extLst>
              <a:ext uri="{FF2B5EF4-FFF2-40B4-BE49-F238E27FC236}">
                <a16:creationId xmlns:a16="http://schemas.microsoft.com/office/drawing/2014/main" id="{5300B5EE-EAEF-4A22-8EF4-AB6258199B1D}"/>
              </a:ext>
            </a:extLst>
          </p:cNvPr>
          <p:cNvSpPr/>
          <p:nvPr/>
        </p:nvSpPr>
        <p:spPr>
          <a:xfrm>
            <a:off x="7003915" y="4090520"/>
            <a:ext cx="466925" cy="2432331"/>
          </a:xfrm>
          <a:prstGeom prst="ellipse">
            <a:avLst/>
          </a:prstGeom>
          <a:noFill/>
          <a:ln w="76200">
            <a:solidFill>
              <a:schemeClr val="accent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sp>
        <p:nvSpPr>
          <p:cNvPr id="8" name="Oval 7">
            <a:extLst>
              <a:ext uri="{FF2B5EF4-FFF2-40B4-BE49-F238E27FC236}">
                <a16:creationId xmlns:a16="http://schemas.microsoft.com/office/drawing/2014/main" id="{D7D0EE65-D154-4BF7-BDC4-DFAFF69FAF61}"/>
              </a:ext>
            </a:extLst>
          </p:cNvPr>
          <p:cNvSpPr/>
          <p:nvPr/>
        </p:nvSpPr>
        <p:spPr>
          <a:xfrm>
            <a:off x="8378755" y="4090520"/>
            <a:ext cx="369651" cy="1488334"/>
          </a:xfrm>
          <a:prstGeom prst="ellipse">
            <a:avLst/>
          </a:prstGeom>
          <a:noFill/>
          <a:ln w="76200">
            <a:solidFill>
              <a:schemeClr val="accent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sp>
        <p:nvSpPr>
          <p:cNvPr id="9" name="Oval 8">
            <a:extLst>
              <a:ext uri="{FF2B5EF4-FFF2-40B4-BE49-F238E27FC236}">
                <a16:creationId xmlns:a16="http://schemas.microsoft.com/office/drawing/2014/main" id="{A0F442B4-C877-4F4D-A6DB-D0A519D1FD74}"/>
              </a:ext>
            </a:extLst>
          </p:cNvPr>
          <p:cNvSpPr/>
          <p:nvPr/>
        </p:nvSpPr>
        <p:spPr>
          <a:xfrm rot="5400000">
            <a:off x="10795268" y="4564705"/>
            <a:ext cx="183204" cy="645267"/>
          </a:xfrm>
          <a:prstGeom prst="ellipse">
            <a:avLst/>
          </a:prstGeom>
          <a:noFill/>
          <a:ln w="28575">
            <a:solidFill>
              <a:schemeClr val="accent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sp>
        <p:nvSpPr>
          <p:cNvPr id="3" name="TextBox 2">
            <a:extLst>
              <a:ext uri="{FF2B5EF4-FFF2-40B4-BE49-F238E27FC236}">
                <a16:creationId xmlns:a16="http://schemas.microsoft.com/office/drawing/2014/main" id="{AF2ECE76-50B1-460E-B3B1-0050D5578706}"/>
              </a:ext>
            </a:extLst>
          </p:cNvPr>
          <p:cNvSpPr txBox="1"/>
          <p:nvPr/>
        </p:nvSpPr>
        <p:spPr>
          <a:xfrm>
            <a:off x="11139020" y="4673348"/>
            <a:ext cx="982496" cy="427979"/>
          </a:xfrm>
          <a:prstGeom prst="rect">
            <a:avLst/>
          </a:prstGeom>
          <a:noFill/>
        </p:spPr>
        <p:txBody>
          <a:bodyPr wrap="square" tIns="90000" bIns="90000" rtlCol="0" anchor="t">
            <a:spAutoFit/>
          </a:bodyPr>
          <a:lstStyle/>
          <a:p>
            <a:pPr algn="ctr"/>
            <a:r>
              <a:rPr lang="en-US" sz="800" dirty="0">
                <a:solidFill>
                  <a:srgbClr val="000000"/>
                </a:solidFill>
                <a:latin typeface="Arial" pitchFamily="34" charset="0"/>
                <a:cs typeface="Arial" pitchFamily="34" charset="0"/>
              </a:rPr>
              <a:t>Action </a:t>
            </a:r>
            <a:r>
              <a:rPr lang="en-US" sz="800" dirty="0" err="1">
                <a:solidFill>
                  <a:srgbClr val="000000"/>
                </a:solidFill>
                <a:latin typeface="Arial" pitchFamily="34" charset="0"/>
                <a:cs typeface="Arial" pitchFamily="34" charset="0"/>
              </a:rPr>
              <a:t>appuyée</a:t>
            </a:r>
            <a:r>
              <a:rPr lang="en-US" sz="800" dirty="0">
                <a:solidFill>
                  <a:srgbClr val="000000"/>
                </a:solidFill>
                <a:latin typeface="Arial" pitchFamily="34" charset="0"/>
                <a:cs typeface="Arial" pitchFamily="34" charset="0"/>
              </a:rPr>
              <a:t> par &gt;3 </a:t>
            </a:r>
            <a:r>
              <a:rPr lang="en-US" sz="800" dirty="0" err="1">
                <a:solidFill>
                  <a:srgbClr val="000000"/>
                </a:solidFill>
                <a:latin typeface="Arial" pitchFamily="34" charset="0"/>
                <a:cs typeface="Arial" pitchFamily="34" charset="0"/>
              </a:rPr>
              <a:t>ministères</a:t>
            </a:r>
            <a:endParaRPr lang="en-US" sz="800" dirty="0">
              <a:solidFill>
                <a:srgbClr val="000000"/>
              </a:solidFill>
              <a:latin typeface="Arial" pitchFamily="34" charset="0"/>
              <a:cs typeface="Arial" pitchFamily="34" charset="0"/>
            </a:endParaRPr>
          </a:p>
        </p:txBody>
      </p:sp>
      <p:sp>
        <p:nvSpPr>
          <p:cNvPr id="10" name="TextBox 9">
            <a:extLst>
              <a:ext uri="{FF2B5EF4-FFF2-40B4-BE49-F238E27FC236}">
                <a16:creationId xmlns:a16="http://schemas.microsoft.com/office/drawing/2014/main" id="{05F39786-49AE-44BE-917C-34D423EE9E72}"/>
              </a:ext>
            </a:extLst>
          </p:cNvPr>
          <p:cNvSpPr txBox="1"/>
          <p:nvPr/>
        </p:nvSpPr>
        <p:spPr>
          <a:xfrm>
            <a:off x="11043241" y="3006597"/>
            <a:ext cx="982496" cy="427979"/>
          </a:xfrm>
          <a:prstGeom prst="rect">
            <a:avLst/>
          </a:prstGeom>
          <a:noFill/>
        </p:spPr>
        <p:txBody>
          <a:bodyPr wrap="square" tIns="90000" bIns="90000" rtlCol="0" anchor="t">
            <a:spAutoFit/>
          </a:bodyPr>
          <a:lstStyle/>
          <a:p>
            <a:r>
              <a:rPr lang="en-US" sz="800" b="1" dirty="0" err="1">
                <a:solidFill>
                  <a:srgbClr val="000000"/>
                </a:solidFill>
                <a:latin typeface="Arial" pitchFamily="34" charset="0"/>
                <a:cs typeface="Arial" pitchFamily="34" charset="0"/>
              </a:rPr>
              <a:t>Ministères</a:t>
            </a:r>
            <a:r>
              <a:rPr lang="en-US" sz="800" b="1" dirty="0">
                <a:solidFill>
                  <a:srgbClr val="000000"/>
                </a:solidFill>
                <a:latin typeface="Arial" pitchFamily="34" charset="0"/>
                <a:cs typeface="Arial" pitchFamily="34" charset="0"/>
              </a:rPr>
              <a:t> </a:t>
            </a:r>
            <a:r>
              <a:rPr lang="en-US" sz="800" b="1" dirty="0" err="1">
                <a:solidFill>
                  <a:srgbClr val="000000"/>
                </a:solidFill>
                <a:latin typeface="Arial" pitchFamily="34" charset="0"/>
                <a:cs typeface="Arial" pitchFamily="34" charset="0"/>
              </a:rPr>
              <a:t>responsables</a:t>
            </a:r>
            <a:endParaRPr lang="en-US" sz="800" b="1" dirty="0">
              <a:solidFill>
                <a:srgbClr val="000000"/>
              </a:solidFill>
              <a:latin typeface="Arial" pitchFamily="34" charset="0"/>
              <a:cs typeface="Arial" pitchFamily="34" charset="0"/>
            </a:endParaRPr>
          </a:p>
        </p:txBody>
      </p:sp>
      <p:pic>
        <p:nvPicPr>
          <p:cNvPr id="11" name="Picture 10" descr="A screenshot of a cell phone&#10;&#10;Description generated with high confidence">
            <a:extLst>
              <a:ext uri="{FF2B5EF4-FFF2-40B4-BE49-F238E27FC236}">
                <a16:creationId xmlns:a16="http://schemas.microsoft.com/office/drawing/2014/main" id="{E9A02456-DDA4-4C77-8BC6-2F7D9BB49966}"/>
              </a:ext>
            </a:extLst>
          </p:cNvPr>
          <p:cNvPicPr>
            <a:picLocks noChangeAspect="1"/>
          </p:cNvPicPr>
          <p:nvPr/>
        </p:nvPicPr>
        <p:blipFill>
          <a:blip r:embed="rId5"/>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4039564953"/>
      </p:ext>
    </p:extLst>
  </p:cSld>
  <p:clrMapOvr>
    <a:overrideClrMapping bg1="lt1" tx1="dk1" bg2="lt2" tx2="dk2" accent1="accent1" accent2="accent2" accent3="accent3" accent4="accent4" accent5="accent5" accent6="accent6" hlink="hlink" folHlink="folHlink"/>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E1DE2D-9455-4AB5-8E16-784C57A09BEA}"/>
              </a:ext>
            </a:extLst>
          </p:cNvPr>
          <p:cNvSpPr txBox="1">
            <a:spLocks/>
          </p:cNvSpPr>
          <p:nvPr/>
        </p:nvSpPr>
        <p:spPr>
          <a:xfrm>
            <a:off x="561730" y="0"/>
            <a:ext cx="11068539"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r>
              <a:rPr lang="fr-FR" sz="2000" dirty="0">
                <a:cs typeface="Arial" pitchFamily="34" charset="0"/>
              </a:rPr>
              <a:t>Combien de provinces reçoivent chaque action?  </a:t>
            </a:r>
            <a:br>
              <a:rPr lang="fr-FR" sz="3200" dirty="0">
                <a:cs typeface="Arial" pitchFamily="34" charset="0"/>
              </a:rPr>
            </a:br>
            <a:r>
              <a:rPr lang="fr-FR" sz="1400" dirty="0">
                <a:solidFill>
                  <a:srgbClr val="0070C0"/>
                </a:solidFill>
                <a:cs typeface="Arial" pitchFamily="34" charset="0"/>
              </a:rPr>
              <a:t>En moyenne, chaque province met en œuvre 11 actions. Globalement, les actions des secteurs ANJE et de la santé maternelle et infantile couvrent une plus large proportion de provinces</a:t>
            </a:r>
            <a:endParaRPr lang="en-GB" sz="1400" dirty="0">
              <a:solidFill>
                <a:srgbClr val="0070C0"/>
              </a:solidFill>
              <a:cs typeface="Arial" pitchFamily="34" charset="0"/>
            </a:endParaRPr>
          </a:p>
        </p:txBody>
      </p:sp>
      <p:sp>
        <p:nvSpPr>
          <p:cNvPr id="3" name="ColumnHeader">
            <a:extLst>
              <a:ext uri="{FF2B5EF4-FFF2-40B4-BE49-F238E27FC236}">
                <a16:creationId xmlns:a16="http://schemas.microsoft.com/office/drawing/2014/main" id="{918C9117-E329-466C-88DE-DD4010EF4C61}"/>
              </a:ext>
            </a:extLst>
          </p:cNvPr>
          <p:cNvSpPr>
            <a:spLocks noChangeArrowheads="1"/>
          </p:cNvSpPr>
          <p:nvPr/>
        </p:nvSpPr>
        <p:spPr bwMode="gray">
          <a:xfrm>
            <a:off x="800564" y="966562"/>
            <a:ext cx="2333115" cy="321468"/>
          </a:xfrm>
          <a:prstGeom prst="rect">
            <a:avLst/>
          </a:prstGeom>
          <a:solidFill>
            <a:sysClr val="window" lastClr="FFFFFF"/>
          </a:solidFill>
          <a:ln>
            <a:noFill/>
          </a:ln>
          <a:effectLst>
            <a:outerShdw dist="25400" dir="5400000" sx="99001" sy="99001" algn="ctr" rotWithShape="0">
              <a:srgbClr val="0070C0"/>
            </a:outerShdw>
          </a:effectLst>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74999" rIns="0" bIns="30000" anchor="b">
            <a:spAutoFit/>
          </a:bodyPr>
          <a:lstStyle>
            <a:lvl1pPr defTabSz="760413">
              <a:spcBef>
                <a:spcPts val="338"/>
              </a:spcBef>
              <a:defRPr sz="1400" b="1">
                <a:solidFill>
                  <a:schemeClr val="tx1"/>
                </a:solidFill>
                <a:latin typeface="Arial" panose="020B0604020202020204" pitchFamily="34" charset="0"/>
                <a:ea typeface="ＭＳ Ｐゴシック" panose="020B0600070205080204" pitchFamily="34" charset="-128"/>
              </a:defRPr>
            </a:lvl1pPr>
            <a:lvl2pPr marL="742950" indent="-285750" defTabSz="760413">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2pPr>
            <a:lvl3pPr marL="1143000" indent="-228600" defTabSz="760413">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3pPr>
            <a:lvl4pPr marL="1600200" indent="-228600" defTabSz="760413">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4pPr>
            <a:lvl5pPr marL="2057400" indent="-228600" defTabSz="760413">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5pPr>
            <a:lvl6pPr marL="2514600" indent="-228600" defTabSz="760413"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6pPr>
            <a:lvl7pPr marL="2971800" indent="-228600" defTabSz="760413"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7pPr>
            <a:lvl8pPr marL="3429000" indent="-228600" defTabSz="760413"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8pPr>
            <a:lvl9pPr marL="3886200" indent="-228600" defTabSz="760413"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9pPr>
          </a:lstStyle>
          <a:p>
            <a:pPr marL="0" marR="0" lvl="0" indent="0" algn="ctr" defTabSz="760413" eaLnBrk="1" fontAlgn="auto" latinLnBrk="0" hangingPunct="1">
              <a:lnSpc>
                <a:spcPct val="100000"/>
              </a:lnSpc>
              <a:spcBef>
                <a:spcPct val="0"/>
              </a:spcBef>
              <a:spcAft>
                <a:spcPts val="0"/>
              </a:spcAft>
              <a:buClrTx/>
              <a:buSzTx/>
              <a:buFontTx/>
              <a:buNone/>
              <a:tabLst/>
              <a:defRPr/>
            </a:pPr>
            <a:r>
              <a:rPr kumimoji="0" lang="fr-FR" altLang="fr-FR" sz="1400" b="1"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rPr>
              <a:t>Actions clés</a:t>
            </a:r>
          </a:p>
        </p:txBody>
      </p:sp>
      <p:graphicFrame>
        <p:nvGraphicFramePr>
          <p:cNvPr id="4" name="Table 15">
            <a:extLst>
              <a:ext uri="{FF2B5EF4-FFF2-40B4-BE49-F238E27FC236}">
                <a16:creationId xmlns:a16="http://schemas.microsoft.com/office/drawing/2014/main" id="{D43B245B-FE40-466B-A037-84AAB6CB7223}"/>
              </a:ext>
            </a:extLst>
          </p:cNvPr>
          <p:cNvGraphicFramePr>
            <a:graphicFrameLocks noGrp="1"/>
          </p:cNvGraphicFramePr>
          <p:nvPr>
            <p:extLst>
              <p:ext uri="{D42A27DB-BD31-4B8C-83A1-F6EECF244321}">
                <p14:modId xmlns:p14="http://schemas.microsoft.com/office/powerpoint/2010/main" val="500692344"/>
              </p:ext>
            </p:extLst>
          </p:nvPr>
        </p:nvGraphicFramePr>
        <p:xfrm>
          <a:off x="561730" y="831850"/>
          <a:ext cx="11533324" cy="5820392"/>
        </p:xfrm>
        <a:graphic>
          <a:graphicData uri="http://schemas.openxmlformats.org/drawingml/2006/table">
            <a:tbl>
              <a:tblPr/>
              <a:tblGrid>
                <a:gridCol w="1097432">
                  <a:extLst>
                    <a:ext uri="{9D8B030D-6E8A-4147-A177-3AD203B41FA5}">
                      <a16:colId xmlns:a16="http://schemas.microsoft.com/office/drawing/2014/main" val="1389518268"/>
                    </a:ext>
                  </a:extLst>
                </a:gridCol>
                <a:gridCol w="1657652">
                  <a:extLst>
                    <a:ext uri="{9D8B030D-6E8A-4147-A177-3AD203B41FA5}">
                      <a16:colId xmlns:a16="http://schemas.microsoft.com/office/drawing/2014/main" val="534144237"/>
                    </a:ext>
                  </a:extLst>
                </a:gridCol>
                <a:gridCol w="365760">
                  <a:extLst>
                    <a:ext uri="{9D8B030D-6E8A-4147-A177-3AD203B41FA5}">
                      <a16:colId xmlns:a16="http://schemas.microsoft.com/office/drawing/2014/main" val="11650717"/>
                    </a:ext>
                  </a:extLst>
                </a:gridCol>
                <a:gridCol w="365760">
                  <a:extLst>
                    <a:ext uri="{9D8B030D-6E8A-4147-A177-3AD203B41FA5}">
                      <a16:colId xmlns:a16="http://schemas.microsoft.com/office/drawing/2014/main" val="3466441863"/>
                    </a:ext>
                  </a:extLst>
                </a:gridCol>
                <a:gridCol w="365760">
                  <a:extLst>
                    <a:ext uri="{9D8B030D-6E8A-4147-A177-3AD203B41FA5}">
                      <a16:colId xmlns:a16="http://schemas.microsoft.com/office/drawing/2014/main" val="3060311665"/>
                    </a:ext>
                  </a:extLst>
                </a:gridCol>
                <a:gridCol w="365760">
                  <a:extLst>
                    <a:ext uri="{9D8B030D-6E8A-4147-A177-3AD203B41FA5}">
                      <a16:colId xmlns:a16="http://schemas.microsoft.com/office/drawing/2014/main" val="518886615"/>
                    </a:ext>
                  </a:extLst>
                </a:gridCol>
                <a:gridCol w="365760">
                  <a:extLst>
                    <a:ext uri="{9D8B030D-6E8A-4147-A177-3AD203B41FA5}">
                      <a16:colId xmlns:a16="http://schemas.microsoft.com/office/drawing/2014/main" val="1930247515"/>
                    </a:ext>
                  </a:extLst>
                </a:gridCol>
                <a:gridCol w="365760">
                  <a:extLst>
                    <a:ext uri="{9D8B030D-6E8A-4147-A177-3AD203B41FA5}">
                      <a16:colId xmlns:a16="http://schemas.microsoft.com/office/drawing/2014/main" val="641230572"/>
                    </a:ext>
                  </a:extLst>
                </a:gridCol>
                <a:gridCol w="365760">
                  <a:extLst>
                    <a:ext uri="{9D8B030D-6E8A-4147-A177-3AD203B41FA5}">
                      <a16:colId xmlns:a16="http://schemas.microsoft.com/office/drawing/2014/main" val="899414036"/>
                    </a:ext>
                  </a:extLst>
                </a:gridCol>
                <a:gridCol w="365760">
                  <a:extLst>
                    <a:ext uri="{9D8B030D-6E8A-4147-A177-3AD203B41FA5}">
                      <a16:colId xmlns:a16="http://schemas.microsoft.com/office/drawing/2014/main" val="2237059363"/>
                    </a:ext>
                  </a:extLst>
                </a:gridCol>
                <a:gridCol w="365760">
                  <a:extLst>
                    <a:ext uri="{9D8B030D-6E8A-4147-A177-3AD203B41FA5}">
                      <a16:colId xmlns:a16="http://schemas.microsoft.com/office/drawing/2014/main" val="4236021415"/>
                    </a:ext>
                  </a:extLst>
                </a:gridCol>
                <a:gridCol w="365760">
                  <a:extLst>
                    <a:ext uri="{9D8B030D-6E8A-4147-A177-3AD203B41FA5}">
                      <a16:colId xmlns:a16="http://schemas.microsoft.com/office/drawing/2014/main" val="1744608805"/>
                    </a:ext>
                  </a:extLst>
                </a:gridCol>
                <a:gridCol w="365760">
                  <a:extLst>
                    <a:ext uri="{9D8B030D-6E8A-4147-A177-3AD203B41FA5}">
                      <a16:colId xmlns:a16="http://schemas.microsoft.com/office/drawing/2014/main" val="681012555"/>
                    </a:ext>
                  </a:extLst>
                </a:gridCol>
                <a:gridCol w="365760">
                  <a:extLst>
                    <a:ext uri="{9D8B030D-6E8A-4147-A177-3AD203B41FA5}">
                      <a16:colId xmlns:a16="http://schemas.microsoft.com/office/drawing/2014/main" val="2095588368"/>
                    </a:ext>
                  </a:extLst>
                </a:gridCol>
                <a:gridCol w="365760">
                  <a:extLst>
                    <a:ext uri="{9D8B030D-6E8A-4147-A177-3AD203B41FA5}">
                      <a16:colId xmlns:a16="http://schemas.microsoft.com/office/drawing/2014/main" val="3014479509"/>
                    </a:ext>
                  </a:extLst>
                </a:gridCol>
                <a:gridCol w="365760">
                  <a:extLst>
                    <a:ext uri="{9D8B030D-6E8A-4147-A177-3AD203B41FA5}">
                      <a16:colId xmlns:a16="http://schemas.microsoft.com/office/drawing/2014/main" val="2754790530"/>
                    </a:ext>
                  </a:extLst>
                </a:gridCol>
                <a:gridCol w="343291">
                  <a:extLst>
                    <a:ext uri="{9D8B030D-6E8A-4147-A177-3AD203B41FA5}">
                      <a16:colId xmlns:a16="http://schemas.microsoft.com/office/drawing/2014/main" val="3048276616"/>
                    </a:ext>
                  </a:extLst>
                </a:gridCol>
                <a:gridCol w="388229">
                  <a:extLst>
                    <a:ext uri="{9D8B030D-6E8A-4147-A177-3AD203B41FA5}">
                      <a16:colId xmlns:a16="http://schemas.microsoft.com/office/drawing/2014/main" val="169045567"/>
                    </a:ext>
                  </a:extLst>
                </a:gridCol>
                <a:gridCol w="365760">
                  <a:extLst>
                    <a:ext uri="{9D8B030D-6E8A-4147-A177-3AD203B41FA5}">
                      <a16:colId xmlns:a16="http://schemas.microsoft.com/office/drawing/2014/main" val="1464550074"/>
                    </a:ext>
                  </a:extLst>
                </a:gridCol>
                <a:gridCol w="365760">
                  <a:extLst>
                    <a:ext uri="{9D8B030D-6E8A-4147-A177-3AD203B41FA5}">
                      <a16:colId xmlns:a16="http://schemas.microsoft.com/office/drawing/2014/main" val="37121518"/>
                    </a:ext>
                  </a:extLst>
                </a:gridCol>
                <a:gridCol w="365760">
                  <a:extLst>
                    <a:ext uri="{9D8B030D-6E8A-4147-A177-3AD203B41FA5}">
                      <a16:colId xmlns:a16="http://schemas.microsoft.com/office/drawing/2014/main" val="2783697109"/>
                    </a:ext>
                  </a:extLst>
                </a:gridCol>
                <a:gridCol w="365760">
                  <a:extLst>
                    <a:ext uri="{9D8B030D-6E8A-4147-A177-3AD203B41FA5}">
                      <a16:colId xmlns:a16="http://schemas.microsoft.com/office/drawing/2014/main" val="3004862470"/>
                    </a:ext>
                  </a:extLst>
                </a:gridCol>
                <a:gridCol w="365760">
                  <a:extLst>
                    <a:ext uri="{9D8B030D-6E8A-4147-A177-3AD203B41FA5}">
                      <a16:colId xmlns:a16="http://schemas.microsoft.com/office/drawing/2014/main" val="183057556"/>
                    </a:ext>
                  </a:extLst>
                </a:gridCol>
                <a:gridCol w="365760">
                  <a:extLst>
                    <a:ext uri="{9D8B030D-6E8A-4147-A177-3AD203B41FA5}">
                      <a16:colId xmlns:a16="http://schemas.microsoft.com/office/drawing/2014/main" val="2074484603"/>
                    </a:ext>
                  </a:extLst>
                </a:gridCol>
                <a:gridCol w="365760">
                  <a:extLst>
                    <a:ext uri="{9D8B030D-6E8A-4147-A177-3AD203B41FA5}">
                      <a16:colId xmlns:a16="http://schemas.microsoft.com/office/drawing/2014/main" val="3396496229"/>
                    </a:ext>
                  </a:extLst>
                </a:gridCol>
                <a:gridCol w="365760">
                  <a:extLst>
                    <a:ext uri="{9D8B030D-6E8A-4147-A177-3AD203B41FA5}">
                      <a16:colId xmlns:a16="http://schemas.microsoft.com/office/drawing/2014/main" val="3526283350"/>
                    </a:ext>
                  </a:extLst>
                </a:gridCol>
              </a:tblGrid>
              <a:tr h="646373">
                <a:tc gridSpan="2">
                  <a:txBody>
                    <a:bodyPr/>
                    <a:lstStyle/>
                    <a:p>
                      <a:pPr algn="ctr" fontAlgn="ctr"/>
                      <a:r>
                        <a:rPr lang="en-US" sz="1000" b="0" i="0" u="none" strike="noStrike" dirty="0">
                          <a:effectLst/>
                          <a:latin typeface="+mj-lt"/>
                        </a:rPr>
                        <a:t> </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a:txBody>
                    <a:bodyPr/>
                    <a:lstStyle/>
                    <a:p>
                      <a:pPr algn="ctr" fontAlgn="b"/>
                      <a:r>
                        <a:rPr lang="en-US" sz="1000" b="1" i="0" u="none" strike="noStrike" dirty="0" err="1">
                          <a:solidFill>
                            <a:schemeClr val="tx1">
                              <a:lumMod val="95000"/>
                              <a:lumOff val="5000"/>
                            </a:schemeClr>
                          </a:solidFill>
                          <a:effectLst/>
                          <a:latin typeface="+mj-lt"/>
                        </a:rPr>
                        <a:t>Tchad</a:t>
                      </a:r>
                      <a:endParaRPr lang="en-US" sz="1000" b="1" i="0" u="none" strike="noStrike" dirty="0">
                        <a:solidFill>
                          <a:schemeClr val="tx1">
                            <a:lumMod val="95000"/>
                            <a:lumOff val="5000"/>
                          </a:schemeClr>
                        </a:solidFill>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err="1">
                          <a:solidFill>
                            <a:schemeClr val="tx1">
                              <a:lumMod val="95000"/>
                              <a:lumOff val="5000"/>
                            </a:schemeClr>
                          </a:solidFill>
                          <a:effectLst/>
                          <a:latin typeface="+mj-lt"/>
                        </a:rPr>
                        <a:t>Barh</a:t>
                      </a:r>
                      <a:r>
                        <a:rPr lang="en-US" sz="1000" b="1" i="0" u="none" strike="noStrike" dirty="0">
                          <a:solidFill>
                            <a:schemeClr val="tx1">
                              <a:lumMod val="95000"/>
                              <a:lumOff val="5000"/>
                            </a:schemeClr>
                          </a:solidFill>
                          <a:effectLst/>
                          <a:latin typeface="+mj-lt"/>
                        </a:rPr>
                        <a:t> El Ghazel</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err="1">
                          <a:solidFill>
                            <a:schemeClr val="tx1">
                              <a:lumMod val="95000"/>
                              <a:lumOff val="5000"/>
                            </a:schemeClr>
                          </a:solidFill>
                          <a:effectLst/>
                          <a:latin typeface="+mj-lt"/>
                        </a:rPr>
                        <a:t>Batha</a:t>
                      </a:r>
                      <a:endParaRPr lang="en-US" sz="1000" b="1" i="0" u="none" strike="noStrike" dirty="0">
                        <a:solidFill>
                          <a:schemeClr val="tx1">
                            <a:lumMod val="95000"/>
                            <a:lumOff val="5000"/>
                          </a:schemeClr>
                        </a:solidFill>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err="1">
                          <a:solidFill>
                            <a:schemeClr val="tx1">
                              <a:lumMod val="95000"/>
                              <a:lumOff val="5000"/>
                            </a:schemeClr>
                          </a:solidFill>
                          <a:effectLst/>
                          <a:latin typeface="+mj-lt"/>
                        </a:rPr>
                        <a:t>Borkou</a:t>
                      </a:r>
                      <a:endParaRPr lang="en-US" sz="1000" b="1" i="0" u="none" strike="noStrike" dirty="0">
                        <a:solidFill>
                          <a:schemeClr val="tx1">
                            <a:lumMod val="95000"/>
                            <a:lumOff val="5000"/>
                          </a:schemeClr>
                        </a:solidFill>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err="1">
                          <a:solidFill>
                            <a:schemeClr val="tx1">
                              <a:lumMod val="95000"/>
                              <a:lumOff val="5000"/>
                            </a:schemeClr>
                          </a:solidFill>
                          <a:effectLst/>
                          <a:latin typeface="+mj-lt"/>
                        </a:rPr>
                        <a:t>Moyen</a:t>
                      </a:r>
                      <a:r>
                        <a:rPr lang="en-US" sz="1000" b="1" i="0" u="none" strike="noStrike" dirty="0">
                          <a:solidFill>
                            <a:schemeClr val="tx1">
                              <a:lumMod val="95000"/>
                              <a:lumOff val="5000"/>
                            </a:schemeClr>
                          </a:solidFill>
                          <a:effectLst/>
                          <a:latin typeface="+mj-lt"/>
                        </a:rPr>
                        <a:t>-Chari</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a:solidFill>
                            <a:schemeClr val="tx1">
                              <a:lumMod val="95000"/>
                              <a:lumOff val="5000"/>
                            </a:schemeClr>
                          </a:solidFill>
                          <a:effectLst/>
                          <a:latin typeface="+mj-lt"/>
                        </a:rPr>
                        <a:t>Chari-</a:t>
                      </a:r>
                      <a:r>
                        <a:rPr lang="en-US" sz="1000" b="1" i="0" u="none" strike="noStrike" dirty="0" err="1">
                          <a:solidFill>
                            <a:schemeClr val="tx1">
                              <a:lumMod val="95000"/>
                              <a:lumOff val="5000"/>
                            </a:schemeClr>
                          </a:solidFill>
                          <a:effectLst/>
                          <a:latin typeface="+mj-lt"/>
                        </a:rPr>
                        <a:t>Baguirmi</a:t>
                      </a:r>
                      <a:endParaRPr lang="en-US" sz="1000" b="1" i="0" u="none" strike="noStrike" dirty="0">
                        <a:solidFill>
                          <a:schemeClr val="tx1">
                            <a:lumMod val="95000"/>
                            <a:lumOff val="5000"/>
                          </a:schemeClr>
                        </a:solidFill>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err="1">
                          <a:solidFill>
                            <a:schemeClr val="tx1">
                              <a:lumMod val="95000"/>
                              <a:lumOff val="5000"/>
                            </a:schemeClr>
                          </a:solidFill>
                          <a:effectLst/>
                          <a:latin typeface="+mj-lt"/>
                        </a:rPr>
                        <a:t>Ennedi</a:t>
                      </a:r>
                      <a:r>
                        <a:rPr lang="en-US" sz="1000" b="1" i="0" u="none" strike="noStrike" dirty="0">
                          <a:solidFill>
                            <a:schemeClr val="tx1">
                              <a:lumMod val="95000"/>
                              <a:lumOff val="5000"/>
                            </a:schemeClr>
                          </a:solidFill>
                          <a:effectLst/>
                          <a:latin typeface="+mj-lt"/>
                        </a:rPr>
                        <a:t> Est</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err="1">
                          <a:solidFill>
                            <a:schemeClr val="tx1">
                              <a:lumMod val="95000"/>
                              <a:lumOff val="5000"/>
                            </a:schemeClr>
                          </a:solidFill>
                          <a:effectLst/>
                          <a:latin typeface="+mj-lt"/>
                        </a:rPr>
                        <a:t>Ennedi</a:t>
                      </a:r>
                      <a:r>
                        <a:rPr lang="en-US" sz="1000" b="1" i="0" u="none" strike="noStrike" dirty="0">
                          <a:solidFill>
                            <a:schemeClr val="tx1">
                              <a:lumMod val="95000"/>
                              <a:lumOff val="5000"/>
                            </a:schemeClr>
                          </a:solidFill>
                          <a:effectLst/>
                          <a:latin typeface="+mj-lt"/>
                        </a:rPr>
                        <a:t> Ouest</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err="1">
                          <a:solidFill>
                            <a:schemeClr val="tx1">
                              <a:lumMod val="95000"/>
                              <a:lumOff val="5000"/>
                            </a:schemeClr>
                          </a:solidFill>
                          <a:effectLst/>
                          <a:latin typeface="+mj-lt"/>
                        </a:rPr>
                        <a:t>Guéra</a:t>
                      </a:r>
                      <a:endParaRPr lang="en-US" sz="1000" b="1" i="0" u="none" strike="noStrike" dirty="0">
                        <a:solidFill>
                          <a:schemeClr val="tx1">
                            <a:lumMod val="95000"/>
                            <a:lumOff val="5000"/>
                          </a:schemeClr>
                        </a:solidFill>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a:solidFill>
                            <a:schemeClr val="tx1">
                              <a:lumMod val="95000"/>
                              <a:lumOff val="5000"/>
                            </a:schemeClr>
                          </a:solidFill>
                          <a:effectLst/>
                          <a:latin typeface="+mj-lt"/>
                        </a:rPr>
                        <a:t>Hadjer-Lamis</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err="1">
                          <a:solidFill>
                            <a:schemeClr val="tx1">
                              <a:lumMod val="95000"/>
                              <a:lumOff val="5000"/>
                            </a:schemeClr>
                          </a:solidFill>
                          <a:effectLst/>
                          <a:latin typeface="+mj-lt"/>
                        </a:rPr>
                        <a:t>Kanem</a:t>
                      </a:r>
                      <a:endParaRPr lang="en-US" sz="1000" b="1" i="0" u="none" strike="noStrike" dirty="0">
                        <a:solidFill>
                          <a:schemeClr val="tx1">
                            <a:lumMod val="95000"/>
                            <a:lumOff val="5000"/>
                          </a:schemeClr>
                        </a:solidFill>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a:solidFill>
                            <a:schemeClr val="tx1">
                              <a:lumMod val="95000"/>
                              <a:lumOff val="5000"/>
                            </a:schemeClr>
                          </a:solidFill>
                          <a:effectLst/>
                          <a:latin typeface="+mj-lt"/>
                        </a:rPr>
                        <a:t>Lac</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err="1">
                          <a:solidFill>
                            <a:schemeClr val="tx1">
                              <a:lumMod val="95000"/>
                              <a:lumOff val="5000"/>
                            </a:schemeClr>
                          </a:solidFill>
                          <a:effectLst/>
                          <a:latin typeface="+mj-lt"/>
                        </a:rPr>
                        <a:t>Logone</a:t>
                      </a:r>
                      <a:r>
                        <a:rPr lang="en-US" sz="1000" b="1" i="0" u="none" strike="noStrike" dirty="0">
                          <a:solidFill>
                            <a:schemeClr val="tx1">
                              <a:lumMod val="95000"/>
                              <a:lumOff val="5000"/>
                            </a:schemeClr>
                          </a:solidFill>
                          <a:effectLst/>
                          <a:latin typeface="+mj-lt"/>
                        </a:rPr>
                        <a:t> Occidental</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err="1">
                          <a:solidFill>
                            <a:schemeClr val="tx1">
                              <a:lumMod val="95000"/>
                              <a:lumOff val="5000"/>
                            </a:schemeClr>
                          </a:solidFill>
                          <a:effectLst/>
                          <a:latin typeface="+mj-lt"/>
                        </a:rPr>
                        <a:t>Logone</a:t>
                      </a:r>
                      <a:r>
                        <a:rPr lang="en-US" sz="1000" b="1" i="0" u="none" strike="noStrike" dirty="0">
                          <a:solidFill>
                            <a:schemeClr val="tx1">
                              <a:lumMod val="95000"/>
                              <a:lumOff val="5000"/>
                            </a:schemeClr>
                          </a:solidFill>
                          <a:effectLst/>
                          <a:latin typeface="+mj-lt"/>
                        </a:rPr>
                        <a:t> Oriental</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a:solidFill>
                            <a:schemeClr val="tx1">
                              <a:lumMod val="95000"/>
                              <a:lumOff val="5000"/>
                            </a:schemeClr>
                          </a:solidFill>
                          <a:effectLst/>
                          <a:latin typeface="+mj-lt"/>
                        </a:rPr>
                        <a:t>Mayo-Kebbi Est</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900" b="1" i="0" u="none" strike="noStrike" dirty="0">
                          <a:solidFill>
                            <a:schemeClr val="tx1">
                              <a:lumMod val="95000"/>
                              <a:lumOff val="5000"/>
                            </a:schemeClr>
                          </a:solidFill>
                          <a:effectLst/>
                          <a:latin typeface="+mj-lt"/>
                        </a:rPr>
                        <a:t>Mayo-</a:t>
                      </a:r>
                      <a:r>
                        <a:rPr lang="en-US" sz="900" b="1" i="0" u="none" strike="noStrike" dirty="0" err="1">
                          <a:solidFill>
                            <a:schemeClr val="tx1">
                              <a:lumMod val="95000"/>
                              <a:lumOff val="5000"/>
                            </a:schemeClr>
                          </a:solidFill>
                          <a:effectLst/>
                          <a:latin typeface="+mj-lt"/>
                        </a:rPr>
                        <a:t>KebbiOuest</a:t>
                      </a:r>
                      <a:endParaRPr lang="en-US" sz="900" b="1" i="0" u="none" strike="noStrike" dirty="0">
                        <a:solidFill>
                          <a:schemeClr val="tx1">
                            <a:lumMod val="95000"/>
                            <a:lumOff val="5000"/>
                          </a:schemeClr>
                        </a:solidFill>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err="1">
                          <a:solidFill>
                            <a:schemeClr val="tx1">
                              <a:lumMod val="95000"/>
                              <a:lumOff val="5000"/>
                            </a:schemeClr>
                          </a:solidFill>
                          <a:effectLst/>
                          <a:latin typeface="+mj-lt"/>
                        </a:rPr>
                        <a:t>Mandoul</a:t>
                      </a:r>
                      <a:endParaRPr lang="en-US" sz="1000" b="1" i="0" u="none" strike="noStrike" dirty="0">
                        <a:solidFill>
                          <a:schemeClr val="tx1">
                            <a:lumMod val="95000"/>
                            <a:lumOff val="5000"/>
                          </a:schemeClr>
                        </a:solidFill>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a:solidFill>
                            <a:schemeClr val="tx1">
                              <a:lumMod val="95000"/>
                              <a:lumOff val="5000"/>
                            </a:schemeClr>
                          </a:solidFill>
                          <a:effectLst/>
                          <a:latin typeface="+mj-lt"/>
                        </a:rPr>
                        <a:t>Ndjamena</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err="1">
                          <a:solidFill>
                            <a:schemeClr val="tx1">
                              <a:lumMod val="95000"/>
                              <a:lumOff val="5000"/>
                            </a:schemeClr>
                          </a:solidFill>
                          <a:effectLst/>
                          <a:latin typeface="+mj-lt"/>
                        </a:rPr>
                        <a:t>Ouaddai</a:t>
                      </a:r>
                      <a:endParaRPr lang="en-US" sz="1000" b="1" i="0" u="none" strike="noStrike" dirty="0">
                        <a:solidFill>
                          <a:schemeClr val="tx1">
                            <a:lumMod val="95000"/>
                            <a:lumOff val="5000"/>
                          </a:schemeClr>
                        </a:solidFill>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a:solidFill>
                            <a:schemeClr val="tx1">
                              <a:lumMod val="95000"/>
                              <a:lumOff val="5000"/>
                            </a:schemeClr>
                          </a:solidFill>
                          <a:effectLst/>
                          <a:latin typeface="+mj-lt"/>
                        </a:rPr>
                        <a:t>Salamat</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err="1">
                          <a:solidFill>
                            <a:schemeClr val="tx1">
                              <a:lumMod val="95000"/>
                              <a:lumOff val="5000"/>
                            </a:schemeClr>
                          </a:solidFill>
                          <a:effectLst/>
                          <a:latin typeface="+mj-lt"/>
                        </a:rPr>
                        <a:t>Sila</a:t>
                      </a:r>
                      <a:endParaRPr lang="en-US" sz="1000" b="1" i="0" u="none" strike="noStrike" dirty="0">
                        <a:solidFill>
                          <a:schemeClr val="tx1">
                            <a:lumMod val="95000"/>
                            <a:lumOff val="5000"/>
                          </a:schemeClr>
                        </a:solidFill>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err="1">
                          <a:solidFill>
                            <a:schemeClr val="tx1">
                              <a:lumMod val="95000"/>
                              <a:lumOff val="5000"/>
                            </a:schemeClr>
                          </a:solidFill>
                          <a:effectLst/>
                          <a:latin typeface="+mj-lt"/>
                        </a:rPr>
                        <a:t>Tandjilé</a:t>
                      </a:r>
                      <a:endParaRPr lang="en-US" sz="1000" b="1" i="0" u="none" strike="noStrike" dirty="0">
                        <a:solidFill>
                          <a:schemeClr val="tx1">
                            <a:lumMod val="95000"/>
                            <a:lumOff val="5000"/>
                          </a:schemeClr>
                        </a:solidFill>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a:solidFill>
                            <a:schemeClr val="tx1">
                              <a:lumMod val="95000"/>
                              <a:lumOff val="5000"/>
                            </a:schemeClr>
                          </a:solidFill>
                          <a:effectLst/>
                          <a:latin typeface="+mj-lt"/>
                        </a:rPr>
                        <a:t>Tibesti</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000" b="1" i="0" u="none" strike="noStrike" dirty="0">
                          <a:solidFill>
                            <a:schemeClr val="tx1">
                              <a:lumMod val="95000"/>
                              <a:lumOff val="5000"/>
                            </a:schemeClr>
                          </a:solidFill>
                          <a:effectLst/>
                          <a:latin typeface="+mj-lt"/>
                        </a:rPr>
                        <a:t>Wadi </a:t>
                      </a:r>
                      <a:r>
                        <a:rPr lang="en-US" sz="1000" b="1" i="0" u="none" strike="noStrike" dirty="0" err="1">
                          <a:solidFill>
                            <a:schemeClr val="tx1">
                              <a:lumMod val="95000"/>
                              <a:lumOff val="5000"/>
                            </a:schemeClr>
                          </a:solidFill>
                          <a:effectLst/>
                          <a:latin typeface="+mj-lt"/>
                        </a:rPr>
                        <a:t>Fira</a:t>
                      </a:r>
                      <a:endParaRPr lang="en-US" sz="1000" b="1" i="0" u="none" strike="noStrike" dirty="0">
                        <a:solidFill>
                          <a:schemeClr val="tx1">
                            <a:lumMod val="95000"/>
                            <a:lumOff val="5000"/>
                          </a:schemeClr>
                        </a:solidFill>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67076631"/>
                  </a:ext>
                </a:extLst>
              </a:tr>
              <a:tr h="471457">
                <a:tc rowSpan="3">
                  <a:txBody>
                    <a:bodyPr/>
                    <a:lstStyle/>
                    <a:p>
                      <a:pPr algn="ctr" rtl="0" fontAlgn="ctr"/>
                      <a:r>
                        <a:rPr lang="en-US" sz="1000" b="1" i="0" u="none" strike="noStrike" dirty="0">
                          <a:solidFill>
                            <a:srgbClr val="FFFFFF"/>
                          </a:solidFill>
                          <a:effectLst/>
                          <a:latin typeface="+mj-lt"/>
                        </a:rPr>
                        <a:t>ANJE</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rtl="0" fontAlgn="ctr"/>
                      <a:r>
                        <a:rPr lang="fr-FR" sz="900" b="0" i="0" u="none" strike="noStrike" dirty="0">
                          <a:solidFill>
                            <a:srgbClr val="000000"/>
                          </a:solidFill>
                          <a:effectLst/>
                          <a:latin typeface="+mj-lt"/>
                        </a:rPr>
                        <a:t>Formation des prestataires de santé aux pratiques optimales de l’ANJE</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b"/>
                      <a:r>
                        <a:rPr lang="en-US" sz="1000" b="1" i="0" u="none" strike="noStrike" dirty="0">
                          <a:effectLst/>
                          <a:latin typeface="+mj-lt"/>
                        </a:rPr>
                        <a:t>14</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dirty="0">
                          <a:solidFill>
                            <a:schemeClr val="bg1"/>
                          </a:solidFill>
                          <a:effectLst/>
                          <a:latin typeface="+mj-lt"/>
                        </a:rPr>
                        <a:t>337</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dirty="0">
                          <a:solidFill>
                            <a:schemeClr val="bg1"/>
                          </a:solidFill>
                          <a:effectLst/>
                          <a:latin typeface="+mj-lt"/>
                        </a:rPr>
                        <a:t>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51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14</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19204</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33055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130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3659</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8442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98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80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23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36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dirty="0">
                          <a:solidFill>
                            <a:schemeClr val="bg1"/>
                          </a:solidFill>
                          <a:effectLst/>
                          <a:latin typeface="+mj-lt"/>
                        </a:rPr>
                        <a:t>25718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extLst>
                  <a:ext uri="{0D108BD9-81ED-4DB2-BD59-A6C34878D82A}">
                    <a16:rowId xmlns:a16="http://schemas.microsoft.com/office/drawing/2014/main" val="3003818697"/>
                  </a:ext>
                </a:extLst>
              </a:tr>
              <a:tr h="471457">
                <a:tc vMerge="1">
                  <a:txBody>
                    <a:bodyPr/>
                    <a:lstStyle/>
                    <a:p>
                      <a:endParaRPr lang="en-US"/>
                    </a:p>
                  </a:txBody>
                  <a:tcPr/>
                </a:tc>
                <a:tc>
                  <a:txBody>
                    <a:bodyPr/>
                    <a:lstStyle/>
                    <a:p>
                      <a:pPr algn="l" rtl="0" fontAlgn="ctr"/>
                      <a:r>
                        <a:rPr lang="fr-FR" sz="900" b="1" i="0" u="none" strike="noStrike" dirty="0">
                          <a:solidFill>
                            <a:schemeClr val="tx1"/>
                          </a:solidFill>
                          <a:effectLst/>
                          <a:latin typeface="+mj-lt"/>
                        </a:rPr>
                        <a:t>Sensibilisation aux pratiques de Nutrition et Hygiène </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b"/>
                      <a:r>
                        <a:rPr lang="en-US" sz="1000" b="1" i="0" u="none" strike="noStrike" dirty="0">
                          <a:effectLst/>
                          <a:latin typeface="+mj-lt"/>
                        </a:rPr>
                        <a:t>20</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129985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44404</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dirty="0">
                          <a:solidFill>
                            <a:schemeClr val="bg1"/>
                          </a:solidFill>
                          <a:effectLst/>
                          <a:latin typeface="+mj-lt"/>
                        </a:rPr>
                        <a:t>34387</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40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11104</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dirty="0">
                          <a:solidFill>
                            <a:schemeClr val="bg1"/>
                          </a:solidFill>
                          <a:effectLst/>
                          <a:latin typeface="+mj-lt"/>
                        </a:rPr>
                        <a:t>141349</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40069</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117553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464097</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4838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48138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89042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68894</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2439</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477843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117054</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21037</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18342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30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168743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extLst>
                  <a:ext uri="{0D108BD9-81ED-4DB2-BD59-A6C34878D82A}">
                    <a16:rowId xmlns:a16="http://schemas.microsoft.com/office/drawing/2014/main" val="3995257564"/>
                  </a:ext>
                </a:extLst>
              </a:tr>
              <a:tr h="471457">
                <a:tc vMerge="1">
                  <a:txBody>
                    <a:bodyPr/>
                    <a:lstStyle/>
                    <a:p>
                      <a:endParaRPr lang="en-US"/>
                    </a:p>
                  </a:txBody>
                  <a:tcPr/>
                </a:tc>
                <a:tc>
                  <a:txBody>
                    <a:bodyPr/>
                    <a:lstStyle/>
                    <a:p>
                      <a:pPr algn="l" rtl="0" fontAlgn="ctr"/>
                      <a:r>
                        <a:rPr lang="fr-FR" sz="900" b="0" i="0" u="none" strike="noStrike" dirty="0">
                          <a:solidFill>
                            <a:schemeClr val="tx1"/>
                          </a:solidFill>
                          <a:effectLst/>
                          <a:latin typeface="+mj-lt"/>
                        </a:rPr>
                        <a:t> Mise en place de cellule de soutien à l’allaitement maternel</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b"/>
                      <a:r>
                        <a:rPr lang="en-US" sz="1000" b="1" i="0" u="none" strike="noStrike" dirty="0">
                          <a:effectLst/>
                          <a:latin typeface="+mj-lt"/>
                        </a:rPr>
                        <a:t>8</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dirty="0">
                          <a:solidFill>
                            <a:schemeClr val="bg1"/>
                          </a:solidFill>
                          <a:effectLst/>
                          <a:latin typeface="+mj-lt"/>
                        </a:rPr>
                        <a:t>30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dirty="0">
                          <a:solidFill>
                            <a:schemeClr val="bg1"/>
                          </a:solidFill>
                          <a:effectLst/>
                          <a:latin typeface="+mj-lt"/>
                        </a:rPr>
                        <a:t>153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10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61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679</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extLst>
                  <a:ext uri="{0D108BD9-81ED-4DB2-BD59-A6C34878D82A}">
                    <a16:rowId xmlns:a16="http://schemas.microsoft.com/office/drawing/2014/main" val="726521823"/>
                  </a:ext>
                </a:extLst>
              </a:tr>
              <a:tr h="374764">
                <a:tc rowSpan="7">
                  <a:txBody>
                    <a:bodyPr/>
                    <a:lstStyle/>
                    <a:p>
                      <a:pPr algn="ctr" rtl="0" fontAlgn="ctr"/>
                      <a:r>
                        <a:rPr lang="en-US" sz="1000" b="1" i="0" u="none" strike="noStrike" dirty="0">
                          <a:solidFill>
                            <a:srgbClr val="FFFFFF"/>
                          </a:solidFill>
                          <a:effectLst/>
                          <a:latin typeface="+mj-lt"/>
                        </a:rPr>
                        <a:t>Santé </a:t>
                      </a:r>
                      <a:r>
                        <a:rPr lang="en-US" sz="1000" b="1" i="0" u="none" strike="noStrike" dirty="0" err="1">
                          <a:solidFill>
                            <a:srgbClr val="FFFFFF"/>
                          </a:solidFill>
                          <a:effectLst/>
                          <a:latin typeface="+mj-lt"/>
                        </a:rPr>
                        <a:t>maternelle</a:t>
                      </a:r>
                      <a:r>
                        <a:rPr lang="en-US" sz="1000" b="1" i="0" u="none" strike="noStrike" dirty="0">
                          <a:solidFill>
                            <a:srgbClr val="FFFFFF"/>
                          </a:solidFill>
                          <a:effectLst/>
                          <a:latin typeface="+mj-lt"/>
                        </a:rPr>
                        <a:t> et infantile </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rtl="0" fontAlgn="ctr"/>
                      <a:r>
                        <a:rPr lang="en-US" sz="900" b="1" i="0" u="none" strike="noStrike" dirty="0" err="1">
                          <a:solidFill>
                            <a:schemeClr val="tx1"/>
                          </a:solidFill>
                          <a:effectLst/>
                          <a:latin typeface="+mj-lt"/>
                        </a:rPr>
                        <a:t>Supplémentation</a:t>
                      </a:r>
                      <a:r>
                        <a:rPr lang="en-US" sz="900" b="1" i="0" u="none" strike="noStrike" dirty="0">
                          <a:solidFill>
                            <a:schemeClr val="tx1"/>
                          </a:solidFill>
                          <a:effectLst/>
                          <a:latin typeface="+mj-lt"/>
                        </a:rPr>
                        <a:t> </a:t>
                      </a:r>
                      <a:r>
                        <a:rPr lang="en-US" sz="900" b="1" i="0" u="none" strike="noStrike" dirty="0" err="1">
                          <a:solidFill>
                            <a:schemeClr val="tx1"/>
                          </a:solidFill>
                          <a:effectLst/>
                          <a:latin typeface="+mj-lt"/>
                        </a:rPr>
                        <a:t>en</a:t>
                      </a:r>
                      <a:r>
                        <a:rPr lang="en-US" sz="900" b="1" i="0" u="none" strike="noStrike" dirty="0">
                          <a:solidFill>
                            <a:schemeClr val="tx1"/>
                          </a:solidFill>
                          <a:effectLst/>
                          <a:latin typeface="+mj-lt"/>
                        </a:rPr>
                        <a:t> </a:t>
                      </a:r>
                      <a:r>
                        <a:rPr lang="en-US" sz="900" b="1" i="0" u="none" strike="noStrike" dirty="0" err="1">
                          <a:solidFill>
                            <a:schemeClr val="tx1"/>
                          </a:solidFill>
                          <a:effectLst/>
                          <a:latin typeface="+mj-lt"/>
                        </a:rPr>
                        <a:t>vitamine</a:t>
                      </a:r>
                      <a:r>
                        <a:rPr lang="en-US" sz="900" b="1" i="0" u="none" strike="noStrike" dirty="0">
                          <a:solidFill>
                            <a:schemeClr val="tx1"/>
                          </a:solidFill>
                          <a:effectLst/>
                          <a:latin typeface="+mj-lt"/>
                        </a:rPr>
                        <a:t> A </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b"/>
                      <a:r>
                        <a:rPr lang="en-US" sz="1000" b="1" i="0" u="none" strike="noStrike">
                          <a:effectLst/>
                          <a:latin typeface="+mj-lt"/>
                        </a:rPr>
                        <a:t>22</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76545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140476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18988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190843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32561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13102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169297</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192902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130244</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246626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255050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330639</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227156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218500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209159</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505882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263978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117135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171372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203247</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5256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169621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extLst>
                  <a:ext uri="{0D108BD9-81ED-4DB2-BD59-A6C34878D82A}">
                    <a16:rowId xmlns:a16="http://schemas.microsoft.com/office/drawing/2014/main" val="1992173970"/>
                  </a:ext>
                </a:extLst>
              </a:tr>
              <a:tr h="471457">
                <a:tc vMerge="1">
                  <a:txBody>
                    <a:bodyPr/>
                    <a:lstStyle/>
                    <a:p>
                      <a:endParaRPr lang="en-US"/>
                    </a:p>
                  </a:txBody>
                  <a:tcPr/>
                </a:tc>
                <a:tc>
                  <a:txBody>
                    <a:bodyPr/>
                    <a:lstStyle/>
                    <a:p>
                      <a:pPr algn="l" rtl="0" fontAlgn="ctr"/>
                      <a:r>
                        <a:rPr lang="fr-FR" sz="900" b="0" i="0" u="none" strike="noStrike" dirty="0">
                          <a:solidFill>
                            <a:schemeClr val="tx1"/>
                          </a:solidFill>
                          <a:effectLst/>
                          <a:latin typeface="+mj-lt"/>
                        </a:rPr>
                        <a:t> Distribution du fer et acide folique  aux femmes enceintes </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b"/>
                      <a:r>
                        <a:rPr lang="en-US" sz="1000" b="1" i="0" u="none" strike="noStrike" dirty="0">
                          <a:effectLst/>
                          <a:latin typeface="+mj-lt"/>
                        </a:rPr>
                        <a:t>8</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7376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1541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3208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dirty="0">
                          <a:solidFill>
                            <a:schemeClr val="bg1"/>
                          </a:solidFill>
                          <a:effectLst/>
                          <a:latin typeface="+mj-lt"/>
                        </a:rPr>
                        <a:t>9300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26558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1238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15973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7482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extLst>
                  <a:ext uri="{0D108BD9-81ED-4DB2-BD59-A6C34878D82A}">
                    <a16:rowId xmlns:a16="http://schemas.microsoft.com/office/drawing/2014/main" val="1591637520"/>
                  </a:ext>
                </a:extLst>
              </a:tr>
              <a:tr h="374764">
                <a:tc vMerge="1">
                  <a:txBody>
                    <a:bodyPr/>
                    <a:lstStyle/>
                    <a:p>
                      <a:endParaRPr lang="en-US"/>
                    </a:p>
                  </a:txBody>
                  <a:tcPr/>
                </a:tc>
                <a:tc>
                  <a:txBody>
                    <a:bodyPr/>
                    <a:lstStyle/>
                    <a:p>
                      <a:pPr algn="l" rtl="0" fontAlgn="ctr"/>
                      <a:r>
                        <a:rPr lang="en-US" sz="900" b="1" i="0" u="none" strike="noStrike" dirty="0" err="1">
                          <a:solidFill>
                            <a:schemeClr val="tx1"/>
                          </a:solidFill>
                          <a:effectLst/>
                          <a:latin typeface="+mj-lt"/>
                        </a:rPr>
                        <a:t>Déparasitage</a:t>
                      </a:r>
                      <a:r>
                        <a:rPr lang="en-US" sz="900" b="1" i="0" u="none" strike="noStrike" dirty="0">
                          <a:solidFill>
                            <a:schemeClr val="tx1"/>
                          </a:solidFill>
                          <a:effectLst/>
                          <a:latin typeface="+mj-lt"/>
                        </a:rPr>
                        <a:t>  au mebendazole</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b"/>
                      <a:r>
                        <a:rPr lang="en-US" sz="1000" b="1" i="0" u="none" strike="noStrike">
                          <a:effectLst/>
                          <a:latin typeface="+mj-lt"/>
                        </a:rPr>
                        <a:t>23</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73444</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148025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18289</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232736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186043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32012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13994</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161899</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188127</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122961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237786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243453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139437</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221011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204851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203732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513870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256223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112791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168458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193809</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5110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162456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extLst>
                  <a:ext uri="{0D108BD9-81ED-4DB2-BD59-A6C34878D82A}">
                    <a16:rowId xmlns:a16="http://schemas.microsoft.com/office/drawing/2014/main" val="2894926500"/>
                  </a:ext>
                </a:extLst>
              </a:tr>
              <a:tr h="471457">
                <a:tc vMerge="1">
                  <a:txBody>
                    <a:bodyPr/>
                    <a:lstStyle/>
                    <a:p>
                      <a:endParaRPr lang="en-US"/>
                    </a:p>
                  </a:txBody>
                  <a:tcPr/>
                </a:tc>
                <a:tc>
                  <a:txBody>
                    <a:bodyPr/>
                    <a:lstStyle/>
                    <a:p>
                      <a:pPr algn="l" rtl="0" fontAlgn="ctr"/>
                      <a:r>
                        <a:rPr lang="fr-FR" sz="900" b="0" i="0" u="none" strike="noStrike" dirty="0">
                          <a:solidFill>
                            <a:srgbClr val="000000"/>
                          </a:solidFill>
                          <a:effectLst/>
                          <a:latin typeface="+mj-lt"/>
                        </a:rPr>
                        <a:t>Femmes enceintes ayant reçu les  4 consultations prénatales </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b"/>
                      <a:r>
                        <a:rPr lang="en-US" sz="1000" b="1" i="0" u="none" strike="noStrike">
                          <a:effectLst/>
                          <a:latin typeface="+mj-lt"/>
                        </a:rPr>
                        <a:t>9</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858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641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1451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2058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18306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dirty="0">
                          <a:solidFill>
                            <a:schemeClr val="bg1"/>
                          </a:solidFill>
                          <a:effectLst/>
                          <a:latin typeface="+mj-lt"/>
                        </a:rPr>
                        <a:t>182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5118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4489</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3691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extLst>
                  <a:ext uri="{0D108BD9-81ED-4DB2-BD59-A6C34878D82A}">
                    <a16:rowId xmlns:a16="http://schemas.microsoft.com/office/drawing/2014/main" val="1055066861"/>
                  </a:ext>
                </a:extLst>
              </a:tr>
              <a:tr h="471457">
                <a:tc vMerge="1">
                  <a:txBody>
                    <a:bodyPr/>
                    <a:lstStyle/>
                    <a:p>
                      <a:endParaRPr lang="en-US"/>
                    </a:p>
                  </a:txBody>
                  <a:tcPr/>
                </a:tc>
                <a:tc>
                  <a:txBody>
                    <a:bodyPr/>
                    <a:lstStyle/>
                    <a:p>
                      <a:pPr algn="l" rtl="0" fontAlgn="ctr"/>
                      <a:r>
                        <a:rPr lang="fr-FR" sz="900" b="0" i="0" u="none" strike="noStrike" dirty="0">
                          <a:solidFill>
                            <a:srgbClr val="000000"/>
                          </a:solidFill>
                          <a:effectLst/>
                          <a:latin typeface="+mj-lt"/>
                        </a:rPr>
                        <a:t>Femmes post-partum ayant la  consultation postnatales  de retour </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b"/>
                      <a:r>
                        <a:rPr lang="en-US" sz="1000" b="1" i="0" u="none" strike="noStrike">
                          <a:effectLst/>
                          <a:latin typeface="+mj-lt"/>
                        </a:rPr>
                        <a:t>8</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2875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dirty="0">
                          <a:solidFill>
                            <a:schemeClr val="bg1"/>
                          </a:solidFill>
                          <a:effectLst/>
                          <a:latin typeface="+mj-lt"/>
                        </a:rPr>
                        <a:t>942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1996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2614</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18855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181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4773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2846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extLst>
                  <a:ext uri="{0D108BD9-81ED-4DB2-BD59-A6C34878D82A}">
                    <a16:rowId xmlns:a16="http://schemas.microsoft.com/office/drawing/2014/main" val="1867864409"/>
                  </a:ext>
                </a:extLst>
              </a:tr>
              <a:tr h="374764">
                <a:tc vMerge="1">
                  <a:txBody>
                    <a:bodyPr/>
                    <a:lstStyle/>
                    <a:p>
                      <a:endParaRPr lang="en-US"/>
                    </a:p>
                  </a:txBody>
                  <a:tcPr/>
                </a:tc>
                <a:tc>
                  <a:txBody>
                    <a:bodyPr/>
                    <a:lstStyle/>
                    <a:p>
                      <a:pPr algn="l" rtl="0" fontAlgn="ctr"/>
                      <a:r>
                        <a:rPr lang="en-US" sz="900" b="0" i="0" u="none" strike="noStrike">
                          <a:solidFill>
                            <a:srgbClr val="000000"/>
                          </a:solidFill>
                          <a:effectLst/>
                          <a:latin typeface="+mj-lt"/>
                        </a:rPr>
                        <a:t>Vaccination contre la rougeole </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b"/>
                      <a:r>
                        <a:rPr lang="en-US" sz="1000" b="1" i="0" u="none" strike="noStrike">
                          <a:effectLst/>
                          <a:latin typeface="+mj-lt"/>
                        </a:rPr>
                        <a:t>6</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9421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7161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17567</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dirty="0">
                          <a:solidFill>
                            <a:schemeClr val="bg1"/>
                          </a:solidFill>
                          <a:effectLst/>
                          <a:latin typeface="+mj-lt"/>
                        </a:rPr>
                        <a:t>31549</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15696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53450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extLst>
                  <a:ext uri="{0D108BD9-81ED-4DB2-BD59-A6C34878D82A}">
                    <a16:rowId xmlns:a16="http://schemas.microsoft.com/office/drawing/2014/main" val="1458393221"/>
                  </a:ext>
                </a:extLst>
              </a:tr>
              <a:tr h="471457">
                <a:tc vMerge="1">
                  <a:txBody>
                    <a:bodyPr/>
                    <a:lstStyle/>
                    <a:p>
                      <a:endParaRPr lang="en-US"/>
                    </a:p>
                  </a:txBody>
                  <a:tcPr/>
                </a:tc>
                <a:tc>
                  <a:txBody>
                    <a:bodyPr/>
                    <a:lstStyle/>
                    <a:p>
                      <a:pPr algn="l" rtl="0" fontAlgn="ctr"/>
                      <a:r>
                        <a:rPr lang="fr-FR" sz="900" b="0" i="0" u="none" strike="noStrike" dirty="0">
                          <a:solidFill>
                            <a:srgbClr val="000000"/>
                          </a:solidFill>
                          <a:effectLst/>
                          <a:latin typeface="+mj-lt"/>
                        </a:rPr>
                        <a:t>Femmes enceintes ayant reçu au moins 3 traitement préventif </a:t>
                      </a:r>
                      <a:r>
                        <a:rPr lang="fr-FR" sz="900" b="0" i="0" u="none" strike="noStrike" dirty="0" err="1">
                          <a:solidFill>
                            <a:srgbClr val="000000"/>
                          </a:solidFill>
                          <a:effectLst/>
                          <a:latin typeface="+mj-lt"/>
                        </a:rPr>
                        <a:t>intermitant</a:t>
                      </a:r>
                      <a:r>
                        <a:rPr lang="fr-FR" sz="900" b="0" i="0" u="none" strike="noStrike" dirty="0">
                          <a:solidFill>
                            <a:srgbClr val="000000"/>
                          </a:solidFill>
                          <a:effectLst/>
                          <a:latin typeface="+mj-lt"/>
                        </a:rPr>
                        <a:t> </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b"/>
                      <a:r>
                        <a:rPr lang="en-US" sz="1000" b="1" i="0" u="none" strike="noStrike" dirty="0">
                          <a:effectLst/>
                          <a:latin typeface="+mj-lt"/>
                        </a:rPr>
                        <a:t>7</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858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1652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2058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17997</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182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dirty="0">
                          <a:solidFill>
                            <a:schemeClr val="bg1"/>
                          </a:solidFill>
                          <a:effectLst/>
                          <a:latin typeface="+mj-lt"/>
                        </a:rPr>
                        <a:t>10422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dirty="0">
                          <a:solidFill>
                            <a:schemeClr val="bg1"/>
                          </a:solidFill>
                          <a:effectLst/>
                          <a:latin typeface="+mj-lt"/>
                        </a:rPr>
                        <a:t>3741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extLst>
                  <a:ext uri="{0D108BD9-81ED-4DB2-BD59-A6C34878D82A}">
                    <a16:rowId xmlns:a16="http://schemas.microsoft.com/office/drawing/2014/main" val="210554391"/>
                  </a:ext>
                </a:extLst>
              </a:tr>
              <a:tr h="374764">
                <a:tc rowSpan="2">
                  <a:txBody>
                    <a:bodyPr/>
                    <a:lstStyle/>
                    <a:p>
                      <a:pPr algn="ctr" rtl="0" fontAlgn="ctr"/>
                      <a:r>
                        <a:rPr lang="en-US" sz="1000" b="1" i="0" u="none" strike="noStrike">
                          <a:solidFill>
                            <a:srgbClr val="FFFFFF"/>
                          </a:solidFill>
                          <a:effectLst/>
                          <a:latin typeface="+mj-lt"/>
                        </a:rPr>
                        <a:t>Protection sociale </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gn="l" rtl="0" fontAlgn="ctr"/>
                      <a:r>
                        <a:rPr lang="en-US" sz="900" b="0" i="0" u="none" strike="noStrike" dirty="0">
                          <a:solidFill>
                            <a:srgbClr val="000000"/>
                          </a:solidFill>
                          <a:effectLst/>
                          <a:latin typeface="+mj-lt"/>
                        </a:rPr>
                        <a:t>Blanket feeding</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b"/>
                      <a:r>
                        <a:rPr lang="en-US" sz="1000" b="1" i="0" u="none" strike="noStrike">
                          <a:effectLst/>
                          <a:latin typeface="+mj-lt"/>
                        </a:rPr>
                        <a:t>10</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29898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50670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4159</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21665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33543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55207</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16894</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dirty="0">
                          <a:solidFill>
                            <a:schemeClr val="bg1"/>
                          </a:solidFill>
                          <a:effectLst/>
                          <a:latin typeface="+mj-lt"/>
                        </a:rPr>
                        <a:t>82965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dirty="0">
                          <a:solidFill>
                            <a:schemeClr val="bg1"/>
                          </a:solidFill>
                          <a:effectLst/>
                          <a:latin typeface="+mj-lt"/>
                        </a:rPr>
                        <a:t>4116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dirty="0">
                          <a:solidFill>
                            <a:schemeClr val="bg1"/>
                          </a:solidFill>
                          <a:effectLst/>
                          <a:latin typeface="+mj-lt"/>
                        </a:rPr>
                        <a:t>69262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extLst>
                  <a:ext uri="{0D108BD9-81ED-4DB2-BD59-A6C34878D82A}">
                    <a16:rowId xmlns:a16="http://schemas.microsoft.com/office/drawing/2014/main" val="3099678267"/>
                  </a:ext>
                </a:extLst>
              </a:tr>
              <a:tr h="374764">
                <a:tc vMerge="1">
                  <a:txBody>
                    <a:bodyPr/>
                    <a:lstStyle/>
                    <a:p>
                      <a:endParaRPr lang="en-US"/>
                    </a:p>
                  </a:txBody>
                  <a:tcPr/>
                </a:tc>
                <a:tc>
                  <a:txBody>
                    <a:bodyPr/>
                    <a:lstStyle/>
                    <a:p>
                      <a:pPr algn="l" rtl="0" fontAlgn="ctr"/>
                      <a:r>
                        <a:rPr lang="fr-FR" sz="900" b="0" i="0" u="none" strike="noStrike" dirty="0">
                          <a:solidFill>
                            <a:srgbClr val="000000"/>
                          </a:solidFill>
                          <a:effectLst/>
                          <a:latin typeface="+mj-lt"/>
                        </a:rPr>
                        <a:t>Distribution générale des  vivres  ou de cash</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b"/>
                      <a:r>
                        <a:rPr lang="en-US" sz="1000" b="1" i="0" u="none" strike="noStrike" dirty="0">
                          <a:effectLst/>
                          <a:latin typeface="+mj-lt"/>
                        </a:rPr>
                        <a:t>14</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33226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439659</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dirty="0">
                          <a:solidFill>
                            <a:schemeClr val="bg1"/>
                          </a:solidFill>
                          <a:effectLst/>
                          <a:latin typeface="+mj-lt"/>
                        </a:rPr>
                        <a:t>463861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985025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a:solidFill>
                            <a:schemeClr val="bg1"/>
                          </a:solidFill>
                          <a:effectLst/>
                          <a:latin typeface="+mj-lt"/>
                        </a:rPr>
                        <a:t>44297</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316826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19650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a:solidFill>
                            <a:schemeClr val="bg1"/>
                          </a:solidFill>
                          <a:effectLst/>
                          <a:latin typeface="+mj-lt"/>
                        </a:rPr>
                        <a:t>905812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dirty="0">
                          <a:solidFill>
                            <a:schemeClr val="bg1"/>
                          </a:solidFill>
                          <a:effectLst/>
                          <a:latin typeface="+mj-lt"/>
                        </a:rPr>
                        <a:t>63091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3484</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1214979</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201590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r" fontAlgn="b"/>
                      <a:r>
                        <a:rPr lang="en-US" sz="100" b="0" i="0" u="none" strike="noStrike" dirty="0">
                          <a:solidFill>
                            <a:schemeClr val="bg1"/>
                          </a:solidFill>
                          <a:effectLst/>
                          <a:latin typeface="+mj-lt"/>
                        </a:rPr>
                        <a:t>670443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00" b="0" i="0" u="none" strike="noStrike" dirty="0">
                          <a:solidFill>
                            <a:schemeClr val="bg1"/>
                          </a:solidFill>
                          <a:effectLst/>
                          <a:latin typeface="+mj-lt"/>
                        </a:rPr>
                        <a:t>12632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F4E78"/>
                    </a:solidFill>
                  </a:tcPr>
                </a:tc>
                <a:extLst>
                  <a:ext uri="{0D108BD9-81ED-4DB2-BD59-A6C34878D82A}">
                    <a16:rowId xmlns:a16="http://schemas.microsoft.com/office/drawing/2014/main" val="593145324"/>
                  </a:ext>
                </a:extLst>
              </a:tr>
            </a:tbl>
          </a:graphicData>
        </a:graphic>
      </p:graphicFrame>
      <p:sp>
        <p:nvSpPr>
          <p:cNvPr id="5" name="Oval 4">
            <a:extLst>
              <a:ext uri="{FF2B5EF4-FFF2-40B4-BE49-F238E27FC236}">
                <a16:creationId xmlns:a16="http://schemas.microsoft.com/office/drawing/2014/main" id="{1D0DC10C-4833-4326-9BFD-B156D700A991}"/>
              </a:ext>
            </a:extLst>
          </p:cNvPr>
          <p:cNvSpPr/>
          <p:nvPr/>
        </p:nvSpPr>
        <p:spPr>
          <a:xfrm rot="5400000">
            <a:off x="2207334" y="1318406"/>
            <a:ext cx="496656" cy="1705232"/>
          </a:xfrm>
          <a:prstGeom prst="ellipse">
            <a:avLst/>
          </a:prstGeom>
          <a:noFill/>
          <a:ln w="38100">
            <a:solidFill>
              <a:srgbClr val="002060"/>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sp>
        <p:nvSpPr>
          <p:cNvPr id="6" name="Oval 5">
            <a:extLst>
              <a:ext uri="{FF2B5EF4-FFF2-40B4-BE49-F238E27FC236}">
                <a16:creationId xmlns:a16="http://schemas.microsoft.com/office/drawing/2014/main" id="{276B5C66-E14F-44AA-8224-69F108A282AD}"/>
              </a:ext>
            </a:extLst>
          </p:cNvPr>
          <p:cNvSpPr/>
          <p:nvPr/>
        </p:nvSpPr>
        <p:spPr>
          <a:xfrm rot="5400000">
            <a:off x="2172065" y="2232994"/>
            <a:ext cx="567193" cy="1705232"/>
          </a:xfrm>
          <a:prstGeom prst="ellipse">
            <a:avLst/>
          </a:prstGeom>
          <a:noFill/>
          <a:ln w="38100">
            <a:solidFill>
              <a:srgbClr val="002060"/>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sp>
        <p:nvSpPr>
          <p:cNvPr id="7" name="Oval 6">
            <a:extLst>
              <a:ext uri="{FF2B5EF4-FFF2-40B4-BE49-F238E27FC236}">
                <a16:creationId xmlns:a16="http://schemas.microsoft.com/office/drawing/2014/main" id="{7DDE898F-6753-4234-A41D-AF17E24CB705}"/>
              </a:ext>
            </a:extLst>
          </p:cNvPr>
          <p:cNvSpPr/>
          <p:nvPr/>
        </p:nvSpPr>
        <p:spPr>
          <a:xfrm rot="5400000">
            <a:off x="2222298" y="3095500"/>
            <a:ext cx="466726" cy="1705232"/>
          </a:xfrm>
          <a:prstGeom prst="ellipse">
            <a:avLst/>
          </a:prstGeom>
          <a:noFill/>
          <a:ln w="38100">
            <a:solidFill>
              <a:srgbClr val="002060"/>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sp>
        <p:nvSpPr>
          <p:cNvPr id="8" name="Rectangle 7">
            <a:extLst>
              <a:ext uri="{FF2B5EF4-FFF2-40B4-BE49-F238E27FC236}">
                <a16:creationId xmlns:a16="http://schemas.microsoft.com/office/drawing/2014/main" id="{4DFD7C71-A978-43CE-8563-85F41B92D9FB}"/>
              </a:ext>
            </a:extLst>
          </p:cNvPr>
          <p:cNvSpPr/>
          <p:nvPr/>
        </p:nvSpPr>
        <p:spPr>
          <a:xfrm>
            <a:off x="3308277" y="844208"/>
            <a:ext cx="406473" cy="5808034"/>
          </a:xfrm>
          <a:prstGeom prst="rect">
            <a:avLst/>
          </a:prstGeom>
          <a:noFill/>
          <a:ln w="28575">
            <a:solidFill>
              <a:srgbClr val="00206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9" name="Rectangular Callout 3">
            <a:extLst>
              <a:ext uri="{FF2B5EF4-FFF2-40B4-BE49-F238E27FC236}">
                <a16:creationId xmlns:a16="http://schemas.microsoft.com/office/drawing/2014/main" id="{3437C42B-F54D-4071-AE11-7F44BD889D76}"/>
              </a:ext>
            </a:extLst>
          </p:cNvPr>
          <p:cNvSpPr/>
          <p:nvPr/>
        </p:nvSpPr>
        <p:spPr>
          <a:xfrm>
            <a:off x="1603044" y="769666"/>
            <a:ext cx="1786167" cy="259080"/>
          </a:xfrm>
          <a:prstGeom prst="wedgeRectCallout">
            <a:avLst>
              <a:gd name="adj1" fmla="val 56034"/>
              <a:gd name="adj2" fmla="val 282493"/>
            </a:avLst>
          </a:prstGeom>
          <a:solidFill>
            <a:schemeClr val="bg1">
              <a:lumMod val="85000"/>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r>
              <a:rPr lang="en-US" sz="1000" dirty="0" err="1">
                <a:solidFill>
                  <a:srgbClr val="000000"/>
                </a:solidFill>
                <a:cs typeface="Arial" pitchFamily="34" charset="0"/>
              </a:rPr>
              <a:t>Nombre</a:t>
            </a:r>
            <a:r>
              <a:rPr lang="en-US" sz="1000" dirty="0">
                <a:solidFill>
                  <a:srgbClr val="000000"/>
                </a:solidFill>
                <a:cs typeface="Arial" pitchFamily="34" charset="0"/>
              </a:rPr>
              <a:t> de provinces </a:t>
            </a:r>
            <a:r>
              <a:rPr lang="en-US" sz="1000" dirty="0" err="1">
                <a:solidFill>
                  <a:srgbClr val="000000"/>
                </a:solidFill>
                <a:cs typeface="Arial" pitchFamily="34" charset="0"/>
              </a:rPr>
              <a:t>mettant</a:t>
            </a:r>
            <a:r>
              <a:rPr lang="en-US" sz="1000" dirty="0">
                <a:solidFill>
                  <a:srgbClr val="000000"/>
                </a:solidFill>
                <a:cs typeface="Arial" pitchFamily="34" charset="0"/>
              </a:rPr>
              <a:t> </a:t>
            </a:r>
            <a:r>
              <a:rPr lang="en-US" sz="1000" dirty="0" err="1">
                <a:solidFill>
                  <a:srgbClr val="000000"/>
                </a:solidFill>
                <a:cs typeface="Arial" pitchFamily="34" charset="0"/>
              </a:rPr>
              <a:t>en</a:t>
            </a:r>
            <a:r>
              <a:rPr lang="en-US" sz="1000" dirty="0">
                <a:solidFill>
                  <a:srgbClr val="000000"/>
                </a:solidFill>
                <a:cs typeface="Arial" pitchFamily="34" charset="0"/>
              </a:rPr>
              <a:t> oeuvre </a:t>
            </a:r>
            <a:r>
              <a:rPr lang="en-US" sz="1000" dirty="0" err="1">
                <a:solidFill>
                  <a:srgbClr val="000000"/>
                </a:solidFill>
                <a:cs typeface="Arial" pitchFamily="34" charset="0"/>
              </a:rPr>
              <a:t>l’action</a:t>
            </a:r>
            <a:endParaRPr lang="fr-FR" sz="1000" dirty="0">
              <a:solidFill>
                <a:srgbClr val="000000"/>
              </a:solidFill>
              <a:cs typeface="Arial" pitchFamily="34" charset="0"/>
            </a:endParaRPr>
          </a:p>
        </p:txBody>
      </p:sp>
      <p:sp>
        <p:nvSpPr>
          <p:cNvPr id="10" name="Rectangular Callout 3">
            <a:extLst>
              <a:ext uri="{FF2B5EF4-FFF2-40B4-BE49-F238E27FC236}">
                <a16:creationId xmlns:a16="http://schemas.microsoft.com/office/drawing/2014/main" id="{2B0E6651-5CAC-4C5B-A8E0-B1805C8A410B}"/>
              </a:ext>
            </a:extLst>
          </p:cNvPr>
          <p:cNvSpPr/>
          <p:nvPr/>
        </p:nvSpPr>
        <p:spPr>
          <a:xfrm>
            <a:off x="96946" y="3085610"/>
            <a:ext cx="1418801" cy="567194"/>
          </a:xfrm>
          <a:prstGeom prst="wedgeRectCallout">
            <a:avLst>
              <a:gd name="adj1" fmla="val 59924"/>
              <a:gd name="adj2" fmla="val 94657"/>
            </a:avLst>
          </a:prstGeom>
          <a:solidFill>
            <a:schemeClr val="bg1">
              <a:lumMod val="85000"/>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r>
              <a:rPr lang="en-US" sz="1000" dirty="0">
                <a:solidFill>
                  <a:srgbClr val="000000"/>
                </a:solidFill>
                <a:cs typeface="Arial" pitchFamily="34" charset="0"/>
              </a:rPr>
              <a:t>Action avec la couverture </a:t>
            </a:r>
            <a:r>
              <a:rPr lang="en-US" sz="1000" dirty="0" err="1">
                <a:solidFill>
                  <a:srgbClr val="000000"/>
                </a:solidFill>
                <a:cs typeface="Arial" pitchFamily="34" charset="0"/>
              </a:rPr>
              <a:t>geographique</a:t>
            </a:r>
            <a:r>
              <a:rPr lang="en-US" sz="1000" dirty="0">
                <a:solidFill>
                  <a:srgbClr val="000000"/>
                </a:solidFill>
                <a:cs typeface="Arial" pitchFamily="34" charset="0"/>
              </a:rPr>
              <a:t> la plus </a:t>
            </a:r>
            <a:r>
              <a:rPr lang="fr-FR" altLang="en-US" sz="1000" dirty="0">
                <a:solidFill>
                  <a:srgbClr val="000000"/>
                </a:solidFill>
              </a:rPr>
              <a:t>élevée</a:t>
            </a:r>
            <a:endParaRPr lang="fr-FR" sz="1000" dirty="0">
              <a:solidFill>
                <a:srgbClr val="000000"/>
              </a:solidFill>
              <a:cs typeface="Arial" pitchFamily="34" charset="0"/>
            </a:endParaRPr>
          </a:p>
        </p:txBody>
      </p:sp>
      <p:pic>
        <p:nvPicPr>
          <p:cNvPr id="11" name="Picture 10" descr="A screenshot of a cell phone&#10;&#10;Description generated with high confidence">
            <a:extLst>
              <a:ext uri="{FF2B5EF4-FFF2-40B4-BE49-F238E27FC236}">
                <a16:creationId xmlns:a16="http://schemas.microsoft.com/office/drawing/2014/main" id="{5781AB8B-BE6D-4132-9D4E-99C5F13E59FB}"/>
              </a:ext>
            </a:extLst>
          </p:cNvPr>
          <p:cNvPicPr>
            <a:picLocks noChangeAspect="1"/>
          </p:cNvPicPr>
          <p:nvPr/>
        </p:nvPicPr>
        <p:blipFill>
          <a:blip r:embed="rId4"/>
          <a:stretch>
            <a:fillRect/>
          </a:stretch>
        </p:blipFill>
        <p:spPr>
          <a:xfrm>
            <a:off x="156525" y="844208"/>
            <a:ext cx="1100508" cy="641877"/>
          </a:xfrm>
          <a:prstGeom prst="rect">
            <a:avLst/>
          </a:prstGeom>
        </p:spPr>
      </p:pic>
    </p:spTree>
    <p:extLst>
      <p:ext uri="{BB962C8B-B14F-4D97-AF65-F5344CB8AC3E}">
        <p14:creationId xmlns:p14="http://schemas.microsoft.com/office/powerpoint/2010/main" val="2277352657"/>
      </p:ext>
    </p:extLst>
  </p:cSld>
  <p:clrMapOvr>
    <a:overrideClrMapping bg1="lt1" tx1="dk1" bg2="lt2" tx2="dk2" accent1="accent1" accent2="accent2" accent3="accent3" accent4="accent4" accent5="accent5" accent6="accent6" hlink="hlink" folHlink="folHlink"/>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E1DE2D-9455-4AB5-8E16-784C57A09BEA}"/>
              </a:ext>
            </a:extLst>
          </p:cNvPr>
          <p:cNvSpPr txBox="1">
            <a:spLocks/>
          </p:cNvSpPr>
          <p:nvPr/>
        </p:nvSpPr>
        <p:spPr>
          <a:xfrm>
            <a:off x="561730" y="0"/>
            <a:ext cx="11068539"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r>
              <a:rPr lang="fr-FR" sz="2000" dirty="0">
                <a:cs typeface="Arial" pitchFamily="34" charset="0"/>
              </a:rPr>
              <a:t>Combien de provinces reçoivent chaque action?  </a:t>
            </a:r>
            <a:br>
              <a:rPr lang="fr-FR" sz="3200" dirty="0">
                <a:cs typeface="Arial" pitchFamily="34" charset="0"/>
              </a:rPr>
            </a:br>
            <a:r>
              <a:rPr lang="fr-FR" sz="1400" dirty="0">
                <a:solidFill>
                  <a:srgbClr val="0070C0"/>
                </a:solidFill>
                <a:cs typeface="Arial" pitchFamily="34" charset="0"/>
              </a:rPr>
              <a:t>En moyenne, chaque province met en œuvre 11 actions. Globalement, les actions du secteur de la santé maternelle et infantile couvrent une plus large proportion de provinces</a:t>
            </a:r>
            <a:endParaRPr lang="en-GB" sz="1400" dirty="0">
              <a:solidFill>
                <a:srgbClr val="0070C0"/>
              </a:solidFill>
              <a:cs typeface="Arial" pitchFamily="34" charset="0"/>
            </a:endParaRPr>
          </a:p>
        </p:txBody>
      </p:sp>
      <p:sp>
        <p:nvSpPr>
          <p:cNvPr id="3" name="ColumnHeader">
            <a:extLst>
              <a:ext uri="{FF2B5EF4-FFF2-40B4-BE49-F238E27FC236}">
                <a16:creationId xmlns:a16="http://schemas.microsoft.com/office/drawing/2014/main" id="{918C9117-E329-466C-88DE-DD4010EF4C61}"/>
              </a:ext>
            </a:extLst>
          </p:cNvPr>
          <p:cNvSpPr>
            <a:spLocks noChangeArrowheads="1"/>
          </p:cNvSpPr>
          <p:nvPr/>
        </p:nvSpPr>
        <p:spPr bwMode="gray">
          <a:xfrm>
            <a:off x="791137" y="1446372"/>
            <a:ext cx="2333115" cy="321468"/>
          </a:xfrm>
          <a:prstGeom prst="rect">
            <a:avLst/>
          </a:prstGeom>
          <a:solidFill>
            <a:sysClr val="window" lastClr="FFFFFF"/>
          </a:solidFill>
          <a:ln>
            <a:noFill/>
          </a:ln>
          <a:effectLst>
            <a:outerShdw dist="25400" dir="5400000" sx="99001" sy="99001" algn="ctr" rotWithShape="0">
              <a:srgbClr val="0070C0"/>
            </a:outerShdw>
          </a:effectLst>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74999" rIns="0" bIns="30000" anchor="b">
            <a:spAutoFit/>
          </a:bodyPr>
          <a:lstStyle>
            <a:lvl1pPr defTabSz="760413">
              <a:spcBef>
                <a:spcPts val="338"/>
              </a:spcBef>
              <a:defRPr sz="1400" b="1">
                <a:solidFill>
                  <a:schemeClr val="tx1"/>
                </a:solidFill>
                <a:latin typeface="Arial" panose="020B0604020202020204" pitchFamily="34" charset="0"/>
                <a:ea typeface="ＭＳ Ｐゴシック" panose="020B0600070205080204" pitchFamily="34" charset="-128"/>
              </a:defRPr>
            </a:lvl1pPr>
            <a:lvl2pPr marL="742950" indent="-285750" defTabSz="760413">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2pPr>
            <a:lvl3pPr marL="1143000" indent="-228600" defTabSz="760413">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3pPr>
            <a:lvl4pPr marL="1600200" indent="-228600" defTabSz="760413">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4pPr>
            <a:lvl5pPr marL="2057400" indent="-228600" defTabSz="760413">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5pPr>
            <a:lvl6pPr marL="2514600" indent="-228600" defTabSz="760413"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6pPr>
            <a:lvl7pPr marL="2971800" indent="-228600" defTabSz="760413"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7pPr>
            <a:lvl8pPr marL="3429000" indent="-228600" defTabSz="760413"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8pPr>
            <a:lvl9pPr marL="3886200" indent="-228600" defTabSz="760413"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9pPr>
          </a:lstStyle>
          <a:p>
            <a:pPr marL="0" marR="0" lvl="0" indent="0" algn="ctr" defTabSz="760413" eaLnBrk="1" fontAlgn="auto" latinLnBrk="0" hangingPunct="1">
              <a:lnSpc>
                <a:spcPct val="100000"/>
              </a:lnSpc>
              <a:spcBef>
                <a:spcPct val="0"/>
              </a:spcBef>
              <a:spcAft>
                <a:spcPts val="0"/>
              </a:spcAft>
              <a:buClrTx/>
              <a:buSzTx/>
              <a:buFontTx/>
              <a:buNone/>
              <a:tabLst/>
              <a:defRPr/>
            </a:pPr>
            <a:r>
              <a:rPr kumimoji="0" lang="fr-FR" altLang="fr-FR" sz="1400" b="1"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rPr>
              <a:t>Actions clés</a:t>
            </a:r>
          </a:p>
        </p:txBody>
      </p:sp>
      <p:graphicFrame>
        <p:nvGraphicFramePr>
          <p:cNvPr id="4" name="Table 15">
            <a:extLst>
              <a:ext uri="{FF2B5EF4-FFF2-40B4-BE49-F238E27FC236}">
                <a16:creationId xmlns:a16="http://schemas.microsoft.com/office/drawing/2014/main" id="{D43B245B-FE40-466B-A037-84AAB6CB7223}"/>
              </a:ext>
            </a:extLst>
          </p:cNvPr>
          <p:cNvGraphicFramePr>
            <a:graphicFrameLocks noGrp="1"/>
          </p:cNvGraphicFramePr>
          <p:nvPr>
            <p:extLst>
              <p:ext uri="{D42A27DB-BD31-4B8C-83A1-F6EECF244321}">
                <p14:modId xmlns:p14="http://schemas.microsoft.com/office/powerpoint/2010/main" val="2256652262"/>
              </p:ext>
            </p:extLst>
          </p:nvPr>
        </p:nvGraphicFramePr>
        <p:xfrm>
          <a:off x="436470" y="831850"/>
          <a:ext cx="11630259" cy="5643053"/>
        </p:xfrm>
        <a:graphic>
          <a:graphicData uri="http://schemas.openxmlformats.org/drawingml/2006/table">
            <a:tbl>
              <a:tblPr/>
              <a:tblGrid>
                <a:gridCol w="1039753">
                  <a:extLst>
                    <a:ext uri="{9D8B030D-6E8A-4147-A177-3AD203B41FA5}">
                      <a16:colId xmlns:a16="http://schemas.microsoft.com/office/drawing/2014/main" val="1389518268"/>
                    </a:ext>
                  </a:extLst>
                </a:gridCol>
                <a:gridCol w="1778635">
                  <a:extLst>
                    <a:ext uri="{9D8B030D-6E8A-4147-A177-3AD203B41FA5}">
                      <a16:colId xmlns:a16="http://schemas.microsoft.com/office/drawing/2014/main" val="534144237"/>
                    </a:ext>
                  </a:extLst>
                </a:gridCol>
                <a:gridCol w="253042">
                  <a:extLst>
                    <a:ext uri="{9D8B030D-6E8A-4147-A177-3AD203B41FA5}">
                      <a16:colId xmlns:a16="http://schemas.microsoft.com/office/drawing/2014/main" val="11650717"/>
                    </a:ext>
                  </a:extLst>
                </a:gridCol>
                <a:gridCol w="372123">
                  <a:extLst>
                    <a:ext uri="{9D8B030D-6E8A-4147-A177-3AD203B41FA5}">
                      <a16:colId xmlns:a16="http://schemas.microsoft.com/office/drawing/2014/main" val="3466441863"/>
                    </a:ext>
                  </a:extLst>
                </a:gridCol>
                <a:gridCol w="372123">
                  <a:extLst>
                    <a:ext uri="{9D8B030D-6E8A-4147-A177-3AD203B41FA5}">
                      <a16:colId xmlns:a16="http://schemas.microsoft.com/office/drawing/2014/main" val="3060311665"/>
                    </a:ext>
                  </a:extLst>
                </a:gridCol>
                <a:gridCol w="372123">
                  <a:extLst>
                    <a:ext uri="{9D8B030D-6E8A-4147-A177-3AD203B41FA5}">
                      <a16:colId xmlns:a16="http://schemas.microsoft.com/office/drawing/2014/main" val="518886615"/>
                    </a:ext>
                  </a:extLst>
                </a:gridCol>
                <a:gridCol w="372123">
                  <a:extLst>
                    <a:ext uri="{9D8B030D-6E8A-4147-A177-3AD203B41FA5}">
                      <a16:colId xmlns:a16="http://schemas.microsoft.com/office/drawing/2014/main" val="1930247515"/>
                    </a:ext>
                  </a:extLst>
                </a:gridCol>
                <a:gridCol w="372123">
                  <a:extLst>
                    <a:ext uri="{9D8B030D-6E8A-4147-A177-3AD203B41FA5}">
                      <a16:colId xmlns:a16="http://schemas.microsoft.com/office/drawing/2014/main" val="641230572"/>
                    </a:ext>
                  </a:extLst>
                </a:gridCol>
                <a:gridCol w="372123">
                  <a:extLst>
                    <a:ext uri="{9D8B030D-6E8A-4147-A177-3AD203B41FA5}">
                      <a16:colId xmlns:a16="http://schemas.microsoft.com/office/drawing/2014/main" val="899414036"/>
                    </a:ext>
                  </a:extLst>
                </a:gridCol>
                <a:gridCol w="372123">
                  <a:extLst>
                    <a:ext uri="{9D8B030D-6E8A-4147-A177-3AD203B41FA5}">
                      <a16:colId xmlns:a16="http://schemas.microsoft.com/office/drawing/2014/main" val="2237059363"/>
                    </a:ext>
                  </a:extLst>
                </a:gridCol>
                <a:gridCol w="372123">
                  <a:extLst>
                    <a:ext uri="{9D8B030D-6E8A-4147-A177-3AD203B41FA5}">
                      <a16:colId xmlns:a16="http://schemas.microsoft.com/office/drawing/2014/main" val="4236021415"/>
                    </a:ext>
                  </a:extLst>
                </a:gridCol>
                <a:gridCol w="372123">
                  <a:extLst>
                    <a:ext uri="{9D8B030D-6E8A-4147-A177-3AD203B41FA5}">
                      <a16:colId xmlns:a16="http://schemas.microsoft.com/office/drawing/2014/main" val="1744608805"/>
                    </a:ext>
                  </a:extLst>
                </a:gridCol>
                <a:gridCol w="372123">
                  <a:extLst>
                    <a:ext uri="{9D8B030D-6E8A-4147-A177-3AD203B41FA5}">
                      <a16:colId xmlns:a16="http://schemas.microsoft.com/office/drawing/2014/main" val="681012555"/>
                    </a:ext>
                  </a:extLst>
                </a:gridCol>
                <a:gridCol w="372123">
                  <a:extLst>
                    <a:ext uri="{9D8B030D-6E8A-4147-A177-3AD203B41FA5}">
                      <a16:colId xmlns:a16="http://schemas.microsoft.com/office/drawing/2014/main" val="2095588368"/>
                    </a:ext>
                  </a:extLst>
                </a:gridCol>
                <a:gridCol w="372123">
                  <a:extLst>
                    <a:ext uri="{9D8B030D-6E8A-4147-A177-3AD203B41FA5}">
                      <a16:colId xmlns:a16="http://schemas.microsoft.com/office/drawing/2014/main" val="3014479509"/>
                    </a:ext>
                  </a:extLst>
                </a:gridCol>
                <a:gridCol w="372123">
                  <a:extLst>
                    <a:ext uri="{9D8B030D-6E8A-4147-A177-3AD203B41FA5}">
                      <a16:colId xmlns:a16="http://schemas.microsoft.com/office/drawing/2014/main" val="2754790530"/>
                    </a:ext>
                  </a:extLst>
                </a:gridCol>
                <a:gridCol w="372123">
                  <a:extLst>
                    <a:ext uri="{9D8B030D-6E8A-4147-A177-3AD203B41FA5}">
                      <a16:colId xmlns:a16="http://schemas.microsoft.com/office/drawing/2014/main" val="3048276616"/>
                    </a:ext>
                  </a:extLst>
                </a:gridCol>
                <a:gridCol w="372123">
                  <a:extLst>
                    <a:ext uri="{9D8B030D-6E8A-4147-A177-3AD203B41FA5}">
                      <a16:colId xmlns:a16="http://schemas.microsoft.com/office/drawing/2014/main" val="169045567"/>
                    </a:ext>
                  </a:extLst>
                </a:gridCol>
                <a:gridCol w="372123">
                  <a:extLst>
                    <a:ext uri="{9D8B030D-6E8A-4147-A177-3AD203B41FA5}">
                      <a16:colId xmlns:a16="http://schemas.microsoft.com/office/drawing/2014/main" val="1464550074"/>
                    </a:ext>
                  </a:extLst>
                </a:gridCol>
                <a:gridCol w="372123">
                  <a:extLst>
                    <a:ext uri="{9D8B030D-6E8A-4147-A177-3AD203B41FA5}">
                      <a16:colId xmlns:a16="http://schemas.microsoft.com/office/drawing/2014/main" val="37121518"/>
                    </a:ext>
                  </a:extLst>
                </a:gridCol>
                <a:gridCol w="372123">
                  <a:extLst>
                    <a:ext uri="{9D8B030D-6E8A-4147-A177-3AD203B41FA5}">
                      <a16:colId xmlns:a16="http://schemas.microsoft.com/office/drawing/2014/main" val="2783697109"/>
                    </a:ext>
                  </a:extLst>
                </a:gridCol>
                <a:gridCol w="372123">
                  <a:extLst>
                    <a:ext uri="{9D8B030D-6E8A-4147-A177-3AD203B41FA5}">
                      <a16:colId xmlns:a16="http://schemas.microsoft.com/office/drawing/2014/main" val="3004862470"/>
                    </a:ext>
                  </a:extLst>
                </a:gridCol>
                <a:gridCol w="372123">
                  <a:extLst>
                    <a:ext uri="{9D8B030D-6E8A-4147-A177-3AD203B41FA5}">
                      <a16:colId xmlns:a16="http://schemas.microsoft.com/office/drawing/2014/main" val="183057556"/>
                    </a:ext>
                  </a:extLst>
                </a:gridCol>
                <a:gridCol w="372123">
                  <a:extLst>
                    <a:ext uri="{9D8B030D-6E8A-4147-A177-3AD203B41FA5}">
                      <a16:colId xmlns:a16="http://schemas.microsoft.com/office/drawing/2014/main" val="2074484603"/>
                    </a:ext>
                  </a:extLst>
                </a:gridCol>
                <a:gridCol w="372123">
                  <a:extLst>
                    <a:ext uri="{9D8B030D-6E8A-4147-A177-3AD203B41FA5}">
                      <a16:colId xmlns:a16="http://schemas.microsoft.com/office/drawing/2014/main" val="3396496229"/>
                    </a:ext>
                  </a:extLst>
                </a:gridCol>
                <a:gridCol w="372123">
                  <a:extLst>
                    <a:ext uri="{9D8B030D-6E8A-4147-A177-3AD203B41FA5}">
                      <a16:colId xmlns:a16="http://schemas.microsoft.com/office/drawing/2014/main" val="3526283350"/>
                    </a:ext>
                  </a:extLst>
                </a:gridCol>
              </a:tblGrid>
              <a:tr h="613853">
                <a:tc gridSpan="2">
                  <a:txBody>
                    <a:bodyPr/>
                    <a:lstStyle/>
                    <a:p>
                      <a:pPr algn="ctr" fontAlgn="ctr"/>
                      <a:r>
                        <a:rPr lang="en-US" sz="1000" b="0" i="0" u="none" strike="noStrike" dirty="0">
                          <a:effectLst/>
                          <a:latin typeface="+mj-lt"/>
                        </a:rPr>
                        <a:t> </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hMerge="1">
                  <a:txBody>
                    <a:bodyPr/>
                    <a:lstStyle/>
                    <a:p>
                      <a:endParaRPr lang="en-US"/>
                    </a:p>
                  </a:txBody>
                  <a:tcPr/>
                </a:tc>
                <a:tc>
                  <a:txBody>
                    <a:bodyPr/>
                    <a:lstStyle/>
                    <a:p>
                      <a:pPr algn="ctr" fontAlgn="b"/>
                      <a:r>
                        <a:rPr lang="en-US" sz="1000" b="1" i="0" u="none" strike="noStrike" dirty="0" err="1">
                          <a:effectLst/>
                          <a:latin typeface="+mj-lt"/>
                        </a:rPr>
                        <a:t>Tchad</a:t>
                      </a:r>
                      <a:endParaRPr lang="en-US" sz="1000" b="1" i="0" u="none" strike="noStrike" dirty="0">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dirty="0" err="1">
                          <a:effectLst/>
                          <a:latin typeface="+mj-lt"/>
                        </a:rPr>
                        <a:t>Barh</a:t>
                      </a:r>
                      <a:r>
                        <a:rPr lang="en-US" sz="1000" b="1" i="0" u="none" strike="noStrike" dirty="0">
                          <a:effectLst/>
                          <a:latin typeface="+mj-lt"/>
                        </a:rPr>
                        <a:t> El Ghazel</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dirty="0" err="1">
                          <a:effectLst/>
                          <a:latin typeface="+mj-lt"/>
                        </a:rPr>
                        <a:t>Batha</a:t>
                      </a:r>
                      <a:endParaRPr lang="en-US" sz="1000" b="1" i="0" u="none" strike="noStrike" dirty="0">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dirty="0" err="1">
                          <a:effectLst/>
                          <a:latin typeface="+mj-lt"/>
                        </a:rPr>
                        <a:t>Borkou</a:t>
                      </a:r>
                      <a:endParaRPr lang="en-US" sz="1000" b="1" i="0" u="none" strike="noStrike" dirty="0">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dirty="0" err="1">
                          <a:effectLst/>
                          <a:latin typeface="+mj-lt"/>
                        </a:rPr>
                        <a:t>Moyen</a:t>
                      </a:r>
                      <a:r>
                        <a:rPr lang="en-US" sz="1000" b="1" i="0" u="none" strike="noStrike" dirty="0">
                          <a:effectLst/>
                          <a:latin typeface="+mj-lt"/>
                        </a:rPr>
                        <a:t>-Chari</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dirty="0">
                          <a:effectLst/>
                          <a:latin typeface="+mj-lt"/>
                        </a:rPr>
                        <a:t>Chari-</a:t>
                      </a:r>
                      <a:r>
                        <a:rPr lang="en-US" sz="1000" b="1" i="0" u="none" strike="noStrike" dirty="0" err="1">
                          <a:effectLst/>
                          <a:latin typeface="+mj-lt"/>
                        </a:rPr>
                        <a:t>Baguirmi</a:t>
                      </a:r>
                      <a:endParaRPr lang="en-US" sz="1000" b="1" i="0" u="none" strike="noStrike" dirty="0">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dirty="0" err="1">
                          <a:effectLst/>
                          <a:latin typeface="+mj-lt"/>
                        </a:rPr>
                        <a:t>Ennedi</a:t>
                      </a:r>
                      <a:r>
                        <a:rPr lang="en-US" sz="1000" b="1" i="0" u="none" strike="noStrike" dirty="0">
                          <a:effectLst/>
                          <a:latin typeface="+mj-lt"/>
                        </a:rPr>
                        <a:t> Est</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a:effectLst/>
                          <a:latin typeface="+mj-lt"/>
                        </a:rPr>
                        <a:t>Ennedi Ouest</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dirty="0" err="1">
                          <a:effectLst/>
                          <a:latin typeface="+mj-lt"/>
                        </a:rPr>
                        <a:t>Guéra</a:t>
                      </a:r>
                      <a:endParaRPr lang="en-US" sz="1000" b="1" i="0" u="none" strike="noStrike" dirty="0">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dirty="0" err="1">
                          <a:effectLst/>
                          <a:latin typeface="+mj-lt"/>
                        </a:rPr>
                        <a:t>Hadjer-Lamis</a:t>
                      </a:r>
                      <a:endParaRPr lang="en-US" sz="1000" b="1" i="0" u="none" strike="noStrike" dirty="0">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dirty="0" err="1">
                          <a:effectLst/>
                          <a:latin typeface="+mj-lt"/>
                        </a:rPr>
                        <a:t>Kanem</a:t>
                      </a:r>
                      <a:endParaRPr lang="en-US" sz="1000" b="1" i="0" u="none" strike="noStrike" dirty="0">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dirty="0">
                          <a:effectLst/>
                          <a:latin typeface="+mj-lt"/>
                        </a:rPr>
                        <a:t>Lac</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dirty="0" err="1">
                          <a:effectLst/>
                          <a:latin typeface="+mj-lt"/>
                        </a:rPr>
                        <a:t>Logone</a:t>
                      </a:r>
                      <a:r>
                        <a:rPr lang="en-US" sz="1000" b="1" i="0" u="none" strike="noStrike" dirty="0">
                          <a:effectLst/>
                          <a:latin typeface="+mj-lt"/>
                        </a:rPr>
                        <a:t> Occidental</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dirty="0" err="1">
                          <a:effectLst/>
                          <a:latin typeface="+mj-lt"/>
                        </a:rPr>
                        <a:t>Logone</a:t>
                      </a:r>
                      <a:r>
                        <a:rPr lang="en-US" sz="1000" b="1" i="0" u="none" strike="noStrike" dirty="0">
                          <a:effectLst/>
                          <a:latin typeface="+mj-lt"/>
                        </a:rPr>
                        <a:t> Oriental</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dirty="0">
                          <a:effectLst/>
                          <a:latin typeface="+mj-lt"/>
                        </a:rPr>
                        <a:t>Mayo-Kebbi Est</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a:effectLst/>
                          <a:latin typeface="+mj-lt"/>
                        </a:rPr>
                        <a:t>Mayo-Kebbi Ouest</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dirty="0" err="1">
                          <a:effectLst/>
                          <a:latin typeface="+mj-lt"/>
                        </a:rPr>
                        <a:t>Mandoul</a:t>
                      </a:r>
                      <a:endParaRPr lang="en-US" sz="1000" b="1" i="0" u="none" strike="noStrike" dirty="0">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dirty="0">
                          <a:effectLst/>
                          <a:latin typeface="+mj-lt"/>
                        </a:rPr>
                        <a:t>Ndjamena</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dirty="0" err="1">
                          <a:effectLst/>
                          <a:latin typeface="+mj-lt"/>
                        </a:rPr>
                        <a:t>Ouaddai</a:t>
                      </a:r>
                      <a:endParaRPr lang="en-US" sz="1000" b="1" i="0" u="none" strike="noStrike" dirty="0">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dirty="0">
                          <a:effectLst/>
                          <a:latin typeface="+mj-lt"/>
                        </a:rPr>
                        <a:t>Salamat</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dirty="0" err="1">
                          <a:effectLst/>
                          <a:latin typeface="+mj-lt"/>
                        </a:rPr>
                        <a:t>Sila</a:t>
                      </a:r>
                      <a:endParaRPr lang="en-US" sz="1000" b="1" i="0" u="none" strike="noStrike" dirty="0">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dirty="0" err="1">
                          <a:effectLst/>
                          <a:latin typeface="+mj-lt"/>
                        </a:rPr>
                        <a:t>Tandjilé</a:t>
                      </a:r>
                      <a:endParaRPr lang="en-US" sz="1000" b="1" i="0" u="none" strike="noStrike" dirty="0">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dirty="0">
                          <a:effectLst/>
                          <a:latin typeface="+mj-lt"/>
                        </a:rPr>
                        <a:t>Tibesti</a:t>
                      </a: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ctr" fontAlgn="b"/>
                      <a:r>
                        <a:rPr lang="en-US" sz="1000" b="1" i="0" u="none" strike="noStrike" dirty="0">
                          <a:effectLst/>
                          <a:latin typeface="+mj-lt"/>
                        </a:rPr>
                        <a:t>Wadi </a:t>
                      </a:r>
                      <a:r>
                        <a:rPr lang="en-US" sz="1000" b="1" i="0" u="none" strike="noStrike" dirty="0" err="1">
                          <a:effectLst/>
                          <a:latin typeface="+mj-lt"/>
                        </a:rPr>
                        <a:t>Fira</a:t>
                      </a:r>
                      <a:endParaRPr lang="en-US" sz="1000" b="1" i="0" u="none" strike="noStrike" dirty="0">
                        <a:effectLst/>
                        <a:latin typeface="+mj-lt"/>
                      </a:endParaRPr>
                    </a:p>
                  </a:txBody>
                  <a:tcPr marL="2930" marR="2930" marT="2930"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667076631"/>
                  </a:ext>
                </a:extLst>
              </a:tr>
              <a:tr h="457200">
                <a:tc rowSpan="3">
                  <a:txBody>
                    <a:bodyPr/>
                    <a:lstStyle/>
                    <a:p>
                      <a:pPr algn="ctr" rtl="0" fontAlgn="ctr"/>
                      <a:r>
                        <a:rPr lang="fr-FR" sz="1000" b="1" i="0" u="none" strike="noStrike" dirty="0">
                          <a:solidFill>
                            <a:srgbClr val="FFFFFF"/>
                          </a:solidFill>
                          <a:effectLst/>
                          <a:latin typeface="+mj-lt"/>
                        </a:rPr>
                        <a:t>Prise en charge de la malnutrition aigüe </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l" rtl="0" fontAlgn="ctr"/>
                      <a:r>
                        <a:rPr lang="fr-FR" sz="900" b="0" i="0" u="none" strike="noStrike" dirty="0">
                          <a:solidFill>
                            <a:srgbClr val="000000"/>
                          </a:solidFill>
                          <a:effectLst/>
                          <a:latin typeface="+mj-lt"/>
                        </a:rPr>
                        <a:t>Prise en charge de la malnutrition aigüe sévère (MAS)</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ctr" fontAlgn="b"/>
                      <a:r>
                        <a:rPr lang="en-US" sz="1000" b="1" i="0" u="none" strike="noStrike" dirty="0">
                          <a:effectLst/>
                          <a:latin typeface="+mj-lt"/>
                        </a:rPr>
                        <a:t>14</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dirty="0">
                          <a:solidFill>
                            <a:schemeClr val="bg1"/>
                          </a:solidFill>
                          <a:effectLst/>
                          <a:latin typeface="+mj-lt"/>
                        </a:rPr>
                        <a:t>19020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18340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1115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51898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49634</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54939</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80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3946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2264</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34813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11122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2292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45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dirty="0">
                          <a:solidFill>
                            <a:schemeClr val="bg1"/>
                          </a:solidFill>
                          <a:effectLst/>
                          <a:latin typeface="+mj-lt"/>
                        </a:rPr>
                        <a:t>3891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extLst>
                  <a:ext uri="{0D108BD9-81ED-4DB2-BD59-A6C34878D82A}">
                    <a16:rowId xmlns:a16="http://schemas.microsoft.com/office/drawing/2014/main" val="2848389065"/>
                  </a:ext>
                </a:extLst>
              </a:tr>
              <a:tr h="457200">
                <a:tc vMerge="1">
                  <a:txBody>
                    <a:bodyPr/>
                    <a:lstStyle/>
                    <a:p>
                      <a:endParaRPr lang="en-US"/>
                    </a:p>
                  </a:txBody>
                  <a:tcPr/>
                </a:tc>
                <a:tc>
                  <a:txBody>
                    <a:bodyPr/>
                    <a:lstStyle/>
                    <a:p>
                      <a:pPr algn="l" rtl="0" fontAlgn="ctr"/>
                      <a:r>
                        <a:rPr lang="fr-FR" sz="900" b="0" i="0" u="none" strike="noStrike" dirty="0">
                          <a:solidFill>
                            <a:srgbClr val="000000"/>
                          </a:solidFill>
                          <a:effectLst/>
                          <a:latin typeface="+mj-lt"/>
                        </a:rPr>
                        <a:t>Prise en charge de la malnutrition aigüe  modérée (MAM)</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ctr" fontAlgn="b"/>
                      <a:r>
                        <a:rPr lang="en-US" sz="1000" b="1" i="0" u="none" strike="noStrike" dirty="0">
                          <a:effectLst/>
                          <a:latin typeface="+mj-lt"/>
                        </a:rPr>
                        <a:t>13</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dirty="0">
                          <a:solidFill>
                            <a:schemeClr val="bg1"/>
                          </a:solidFill>
                          <a:effectLst/>
                          <a:latin typeface="+mj-lt"/>
                        </a:rPr>
                        <a:t>27911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1365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30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2506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18640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dirty="0">
                          <a:solidFill>
                            <a:schemeClr val="bg1"/>
                          </a:solidFill>
                          <a:effectLst/>
                          <a:latin typeface="+mj-lt"/>
                        </a:rPr>
                        <a:t>43037</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22814</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6158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49966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25634</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6852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30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90191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extLst>
                  <a:ext uri="{0D108BD9-81ED-4DB2-BD59-A6C34878D82A}">
                    <a16:rowId xmlns:a16="http://schemas.microsoft.com/office/drawing/2014/main" val="2565485121"/>
                  </a:ext>
                </a:extLst>
              </a:tr>
              <a:tr h="457200">
                <a:tc vMerge="1">
                  <a:txBody>
                    <a:bodyPr/>
                    <a:lstStyle/>
                    <a:p>
                      <a:endParaRPr lang="en-US"/>
                    </a:p>
                  </a:txBody>
                  <a:tcPr/>
                </a:tc>
                <a:tc>
                  <a:txBody>
                    <a:bodyPr/>
                    <a:lstStyle/>
                    <a:p>
                      <a:pPr algn="l" rtl="0" fontAlgn="ctr"/>
                      <a:r>
                        <a:rPr lang="fr-FR" sz="900" b="0" i="0" u="none" strike="noStrike" dirty="0">
                          <a:solidFill>
                            <a:srgbClr val="000000"/>
                          </a:solidFill>
                          <a:effectLst/>
                          <a:latin typeface="+mj-lt"/>
                        </a:rPr>
                        <a:t>Formation sur le protocole national de  PCIMA</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ctr" fontAlgn="b"/>
                      <a:r>
                        <a:rPr lang="en-US" sz="1000" b="1" i="0" u="none" strike="noStrike" dirty="0">
                          <a:effectLst/>
                          <a:latin typeface="+mj-lt"/>
                        </a:rPr>
                        <a:t>15</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412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30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dirty="0">
                          <a:solidFill>
                            <a:schemeClr val="bg1"/>
                          </a:solidFill>
                          <a:effectLst/>
                          <a:latin typeface="+mj-lt"/>
                        </a:rPr>
                        <a:t>25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616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254</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371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30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316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dirty="0">
                          <a:solidFill>
                            <a:schemeClr val="bg1"/>
                          </a:solidFill>
                          <a:effectLst/>
                          <a:latin typeface="+mj-lt"/>
                        </a:rPr>
                        <a:t>330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258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55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dirty="0">
                          <a:solidFill>
                            <a:schemeClr val="bg1"/>
                          </a:solidFill>
                          <a:effectLst/>
                          <a:latin typeface="+mj-lt"/>
                        </a:rPr>
                        <a:t>23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30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189</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extLst>
                  <a:ext uri="{0D108BD9-81ED-4DB2-BD59-A6C34878D82A}">
                    <a16:rowId xmlns:a16="http://schemas.microsoft.com/office/drawing/2014/main" val="217480392"/>
                  </a:ext>
                </a:extLst>
              </a:tr>
              <a:tr h="457200">
                <a:tc rowSpan="3">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srgbClr val="FFFFFF"/>
                          </a:solidFill>
                          <a:effectLst/>
                          <a:uLnTx/>
                          <a:uFillTx/>
                          <a:latin typeface="Calibri" panose="020F0502020204030204"/>
                          <a:ea typeface="+mn-ea"/>
                          <a:cs typeface="+mn-cs"/>
                        </a:rPr>
                        <a:t>Sécurité alimentaire </a:t>
                      </a:r>
                    </a:p>
                    <a:p>
                      <a:pPr algn="ctr" rtl="0" fontAlgn="ctr"/>
                      <a:endParaRPr lang="fr-FR" sz="1100" b="1" i="0" u="none" strike="noStrike" dirty="0">
                        <a:solidFill>
                          <a:srgbClr val="FFFFFF"/>
                        </a:solidFill>
                        <a:effectLst/>
                        <a:latin typeface="+mj-lt"/>
                      </a:endParaRP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l" rtl="0" fontAlgn="ctr"/>
                      <a:r>
                        <a:rPr lang="fr-FR" sz="900" b="0" i="0" u="none" strike="noStrike" dirty="0">
                          <a:solidFill>
                            <a:schemeClr val="tx1"/>
                          </a:solidFill>
                          <a:effectLst/>
                          <a:latin typeface="+mj-lt"/>
                        </a:rPr>
                        <a:t>Formation et distribution d’intrants pour la mise en place de l’agriculture familiale </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ctr" fontAlgn="b"/>
                      <a:r>
                        <a:rPr lang="en-US" sz="1000" b="1" i="0" u="none" strike="noStrike" dirty="0">
                          <a:effectLst/>
                          <a:latin typeface="+mj-lt"/>
                        </a:rPr>
                        <a:t>10</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dirty="0">
                          <a:solidFill>
                            <a:schemeClr val="bg1"/>
                          </a:solidFill>
                          <a:effectLst/>
                          <a:latin typeface="+mj-lt"/>
                        </a:rPr>
                        <a:t>1500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4632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2214</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3010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1000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17676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5873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9000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dirty="0">
                          <a:solidFill>
                            <a:schemeClr val="bg1"/>
                          </a:solidFill>
                          <a:effectLst/>
                          <a:latin typeface="+mj-lt"/>
                        </a:rPr>
                        <a:t>1500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7500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extLst>
                  <a:ext uri="{0D108BD9-81ED-4DB2-BD59-A6C34878D82A}">
                    <a16:rowId xmlns:a16="http://schemas.microsoft.com/office/drawing/2014/main" val="1657098343"/>
                  </a:ext>
                </a:extLst>
              </a:tr>
              <a:tr h="457200">
                <a:tc vMerge="1">
                  <a:txBody>
                    <a:bodyPr/>
                    <a:lstStyle/>
                    <a:p>
                      <a:endParaRPr lang="en-US"/>
                    </a:p>
                  </a:txBody>
                  <a:tcPr/>
                </a:tc>
                <a:tc>
                  <a:txBody>
                    <a:bodyPr/>
                    <a:lstStyle/>
                    <a:p>
                      <a:pPr algn="l" rtl="0" fontAlgn="ctr"/>
                      <a:r>
                        <a:rPr lang="en-US" sz="900" b="0" i="0" u="none" strike="noStrike" dirty="0">
                          <a:solidFill>
                            <a:schemeClr val="tx1"/>
                          </a:solidFill>
                          <a:effectLst/>
                          <a:latin typeface="+mj-lt"/>
                        </a:rPr>
                        <a:t>Distribution de petit </a:t>
                      </a:r>
                      <a:r>
                        <a:rPr lang="en-US" sz="900" b="0" i="0" u="none" strike="noStrike" dirty="0" err="1">
                          <a:solidFill>
                            <a:schemeClr val="tx1"/>
                          </a:solidFill>
                          <a:effectLst/>
                          <a:latin typeface="+mj-lt"/>
                        </a:rPr>
                        <a:t>bétail</a:t>
                      </a:r>
                      <a:endParaRPr lang="en-US" sz="900" b="0" i="0" u="none" strike="noStrike" dirty="0">
                        <a:solidFill>
                          <a:schemeClr val="tx1"/>
                        </a:solidFill>
                        <a:effectLst/>
                        <a:latin typeface="+mj-lt"/>
                      </a:endParaRPr>
                    </a:p>
                    <a:p>
                      <a:pPr algn="l" rtl="0" fontAlgn="ctr"/>
                      <a:endParaRPr lang="en-US" sz="900" b="0" i="0" u="none" strike="noStrike" dirty="0">
                        <a:solidFill>
                          <a:schemeClr val="tx1"/>
                        </a:solidFill>
                        <a:effectLst/>
                        <a:latin typeface="+mj-lt"/>
                      </a:endParaRP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ctr" fontAlgn="b"/>
                      <a:r>
                        <a:rPr lang="en-US" sz="1000" b="1" i="0" u="none" strike="noStrike" dirty="0">
                          <a:effectLst/>
                          <a:latin typeface="+mj-lt"/>
                        </a:rPr>
                        <a:t>9</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1101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4020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dirty="0">
                          <a:solidFill>
                            <a:schemeClr val="bg1"/>
                          </a:solidFill>
                          <a:effectLst/>
                          <a:latin typeface="+mj-lt"/>
                        </a:rPr>
                        <a:t>2625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1100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dirty="0">
                          <a:solidFill>
                            <a:schemeClr val="bg1"/>
                          </a:solidFill>
                          <a:effectLst/>
                          <a:latin typeface="+mj-lt"/>
                        </a:rPr>
                        <a:t>1884</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dirty="0">
                          <a:solidFill>
                            <a:schemeClr val="bg1"/>
                          </a:solidFill>
                          <a:effectLst/>
                          <a:latin typeface="+mj-lt"/>
                        </a:rPr>
                        <a:t>1083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400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776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151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extLst>
                  <a:ext uri="{0D108BD9-81ED-4DB2-BD59-A6C34878D82A}">
                    <a16:rowId xmlns:a16="http://schemas.microsoft.com/office/drawing/2014/main" val="1874814399"/>
                  </a:ext>
                </a:extLst>
              </a:tr>
              <a:tr h="457200">
                <a:tc vMerge="1">
                  <a:txBody>
                    <a:bodyPr/>
                    <a:lstStyle/>
                    <a:p>
                      <a:endParaRPr lang="en-US"/>
                    </a:p>
                  </a:txBody>
                  <a:tcPr/>
                </a:tc>
                <a:tc>
                  <a:txBody>
                    <a:bodyPr/>
                    <a:lstStyle/>
                    <a:p>
                      <a:pPr algn="l" rtl="0" fontAlgn="ctr"/>
                      <a:r>
                        <a:rPr lang="fr-FR" sz="900" b="0" i="0" u="none" strike="noStrike" dirty="0">
                          <a:solidFill>
                            <a:schemeClr val="tx1"/>
                          </a:solidFill>
                          <a:effectLst/>
                          <a:latin typeface="+mj-lt"/>
                        </a:rPr>
                        <a:t>Appui à l’alimentation du bétail</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ctr" fontAlgn="b"/>
                      <a:r>
                        <a:rPr lang="en-US" sz="1000" b="1" i="0" u="none" strike="noStrike">
                          <a:effectLst/>
                          <a:latin typeface="+mj-lt"/>
                        </a:rPr>
                        <a:t>4</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26400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19801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3923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60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32106812"/>
                  </a:ext>
                </a:extLst>
              </a:tr>
              <a:tr h="457200">
                <a:tc rowSpan="3">
                  <a:txBody>
                    <a:bodyPr/>
                    <a:lstStyle/>
                    <a:p>
                      <a:pPr algn="ctr" rtl="0" fontAlgn="ctr"/>
                      <a:r>
                        <a:rPr lang="fr-FR" sz="1000" b="1" i="0" u="none" strike="noStrike" dirty="0">
                          <a:solidFill>
                            <a:srgbClr val="FFFFFF"/>
                          </a:solidFill>
                          <a:effectLst/>
                          <a:latin typeface="+mj-lt"/>
                        </a:rPr>
                        <a:t>Eau, Assainissement et Hygiène (WASH)</a:t>
                      </a:r>
                    </a:p>
                    <a:p>
                      <a:pPr algn="ctr" rtl="0" fontAlgn="ctr"/>
                      <a:r>
                        <a:rPr lang="en-US" sz="1000" b="1" i="0" u="none" strike="noStrike" dirty="0">
                          <a:solidFill>
                            <a:srgbClr val="000000"/>
                          </a:solidFill>
                          <a:effectLst/>
                          <a:latin typeface="+mj-lt"/>
                        </a:rPr>
                        <a:t> </a:t>
                      </a:r>
                    </a:p>
                    <a:p>
                      <a:pPr algn="ctr" fontAlgn="ctr"/>
                      <a:r>
                        <a:rPr lang="en-US" sz="1000" b="0" i="0" u="none" strike="noStrike" dirty="0">
                          <a:effectLst/>
                          <a:latin typeface="+mj-lt"/>
                        </a:rPr>
                        <a:t> </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l" rtl="0" fontAlgn="ctr"/>
                      <a:r>
                        <a:rPr lang="fr-FR" sz="900" b="0" i="0" u="none" strike="noStrike" dirty="0">
                          <a:solidFill>
                            <a:schemeClr val="tx1"/>
                          </a:solidFill>
                          <a:effectLst/>
                          <a:latin typeface="+mj-lt"/>
                        </a:rPr>
                        <a:t>Village mettent en œuvre l’assainissement total pilotée par les communautés </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ctr" fontAlgn="b"/>
                      <a:r>
                        <a:rPr lang="en-US" sz="1000" b="1" i="0" u="none" strike="noStrike" dirty="0">
                          <a:effectLst/>
                          <a:latin typeface="+mj-lt"/>
                        </a:rPr>
                        <a:t>8</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42201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1357</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5000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8828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dirty="0">
                          <a:solidFill>
                            <a:schemeClr val="bg1"/>
                          </a:solidFill>
                          <a:effectLst/>
                          <a:latin typeface="+mj-lt"/>
                        </a:rPr>
                        <a:t>4417</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8510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11500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18493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3738121961"/>
                  </a:ext>
                </a:extLst>
              </a:tr>
              <a:tr h="457200">
                <a:tc vMerge="1">
                  <a:txBody>
                    <a:bodyPr/>
                    <a:lstStyle/>
                    <a:p>
                      <a:pPr algn="ctr" rtl="0" fontAlgn="ctr"/>
                      <a:endParaRPr lang="en-US" sz="1000" b="1" i="0" u="none" strike="noStrike">
                        <a:solidFill>
                          <a:srgbClr val="000000"/>
                        </a:solidFill>
                        <a:effectLst/>
                        <a:latin typeface="+mj-lt"/>
                      </a:endParaRPr>
                    </a:p>
                  </a:txBody>
                  <a:tcPr marL="2930" marR="2930" marT="2930"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solidFill>
                      <a:srgbClr val="0070C0"/>
                    </a:solidFill>
                  </a:tcPr>
                </a:tc>
                <a:tc>
                  <a:txBody>
                    <a:bodyPr/>
                    <a:lstStyle/>
                    <a:p>
                      <a:pPr algn="l" rtl="0" fontAlgn="ctr"/>
                      <a:r>
                        <a:rPr lang="fr-FR" sz="900" b="0" i="0" u="none" strike="noStrike" dirty="0">
                          <a:solidFill>
                            <a:schemeClr val="tx1"/>
                          </a:solidFill>
                          <a:effectLst/>
                          <a:latin typeface="+mj-lt"/>
                        </a:rPr>
                        <a:t>Mise en place et maintenance de latrine et point d’eau dans les unités nutritionnelles </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ctr" fontAlgn="b"/>
                      <a:r>
                        <a:rPr lang="en-US" sz="1000" b="1" i="0" u="none" strike="noStrike" dirty="0">
                          <a:effectLst/>
                          <a:latin typeface="+mj-lt"/>
                        </a:rPr>
                        <a:t>2</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300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dirty="0">
                          <a:solidFill>
                            <a:schemeClr val="bg1"/>
                          </a:solidFill>
                          <a:effectLst/>
                          <a:latin typeface="+mj-lt"/>
                        </a:rPr>
                        <a:t>200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534428528"/>
                  </a:ext>
                </a:extLst>
              </a:tr>
              <a:tr h="457200">
                <a:tc vMerge="1">
                  <a:txBody>
                    <a:bodyPr/>
                    <a:lstStyle/>
                    <a:p>
                      <a:pPr algn="ctr" fontAlgn="ctr"/>
                      <a:endParaRPr lang="en-US" sz="1000" b="0" i="0" u="none" strike="noStrike" dirty="0">
                        <a:effectLst/>
                        <a:latin typeface="+mj-lt"/>
                      </a:endParaRPr>
                    </a:p>
                  </a:txBody>
                  <a:tcPr marL="2930" marR="2930" marT="2930"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solidFill>
                      <a:srgbClr val="0070C0"/>
                    </a:solidFill>
                  </a:tcPr>
                </a:tc>
                <a:tc>
                  <a:txBody>
                    <a:bodyPr/>
                    <a:lstStyle/>
                    <a:p>
                      <a:pPr algn="l" rtl="0" fontAlgn="ctr"/>
                      <a:r>
                        <a:rPr lang="en-US" sz="900" b="0" i="0" u="none" strike="noStrike" dirty="0">
                          <a:solidFill>
                            <a:schemeClr val="tx1"/>
                          </a:solidFill>
                          <a:effectLst/>
                          <a:latin typeface="+mj-lt"/>
                        </a:rPr>
                        <a:t>Distribution des kits Wash in Nut  </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ctr" fontAlgn="b"/>
                      <a:r>
                        <a:rPr lang="en-US" sz="1000" b="1" i="0" u="none" strike="noStrike" dirty="0">
                          <a:effectLst/>
                          <a:latin typeface="+mj-lt"/>
                        </a:rPr>
                        <a:t>13</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1309</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2163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2866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1460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dirty="0">
                          <a:solidFill>
                            <a:schemeClr val="bg1"/>
                          </a:solidFill>
                          <a:effectLst/>
                          <a:latin typeface="+mj-lt"/>
                        </a:rPr>
                        <a:t>13691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152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829</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565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dirty="0">
                          <a:solidFill>
                            <a:schemeClr val="bg1"/>
                          </a:solidFill>
                          <a:effectLst/>
                          <a:latin typeface="+mj-lt"/>
                        </a:rPr>
                        <a:t>47038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10477</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2073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1005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extLst>
                  <a:ext uri="{0D108BD9-81ED-4DB2-BD59-A6C34878D82A}">
                    <a16:rowId xmlns:a16="http://schemas.microsoft.com/office/drawing/2014/main" val="471692948"/>
                  </a:ext>
                </a:extLst>
              </a:tr>
              <a:tr h="457200">
                <a:tc>
                  <a:txBody>
                    <a:bodyPr/>
                    <a:lstStyle/>
                    <a:p>
                      <a:pPr algn="ctr" rtl="0" fontAlgn="ctr"/>
                      <a:r>
                        <a:rPr lang="en-US" sz="1000" b="1" i="0" u="none" strike="noStrike">
                          <a:solidFill>
                            <a:srgbClr val="FFFFFF"/>
                          </a:solidFill>
                          <a:effectLst/>
                          <a:latin typeface="+mj-lt"/>
                        </a:rPr>
                        <a:t>Planification familiale </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l" rtl="0" fontAlgn="ctr"/>
                      <a:r>
                        <a:rPr lang="fr-FR" sz="900" b="1" i="0" u="none" strike="noStrike" dirty="0">
                          <a:solidFill>
                            <a:schemeClr val="tx1"/>
                          </a:solidFill>
                          <a:effectLst/>
                          <a:latin typeface="+mj-lt"/>
                        </a:rPr>
                        <a:t>Distribution de contraceptifs (hors préservatif)</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ctr" fontAlgn="b"/>
                      <a:r>
                        <a:rPr lang="en-US" sz="1000" b="1" i="0" u="none" strike="noStrike">
                          <a:effectLst/>
                          <a:latin typeface="+mj-lt"/>
                        </a:rPr>
                        <a:t>22</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dirty="0">
                          <a:solidFill>
                            <a:schemeClr val="bg1"/>
                          </a:solidFill>
                          <a:effectLst/>
                          <a:latin typeface="+mj-lt"/>
                        </a:rPr>
                        <a:t>4624</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dirty="0">
                          <a:solidFill>
                            <a:schemeClr val="bg1"/>
                          </a:solidFill>
                          <a:effectLst/>
                          <a:latin typeface="+mj-lt"/>
                        </a:rPr>
                        <a:t>4624</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56965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4162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2325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925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19422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1387</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1850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2893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50868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75018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dirty="0">
                          <a:solidFill>
                            <a:schemeClr val="bg1"/>
                          </a:solidFill>
                          <a:effectLst/>
                          <a:latin typeface="+mj-lt"/>
                        </a:rPr>
                        <a:t>11561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dirty="0">
                          <a:solidFill>
                            <a:schemeClr val="bg1"/>
                          </a:solidFill>
                          <a:effectLst/>
                          <a:latin typeface="+mj-lt"/>
                        </a:rPr>
                        <a:t>14336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60117</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dirty="0">
                          <a:solidFill>
                            <a:schemeClr val="bg1"/>
                          </a:solidFill>
                          <a:effectLst/>
                          <a:latin typeface="+mj-lt"/>
                        </a:rPr>
                        <a:t>55492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13293</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dirty="0">
                          <a:solidFill>
                            <a:schemeClr val="bg1"/>
                          </a:solidFill>
                          <a:effectLst/>
                          <a:latin typeface="+mj-lt"/>
                        </a:rPr>
                        <a:t>15260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dirty="0">
                          <a:solidFill>
                            <a:schemeClr val="bg1"/>
                          </a:solidFill>
                          <a:effectLst/>
                          <a:latin typeface="+mj-lt"/>
                        </a:rPr>
                        <a:t>11098</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dirty="0">
                          <a:solidFill>
                            <a:schemeClr val="bg1"/>
                          </a:solidFill>
                          <a:effectLst/>
                          <a:latin typeface="+mj-lt"/>
                        </a:rPr>
                        <a:t>16185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dirty="0">
                          <a:solidFill>
                            <a:schemeClr val="bg1"/>
                          </a:solidFill>
                          <a:effectLst/>
                          <a:latin typeface="+mj-lt"/>
                        </a:rPr>
                        <a:t>4624</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dirty="0">
                          <a:solidFill>
                            <a:schemeClr val="bg1"/>
                          </a:solidFill>
                          <a:effectLst/>
                          <a:latin typeface="+mj-lt"/>
                        </a:rPr>
                        <a:t>2986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extLst>
                  <a:ext uri="{0D108BD9-81ED-4DB2-BD59-A6C34878D82A}">
                    <a16:rowId xmlns:a16="http://schemas.microsoft.com/office/drawing/2014/main" val="1139834959"/>
                  </a:ext>
                </a:extLst>
              </a:tr>
              <a:tr h="457200">
                <a:tc>
                  <a:txBody>
                    <a:bodyPr/>
                    <a:lstStyle/>
                    <a:p>
                      <a:pPr algn="ctr" rtl="0" fontAlgn="ctr"/>
                      <a:r>
                        <a:rPr lang="en-US" sz="1000" b="1" i="0" u="none" strike="noStrike">
                          <a:solidFill>
                            <a:srgbClr val="FFFFFF"/>
                          </a:solidFill>
                          <a:effectLst/>
                          <a:latin typeface="+mj-lt"/>
                        </a:rPr>
                        <a:t>Education</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l" rtl="0" fontAlgn="ctr"/>
                      <a:r>
                        <a:rPr lang="fr-FR" sz="900" b="0" i="0" u="none" strike="noStrike" dirty="0">
                          <a:solidFill>
                            <a:schemeClr val="tx1"/>
                          </a:solidFill>
                          <a:effectLst/>
                          <a:latin typeface="+mj-lt"/>
                        </a:rPr>
                        <a:t>Enseignants formés aux bonnes pratiques de nutrition et d’hygiène </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ctr" fontAlgn="b"/>
                      <a:r>
                        <a:rPr lang="en-US" sz="1000" b="1" i="0" u="none" strike="noStrike" dirty="0">
                          <a:effectLst/>
                          <a:latin typeface="+mj-lt"/>
                        </a:rPr>
                        <a:t>16</a:t>
                      </a:r>
                    </a:p>
                  </a:txBody>
                  <a:tcPr marL="2930" marR="2930" marT="2930"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dirty="0">
                          <a:solidFill>
                            <a:schemeClr val="bg1"/>
                          </a:solidFill>
                          <a:effectLst/>
                          <a:latin typeface="+mj-lt"/>
                        </a:rPr>
                        <a:t>36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dirty="0">
                          <a:solidFill>
                            <a:schemeClr val="bg1"/>
                          </a:solidFill>
                          <a:effectLst/>
                          <a:latin typeface="+mj-lt"/>
                        </a:rPr>
                        <a:t>9</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186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30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dirty="0">
                          <a:solidFill>
                            <a:schemeClr val="bg1"/>
                          </a:solidFill>
                          <a:effectLst/>
                          <a:latin typeface="+mj-lt"/>
                        </a:rPr>
                        <a:t>261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191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456</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30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71</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a:solidFill>
                            <a:schemeClr val="bg1"/>
                          </a:solidFill>
                          <a:effectLst/>
                          <a:latin typeface="+mj-lt"/>
                        </a:rPr>
                        <a:t>62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50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a:solidFill>
                            <a:schemeClr val="bg1"/>
                          </a:solidFill>
                          <a:effectLst/>
                          <a:latin typeface="+mj-lt"/>
                        </a:rPr>
                        <a:t>60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dirty="0">
                          <a:solidFill>
                            <a:schemeClr val="bg1"/>
                          </a:solidFill>
                          <a:effectLst/>
                          <a:latin typeface="+mj-lt"/>
                        </a:rPr>
                        <a:t>52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dirty="0">
                          <a:solidFill>
                            <a:schemeClr val="bg1"/>
                          </a:solidFill>
                          <a:effectLst/>
                          <a:latin typeface="+mj-lt"/>
                        </a:rPr>
                        <a:t>12</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en-US" sz="100" b="0" i="0" u="none" strike="noStrike" dirty="0">
                          <a:solidFill>
                            <a:schemeClr val="bg1"/>
                          </a:solidFill>
                          <a:effectLst/>
                          <a:latin typeface="+mj-lt"/>
                        </a:rPr>
                        <a:t>30</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en-US" sz="100" b="0" i="0" u="none" strike="noStrike" dirty="0">
                          <a:solidFill>
                            <a:schemeClr val="bg1"/>
                          </a:solidFill>
                          <a:effectLst/>
                          <a:latin typeface="+mj-lt"/>
                        </a:rPr>
                        <a:t> </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en-US" sz="100" b="0" i="0" u="none" strike="noStrike" dirty="0">
                          <a:solidFill>
                            <a:schemeClr val="bg1"/>
                          </a:solidFill>
                          <a:effectLst/>
                          <a:latin typeface="+mj-lt"/>
                        </a:rPr>
                        <a:t>585</a:t>
                      </a:r>
                    </a:p>
                  </a:txBody>
                  <a:tcPr marL="2930" marR="2930" marT="2930"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extLst>
                  <a:ext uri="{0D108BD9-81ED-4DB2-BD59-A6C34878D82A}">
                    <a16:rowId xmlns:a16="http://schemas.microsoft.com/office/drawing/2014/main" val="1310468685"/>
                  </a:ext>
                </a:extLst>
              </a:tr>
            </a:tbl>
          </a:graphicData>
        </a:graphic>
      </p:graphicFrame>
      <p:sp>
        <p:nvSpPr>
          <p:cNvPr id="5" name="Oval 4">
            <a:extLst>
              <a:ext uri="{FF2B5EF4-FFF2-40B4-BE49-F238E27FC236}">
                <a16:creationId xmlns:a16="http://schemas.microsoft.com/office/drawing/2014/main" id="{7DCE1CB5-72D6-4EE1-BF8C-9A6EA5366489}"/>
              </a:ext>
            </a:extLst>
          </p:cNvPr>
          <p:cNvSpPr/>
          <p:nvPr/>
        </p:nvSpPr>
        <p:spPr>
          <a:xfrm rot="5400000">
            <a:off x="1988039" y="4931033"/>
            <a:ext cx="567194" cy="1705232"/>
          </a:xfrm>
          <a:prstGeom prst="ellipse">
            <a:avLst/>
          </a:prstGeom>
          <a:noFill/>
          <a:ln w="38100">
            <a:solidFill>
              <a:srgbClr val="002060"/>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sp>
        <p:nvSpPr>
          <p:cNvPr id="6" name="Rectangle 5">
            <a:extLst>
              <a:ext uri="{FF2B5EF4-FFF2-40B4-BE49-F238E27FC236}">
                <a16:creationId xmlns:a16="http://schemas.microsoft.com/office/drawing/2014/main" id="{02D69780-FA5B-4DA2-9C38-B277560ED018}"/>
              </a:ext>
            </a:extLst>
          </p:cNvPr>
          <p:cNvSpPr/>
          <p:nvPr/>
        </p:nvSpPr>
        <p:spPr>
          <a:xfrm>
            <a:off x="3193403" y="831850"/>
            <a:ext cx="359422" cy="5660633"/>
          </a:xfrm>
          <a:prstGeom prst="rect">
            <a:avLst/>
          </a:prstGeom>
          <a:noFill/>
          <a:ln w="28575">
            <a:solidFill>
              <a:srgbClr val="00206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pic>
        <p:nvPicPr>
          <p:cNvPr id="7" name="Picture 6" descr="A screenshot of a cell phone&#10;&#10;Description generated with high confidence">
            <a:extLst>
              <a:ext uri="{FF2B5EF4-FFF2-40B4-BE49-F238E27FC236}">
                <a16:creationId xmlns:a16="http://schemas.microsoft.com/office/drawing/2014/main" id="{20916F99-511B-4C05-83A6-D3E4456220A9}"/>
              </a:ext>
            </a:extLst>
          </p:cNvPr>
          <p:cNvPicPr>
            <a:picLocks noChangeAspect="1"/>
          </p:cNvPicPr>
          <p:nvPr/>
        </p:nvPicPr>
        <p:blipFill>
          <a:blip r:embed="rId4"/>
          <a:stretch>
            <a:fillRect/>
          </a:stretch>
        </p:blipFill>
        <p:spPr>
          <a:xfrm>
            <a:off x="156525" y="844208"/>
            <a:ext cx="1100508" cy="641877"/>
          </a:xfrm>
          <a:prstGeom prst="rect">
            <a:avLst/>
          </a:prstGeom>
        </p:spPr>
      </p:pic>
    </p:spTree>
    <p:extLst>
      <p:ext uri="{BB962C8B-B14F-4D97-AF65-F5344CB8AC3E}">
        <p14:creationId xmlns:p14="http://schemas.microsoft.com/office/powerpoint/2010/main" val="1199141837"/>
      </p:ext>
    </p:extLst>
  </p:cSld>
  <p:clrMapOvr>
    <a:overrideClrMapping bg1="lt1" tx1="dk1" bg2="lt2" tx2="dk2" accent1="accent1" accent2="accent2" accent3="accent3" accent4="accent4" accent5="accent5" accent6="accent6" hlink="hlink" folHlink="folHlink"/>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0B38A23-0D60-4197-A460-5E61AAA6F782}"/>
              </a:ext>
            </a:extLst>
          </p:cNvPr>
          <p:cNvGrpSpPr/>
          <p:nvPr/>
        </p:nvGrpSpPr>
        <p:grpSpPr>
          <a:xfrm>
            <a:off x="10659552" y="4497822"/>
            <a:ext cx="1592115" cy="2009088"/>
            <a:chOff x="9478292" y="5061896"/>
            <a:chExt cx="3126189" cy="1437444"/>
          </a:xfrm>
        </p:grpSpPr>
        <p:sp>
          <p:nvSpPr>
            <p:cNvPr id="123" name="TextBox 420">
              <a:extLst>
                <a:ext uri="{FF2B5EF4-FFF2-40B4-BE49-F238E27FC236}">
                  <a16:creationId xmlns:a16="http://schemas.microsoft.com/office/drawing/2014/main" id="{6CF5643A-3818-46DE-A05A-34F6C9F347E2}"/>
                </a:ext>
              </a:extLst>
            </p:cNvPr>
            <p:cNvSpPr txBox="1">
              <a:spLocks noChangeArrowheads="1"/>
            </p:cNvSpPr>
            <p:nvPr/>
          </p:nvSpPr>
          <p:spPr bwMode="auto">
            <a:xfrm>
              <a:off x="10036985" y="5061896"/>
              <a:ext cx="2427291" cy="5765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8000" tIns="18000" rIns="18000" bIns="1800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Aft>
                  <a:spcPts val="600"/>
                </a:spcAft>
              </a:pPr>
              <a:r>
                <a:rPr lang="fr-FR" altLang="en-US" sz="1000" b="1" dirty="0">
                  <a:solidFill>
                    <a:srgbClr val="000000"/>
                  </a:solidFill>
                  <a:cs typeface="Arial" panose="020B0604020202020204" pitchFamily="34" charset="0"/>
                </a:rPr>
                <a:t>Nombre d’actions de nutrition effectuées par les différentes parties prenantes</a:t>
              </a:r>
              <a:endParaRPr lang="en-GB" altLang="en-US" sz="1000" b="1" dirty="0">
                <a:solidFill>
                  <a:srgbClr val="000000"/>
                </a:solidFill>
                <a:cs typeface="Arial" panose="020B0604020202020204" pitchFamily="34" charset="0"/>
              </a:endParaRPr>
            </a:p>
          </p:txBody>
        </p:sp>
        <p:sp>
          <p:nvSpPr>
            <p:cNvPr id="124" name="Oval 123">
              <a:extLst>
                <a:ext uri="{FF2B5EF4-FFF2-40B4-BE49-F238E27FC236}">
                  <a16:creationId xmlns:a16="http://schemas.microsoft.com/office/drawing/2014/main" id="{D4939F1A-6199-48A9-A22E-5DCD0CBAB670}"/>
                </a:ext>
              </a:extLst>
            </p:cNvPr>
            <p:cNvSpPr/>
            <p:nvPr/>
          </p:nvSpPr>
          <p:spPr>
            <a:xfrm>
              <a:off x="9478292" y="6348603"/>
              <a:ext cx="698900" cy="103202"/>
            </a:xfrm>
            <a:prstGeom prst="ellipse">
              <a:avLst/>
            </a:prstGeom>
            <a:noFill/>
            <a:ln w="25400">
              <a:solidFill>
                <a:srgbClr val="330B4D"/>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anchor="ctr"/>
            <a:lstStyle/>
            <a:p>
              <a:pPr algn="ctr" eaLnBrk="1" fontAlgn="auto" hangingPunct="1">
                <a:spcBef>
                  <a:spcPts val="0"/>
                </a:spcBef>
                <a:spcAft>
                  <a:spcPts val="0"/>
                </a:spcAft>
                <a:defRPr/>
              </a:pPr>
              <a:endParaRPr lang="en-GB" sz="1400" dirty="0">
                <a:solidFill>
                  <a:srgbClr val="000000"/>
                </a:solidFill>
                <a:cs typeface="Arial" pitchFamily="34" charset="0"/>
              </a:endParaRPr>
            </a:p>
          </p:txBody>
        </p:sp>
        <p:sp>
          <p:nvSpPr>
            <p:cNvPr id="125" name="TextBox 436">
              <a:extLst>
                <a:ext uri="{FF2B5EF4-FFF2-40B4-BE49-F238E27FC236}">
                  <a16:creationId xmlns:a16="http://schemas.microsoft.com/office/drawing/2014/main" id="{D6709876-311E-4BB3-974E-D07EF600E335}"/>
                </a:ext>
              </a:extLst>
            </p:cNvPr>
            <p:cNvSpPr txBox="1">
              <a:spLocks noChangeArrowheads="1"/>
            </p:cNvSpPr>
            <p:nvPr/>
          </p:nvSpPr>
          <p:spPr bwMode="auto">
            <a:xfrm>
              <a:off x="10177192" y="6253277"/>
              <a:ext cx="2427289"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Aft>
                  <a:spcPts val="300"/>
                </a:spcAft>
              </a:pPr>
              <a:r>
                <a:rPr lang="fr-FR" altLang="en-US" sz="1000" dirty="0">
                  <a:solidFill>
                    <a:srgbClr val="000000"/>
                  </a:solidFill>
                </a:rPr>
                <a:t>Nombres plus élevés d'actions</a:t>
              </a:r>
              <a:endParaRPr lang="en-US" altLang="en-US" sz="1000" dirty="0">
                <a:solidFill>
                  <a:srgbClr val="000000"/>
                </a:solidFill>
              </a:endParaRPr>
            </a:p>
          </p:txBody>
        </p:sp>
        <p:sp>
          <p:nvSpPr>
            <p:cNvPr id="126" name="Rectangle 125">
              <a:extLst>
                <a:ext uri="{FF2B5EF4-FFF2-40B4-BE49-F238E27FC236}">
                  <a16:creationId xmlns:a16="http://schemas.microsoft.com/office/drawing/2014/main" id="{17C06809-F2BD-4EA3-96D3-23D00A422C0B}"/>
                </a:ext>
              </a:extLst>
            </p:cNvPr>
            <p:cNvSpPr/>
            <p:nvPr/>
          </p:nvSpPr>
          <p:spPr>
            <a:xfrm>
              <a:off x="10177192" y="6098210"/>
              <a:ext cx="363537" cy="128587"/>
            </a:xfrm>
            <a:prstGeom prst="rect">
              <a:avLst/>
            </a:prstGeom>
            <a:solidFill>
              <a:srgbClr val="FACE98"/>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anchor="ctr"/>
            <a:lstStyle/>
            <a:p>
              <a:pPr algn="ctr" eaLnBrk="1" fontAlgn="auto" hangingPunct="1">
                <a:spcBef>
                  <a:spcPts val="0"/>
                </a:spcBef>
                <a:spcAft>
                  <a:spcPts val="0"/>
                </a:spcAft>
                <a:defRPr/>
              </a:pPr>
              <a:endParaRPr lang="en-GB" sz="800" dirty="0">
                <a:solidFill>
                  <a:srgbClr val="000000"/>
                </a:solidFill>
                <a:cs typeface="Arial" pitchFamily="34" charset="0"/>
              </a:endParaRPr>
            </a:p>
          </p:txBody>
        </p:sp>
        <p:sp>
          <p:nvSpPr>
            <p:cNvPr id="127" name="Rectangle 126">
              <a:extLst>
                <a:ext uri="{FF2B5EF4-FFF2-40B4-BE49-F238E27FC236}">
                  <a16:creationId xmlns:a16="http://schemas.microsoft.com/office/drawing/2014/main" id="{8665F768-0561-4469-927A-99A1F2FAEEC5}"/>
                </a:ext>
              </a:extLst>
            </p:cNvPr>
            <p:cNvSpPr/>
            <p:nvPr/>
          </p:nvSpPr>
          <p:spPr>
            <a:xfrm>
              <a:off x="10177192" y="5976404"/>
              <a:ext cx="363537" cy="128587"/>
            </a:xfrm>
            <a:prstGeom prst="rect">
              <a:avLst/>
            </a:prstGeom>
            <a:solidFill>
              <a:srgbClr val="FFA74F"/>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anchor="ctr"/>
            <a:lstStyle/>
            <a:p>
              <a:pPr algn="ctr" eaLnBrk="1" fontAlgn="auto" hangingPunct="1">
                <a:spcBef>
                  <a:spcPts val="0"/>
                </a:spcBef>
                <a:spcAft>
                  <a:spcPts val="0"/>
                </a:spcAft>
                <a:defRPr/>
              </a:pPr>
              <a:endParaRPr lang="en-GB" sz="800" dirty="0">
                <a:solidFill>
                  <a:srgbClr val="000000"/>
                </a:solidFill>
                <a:cs typeface="Arial" pitchFamily="34" charset="0"/>
              </a:endParaRPr>
            </a:p>
          </p:txBody>
        </p:sp>
        <p:sp>
          <p:nvSpPr>
            <p:cNvPr id="128" name="Rectangle 127">
              <a:extLst>
                <a:ext uri="{FF2B5EF4-FFF2-40B4-BE49-F238E27FC236}">
                  <a16:creationId xmlns:a16="http://schemas.microsoft.com/office/drawing/2014/main" id="{F0D53255-660E-4AD4-8F85-348ADBD90CBC}"/>
                </a:ext>
              </a:extLst>
            </p:cNvPr>
            <p:cNvSpPr/>
            <p:nvPr/>
          </p:nvSpPr>
          <p:spPr>
            <a:xfrm>
              <a:off x="10177194" y="5835497"/>
              <a:ext cx="365581" cy="128587"/>
            </a:xfrm>
            <a:prstGeom prst="rect">
              <a:avLst/>
            </a:prstGeom>
            <a:solidFill>
              <a:srgbClr val="DA6D00"/>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anchor="ctr"/>
            <a:lstStyle/>
            <a:p>
              <a:pPr algn="ctr" eaLnBrk="1" fontAlgn="auto" hangingPunct="1">
                <a:spcBef>
                  <a:spcPts val="0"/>
                </a:spcBef>
                <a:spcAft>
                  <a:spcPts val="0"/>
                </a:spcAft>
                <a:defRPr/>
              </a:pPr>
              <a:endParaRPr lang="en-GB" sz="800" dirty="0">
                <a:solidFill>
                  <a:srgbClr val="000000"/>
                </a:solidFill>
                <a:cs typeface="Arial" pitchFamily="34" charset="0"/>
              </a:endParaRPr>
            </a:p>
          </p:txBody>
        </p:sp>
        <p:sp>
          <p:nvSpPr>
            <p:cNvPr id="129" name="Rectangle 128">
              <a:extLst>
                <a:ext uri="{FF2B5EF4-FFF2-40B4-BE49-F238E27FC236}">
                  <a16:creationId xmlns:a16="http://schemas.microsoft.com/office/drawing/2014/main" id="{72567374-8C51-4B6E-88D1-BCDBBC6F4D1F}"/>
                </a:ext>
              </a:extLst>
            </p:cNvPr>
            <p:cNvSpPr/>
            <p:nvPr/>
          </p:nvSpPr>
          <p:spPr>
            <a:xfrm>
              <a:off x="10177192" y="5707885"/>
              <a:ext cx="363537" cy="128587"/>
            </a:xfrm>
            <a:prstGeom prst="rect">
              <a:avLst/>
            </a:prstGeom>
            <a:solidFill>
              <a:srgbClr val="B7420D"/>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anchor="ctr"/>
            <a:lstStyle/>
            <a:p>
              <a:pPr algn="ctr" eaLnBrk="1" fontAlgn="auto" hangingPunct="1">
                <a:spcBef>
                  <a:spcPts val="0"/>
                </a:spcBef>
                <a:spcAft>
                  <a:spcPts val="0"/>
                </a:spcAft>
                <a:defRPr/>
              </a:pPr>
              <a:endParaRPr lang="en-GB" sz="800" dirty="0">
                <a:solidFill>
                  <a:srgbClr val="000000"/>
                </a:solidFill>
                <a:cs typeface="Arial" pitchFamily="34" charset="0"/>
              </a:endParaRPr>
            </a:p>
          </p:txBody>
        </p:sp>
        <p:sp>
          <p:nvSpPr>
            <p:cNvPr id="130" name="TextBox 174">
              <a:extLst>
                <a:ext uri="{FF2B5EF4-FFF2-40B4-BE49-F238E27FC236}">
                  <a16:creationId xmlns:a16="http://schemas.microsoft.com/office/drawing/2014/main" id="{7745779E-280F-4B46-9E3F-E8C9EF52F5F8}"/>
                </a:ext>
              </a:extLst>
            </p:cNvPr>
            <p:cNvSpPr txBox="1">
              <a:spLocks noChangeArrowheads="1"/>
            </p:cNvSpPr>
            <p:nvPr/>
          </p:nvSpPr>
          <p:spPr bwMode="auto">
            <a:xfrm>
              <a:off x="10474523" y="5697611"/>
              <a:ext cx="1190599" cy="533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Aft>
                  <a:spcPts val="100"/>
                </a:spcAft>
              </a:pPr>
              <a:r>
                <a:rPr lang="en-US" altLang="en-US" sz="1000" dirty="0">
                  <a:solidFill>
                    <a:srgbClr val="000000"/>
                  </a:solidFill>
                </a:rPr>
                <a:t>&gt; 19</a:t>
              </a:r>
            </a:p>
            <a:p>
              <a:pPr eaLnBrk="1" hangingPunct="1">
                <a:spcAft>
                  <a:spcPts val="100"/>
                </a:spcAft>
              </a:pPr>
              <a:r>
                <a:rPr lang="en-US" altLang="en-US" sz="1000" dirty="0">
                  <a:solidFill>
                    <a:srgbClr val="000000"/>
                  </a:solidFill>
                </a:rPr>
                <a:t>13-19</a:t>
              </a:r>
              <a:endParaRPr lang="en-GB" altLang="en-US" sz="1000" dirty="0">
                <a:solidFill>
                  <a:srgbClr val="000000"/>
                </a:solidFill>
              </a:endParaRPr>
            </a:p>
            <a:p>
              <a:pPr eaLnBrk="1" hangingPunct="1">
                <a:spcAft>
                  <a:spcPts val="100"/>
                </a:spcAft>
              </a:pPr>
              <a:r>
                <a:rPr lang="en-GB" altLang="en-US" sz="1000" dirty="0">
                  <a:solidFill>
                    <a:srgbClr val="000000"/>
                  </a:solidFill>
                </a:rPr>
                <a:t>6</a:t>
              </a:r>
              <a:r>
                <a:rPr lang="en-US" altLang="en-US" sz="1000" dirty="0">
                  <a:solidFill>
                    <a:srgbClr val="000000"/>
                  </a:solidFill>
                </a:rPr>
                <a:t>-12</a:t>
              </a:r>
            </a:p>
            <a:p>
              <a:pPr eaLnBrk="1" hangingPunct="1">
                <a:spcAft>
                  <a:spcPts val="100"/>
                </a:spcAft>
              </a:pPr>
              <a:r>
                <a:rPr lang="en-US" altLang="en-US" sz="1000" dirty="0">
                  <a:solidFill>
                    <a:srgbClr val="000000"/>
                  </a:solidFill>
                  <a:latin typeface="Calibri" panose="020F0502020204030204" pitchFamily="34" charset="0"/>
                  <a:cs typeface="Calibri" panose="020F0502020204030204" pitchFamily="34" charset="0"/>
                </a:rPr>
                <a:t>≤</a:t>
              </a:r>
              <a:r>
                <a:rPr lang="en-US" altLang="en-US" sz="1000" dirty="0">
                  <a:solidFill>
                    <a:srgbClr val="000000"/>
                  </a:solidFill>
                </a:rPr>
                <a:t> 5</a:t>
              </a:r>
            </a:p>
          </p:txBody>
        </p:sp>
      </p:grpSp>
      <p:grpSp>
        <p:nvGrpSpPr>
          <p:cNvPr id="14" name="Group 13">
            <a:extLst>
              <a:ext uri="{FF2B5EF4-FFF2-40B4-BE49-F238E27FC236}">
                <a16:creationId xmlns:a16="http://schemas.microsoft.com/office/drawing/2014/main" id="{DB6FAA1F-6095-4673-AC46-D5A6DD1F8FDD}"/>
              </a:ext>
            </a:extLst>
          </p:cNvPr>
          <p:cNvGrpSpPr/>
          <p:nvPr/>
        </p:nvGrpSpPr>
        <p:grpSpPr>
          <a:xfrm>
            <a:off x="7104356" y="1561732"/>
            <a:ext cx="3744603" cy="4719062"/>
            <a:chOff x="6837442" y="1561732"/>
            <a:chExt cx="4011517" cy="5090088"/>
          </a:xfrm>
        </p:grpSpPr>
        <p:grpSp>
          <p:nvGrpSpPr>
            <p:cNvPr id="52" name="Group 292">
              <a:extLst>
                <a:ext uri="{FF2B5EF4-FFF2-40B4-BE49-F238E27FC236}">
                  <a16:creationId xmlns:a16="http://schemas.microsoft.com/office/drawing/2014/main" id="{5DF4CCD5-8BC0-42B4-9E54-AD67703294F9}"/>
                </a:ext>
              </a:extLst>
            </p:cNvPr>
            <p:cNvGrpSpPr>
              <a:grpSpLocks/>
            </p:cNvGrpSpPr>
            <p:nvPr/>
          </p:nvGrpSpPr>
          <p:grpSpPr bwMode="auto">
            <a:xfrm>
              <a:off x="6837442" y="1561732"/>
              <a:ext cx="4011517" cy="5090088"/>
              <a:chOff x="4311443" y="1333501"/>
              <a:chExt cx="3868945" cy="5420233"/>
            </a:xfrm>
          </p:grpSpPr>
          <p:grpSp>
            <p:nvGrpSpPr>
              <p:cNvPr id="53" name="Group 5">
                <a:extLst>
                  <a:ext uri="{FF2B5EF4-FFF2-40B4-BE49-F238E27FC236}">
                    <a16:creationId xmlns:a16="http://schemas.microsoft.com/office/drawing/2014/main" id="{B5FBDFC3-39B6-4559-A961-024EB0C3E3A1}"/>
                  </a:ext>
                </a:extLst>
              </p:cNvPr>
              <p:cNvGrpSpPr>
                <a:grpSpLocks noChangeAspect="1"/>
              </p:cNvGrpSpPr>
              <p:nvPr/>
            </p:nvGrpSpPr>
            <p:grpSpPr bwMode="auto">
              <a:xfrm>
                <a:off x="4784422" y="1333501"/>
                <a:ext cx="3395966" cy="5167313"/>
                <a:chOff x="3640818" y="794776"/>
                <a:chExt cx="3751598" cy="5705475"/>
              </a:xfrm>
            </p:grpSpPr>
            <p:sp>
              <p:nvSpPr>
                <p:cNvPr id="77" name="Freeform 8">
                  <a:extLst>
                    <a:ext uri="{FF2B5EF4-FFF2-40B4-BE49-F238E27FC236}">
                      <a16:creationId xmlns:a16="http://schemas.microsoft.com/office/drawing/2014/main" id="{32B7D0FD-C939-4079-85BD-7A8E843C31C9}"/>
                    </a:ext>
                  </a:extLst>
                </p:cNvPr>
                <p:cNvSpPr>
                  <a:spLocks noChangeAspect="1"/>
                </p:cNvSpPr>
                <p:nvPr/>
              </p:nvSpPr>
              <p:spPr bwMode="auto">
                <a:xfrm>
                  <a:off x="4400506" y="3365547"/>
                  <a:ext cx="871538" cy="1145898"/>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DA6D00"/>
                </a:solidFill>
                <a:ln w="9525">
                  <a:solidFill>
                    <a:schemeClr val="tx1">
                      <a:lumMod val="50000"/>
                      <a:lumOff val="50000"/>
                    </a:schemeClr>
                  </a:solidFill>
                  <a:round/>
                  <a:headEnd/>
                  <a:tailEnd/>
                </a:ln>
              </p:spPr>
              <p:txBody>
                <a:bodyPr/>
                <a:lstStyle/>
                <a:p>
                  <a:pPr>
                    <a:defRPr/>
                  </a:pPr>
                  <a:endParaRPr lang="en-GB" b="1"/>
                </a:p>
              </p:txBody>
            </p:sp>
            <p:sp>
              <p:nvSpPr>
                <p:cNvPr id="78" name="Freeform 10">
                  <a:extLst>
                    <a:ext uri="{FF2B5EF4-FFF2-40B4-BE49-F238E27FC236}">
                      <a16:creationId xmlns:a16="http://schemas.microsoft.com/office/drawing/2014/main" id="{90905670-8BD3-4AAE-B526-1A8BBA797203}"/>
                    </a:ext>
                  </a:extLst>
                </p:cNvPr>
                <p:cNvSpPr>
                  <a:spLocks noChangeAspect="1"/>
                </p:cNvSpPr>
                <p:nvPr/>
              </p:nvSpPr>
              <p:spPr bwMode="auto">
                <a:xfrm>
                  <a:off x="4881506" y="3413543"/>
                  <a:ext cx="1215740" cy="141887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rgbClr val="FFA74F"/>
                </a:solidFill>
                <a:ln w="9525">
                  <a:solidFill>
                    <a:schemeClr val="tx1">
                      <a:lumMod val="50000"/>
                      <a:lumOff val="50000"/>
                    </a:schemeClr>
                  </a:solidFill>
                  <a:round/>
                  <a:headEnd/>
                  <a:tailEnd/>
                </a:ln>
              </p:spPr>
              <p:txBody>
                <a:bodyPr/>
                <a:lstStyle/>
                <a:p>
                  <a:pPr>
                    <a:defRPr/>
                  </a:pPr>
                  <a:endParaRPr lang="en-GB" b="1"/>
                </a:p>
              </p:txBody>
            </p:sp>
            <p:sp>
              <p:nvSpPr>
                <p:cNvPr id="79" name="Freeform 12">
                  <a:extLst>
                    <a:ext uri="{FF2B5EF4-FFF2-40B4-BE49-F238E27FC236}">
                      <a16:creationId xmlns:a16="http://schemas.microsoft.com/office/drawing/2014/main" id="{19B546DE-5138-4E8C-9183-C13BA999960D}"/>
                    </a:ext>
                  </a:extLst>
                </p:cNvPr>
                <p:cNvSpPr>
                  <a:spLocks noChangeAspect="1"/>
                </p:cNvSpPr>
                <p:nvPr/>
              </p:nvSpPr>
              <p:spPr bwMode="auto">
                <a:xfrm>
                  <a:off x="4345346" y="1313731"/>
                  <a:ext cx="1979161" cy="2384786"/>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FACE98"/>
                </a:solidFill>
                <a:ln w="9525">
                  <a:solidFill>
                    <a:schemeClr val="tx1">
                      <a:lumMod val="50000"/>
                      <a:lumOff val="50000"/>
                    </a:schemeClr>
                  </a:solidFill>
                  <a:round/>
                  <a:headEnd/>
                  <a:tailEnd/>
                </a:ln>
              </p:spPr>
              <p:txBody>
                <a:bodyPr/>
                <a:lstStyle/>
                <a:p>
                  <a:pPr>
                    <a:defRPr/>
                  </a:pPr>
                  <a:endParaRPr lang="en-GB" b="1"/>
                </a:p>
              </p:txBody>
            </p:sp>
            <p:sp>
              <p:nvSpPr>
                <p:cNvPr id="80" name="Freeform 14">
                  <a:extLst>
                    <a:ext uri="{FF2B5EF4-FFF2-40B4-BE49-F238E27FC236}">
                      <a16:creationId xmlns:a16="http://schemas.microsoft.com/office/drawing/2014/main" id="{DFA4E715-9E3E-4B4A-B9BA-651160980B24}"/>
                    </a:ext>
                  </a:extLst>
                </p:cNvPr>
                <p:cNvSpPr>
                  <a:spLocks noChangeAspect="1"/>
                </p:cNvSpPr>
                <p:nvPr/>
              </p:nvSpPr>
              <p:spPr bwMode="auto">
                <a:xfrm>
                  <a:off x="4197515" y="4721426"/>
                  <a:ext cx="891395" cy="929917"/>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rgbClr val="FFA74F"/>
                </a:solidFill>
                <a:ln w="9525">
                  <a:solidFill>
                    <a:schemeClr val="tx1">
                      <a:lumMod val="50000"/>
                      <a:lumOff val="50000"/>
                    </a:schemeClr>
                  </a:solidFill>
                  <a:round/>
                  <a:headEnd/>
                  <a:tailEnd/>
                </a:ln>
              </p:spPr>
              <p:txBody>
                <a:bodyPr/>
                <a:lstStyle/>
                <a:p>
                  <a:pPr>
                    <a:defRPr/>
                  </a:pPr>
                  <a:endParaRPr lang="en-GB" b="1"/>
                </a:p>
              </p:txBody>
            </p:sp>
            <p:sp>
              <p:nvSpPr>
                <p:cNvPr id="81" name="Freeform 16">
                  <a:extLst>
                    <a:ext uri="{FF2B5EF4-FFF2-40B4-BE49-F238E27FC236}">
                      <a16:creationId xmlns:a16="http://schemas.microsoft.com/office/drawing/2014/main" id="{14A356AB-ACEC-443A-A442-8281E99845DD}"/>
                    </a:ext>
                  </a:extLst>
                </p:cNvPr>
                <p:cNvSpPr>
                  <a:spLocks noChangeAspect="1"/>
                </p:cNvSpPr>
                <p:nvPr/>
              </p:nvSpPr>
              <p:spPr bwMode="auto">
                <a:xfrm>
                  <a:off x="6589278" y="1961673"/>
                  <a:ext cx="803138" cy="1601857"/>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DA6D00"/>
                </a:solidFill>
                <a:ln w="9525">
                  <a:solidFill>
                    <a:schemeClr val="tx1">
                      <a:lumMod val="50000"/>
                      <a:lumOff val="50000"/>
                    </a:schemeClr>
                  </a:solidFill>
                  <a:round/>
                  <a:headEnd/>
                  <a:tailEnd/>
                </a:ln>
              </p:spPr>
              <p:txBody>
                <a:bodyPr/>
                <a:lstStyle/>
                <a:p>
                  <a:pPr>
                    <a:defRPr/>
                  </a:pPr>
                  <a:endParaRPr lang="en-GB" b="1"/>
                </a:p>
              </p:txBody>
            </p:sp>
            <p:sp>
              <p:nvSpPr>
                <p:cNvPr id="82" name="Freeform 20">
                  <a:extLst>
                    <a:ext uri="{FF2B5EF4-FFF2-40B4-BE49-F238E27FC236}">
                      <a16:creationId xmlns:a16="http://schemas.microsoft.com/office/drawing/2014/main" id="{95115673-7DE0-4471-9CBF-09E3B73206E3}"/>
                    </a:ext>
                  </a:extLst>
                </p:cNvPr>
                <p:cNvSpPr>
                  <a:spLocks noChangeAspect="1"/>
                </p:cNvSpPr>
                <p:nvPr/>
              </p:nvSpPr>
              <p:spPr bwMode="auto">
                <a:xfrm>
                  <a:off x="5997956" y="1655700"/>
                  <a:ext cx="931111" cy="1886830"/>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FACE98"/>
                </a:solidFill>
                <a:ln w="9525">
                  <a:solidFill>
                    <a:schemeClr val="tx1">
                      <a:lumMod val="50000"/>
                      <a:lumOff val="50000"/>
                    </a:schemeClr>
                  </a:solidFill>
                  <a:round/>
                  <a:headEnd/>
                  <a:tailEnd/>
                </a:ln>
              </p:spPr>
              <p:txBody>
                <a:bodyPr/>
                <a:lstStyle/>
                <a:p>
                  <a:pPr>
                    <a:defRPr/>
                  </a:pPr>
                  <a:endParaRPr lang="en-GB" b="1"/>
                </a:p>
              </p:txBody>
            </p:sp>
            <p:sp>
              <p:nvSpPr>
                <p:cNvPr id="83" name="Freeform 22">
                  <a:extLst>
                    <a:ext uri="{FF2B5EF4-FFF2-40B4-BE49-F238E27FC236}">
                      <a16:creationId xmlns:a16="http://schemas.microsoft.com/office/drawing/2014/main" id="{A6D063BA-AC01-4C25-9EE5-EA18F20FA943}"/>
                    </a:ext>
                  </a:extLst>
                </p:cNvPr>
                <p:cNvSpPr>
                  <a:spLocks noChangeAspect="1"/>
                </p:cNvSpPr>
                <p:nvPr/>
              </p:nvSpPr>
              <p:spPr bwMode="auto">
                <a:xfrm>
                  <a:off x="5005066" y="4508444"/>
                  <a:ext cx="1045845" cy="1124900"/>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rgbClr val="DA6D00"/>
                </a:solidFill>
                <a:ln w="9525">
                  <a:solidFill>
                    <a:schemeClr val="tx1">
                      <a:lumMod val="50000"/>
                      <a:lumOff val="50000"/>
                    </a:schemeClr>
                  </a:solidFill>
                  <a:round/>
                  <a:headEnd/>
                  <a:tailEnd/>
                </a:ln>
              </p:spPr>
              <p:txBody>
                <a:bodyPr/>
                <a:lstStyle/>
                <a:p>
                  <a:pPr>
                    <a:defRPr/>
                  </a:pPr>
                  <a:endParaRPr lang="en-GB" b="1"/>
                </a:p>
              </p:txBody>
            </p:sp>
            <p:sp>
              <p:nvSpPr>
                <p:cNvPr id="84" name="Freeform 25">
                  <a:extLst>
                    <a:ext uri="{FF2B5EF4-FFF2-40B4-BE49-F238E27FC236}">
                      <a16:creationId xmlns:a16="http://schemas.microsoft.com/office/drawing/2014/main" id="{09C7C4B7-CC69-40D9-ADFF-83600E8A2EDC}"/>
                    </a:ext>
                  </a:extLst>
                </p:cNvPr>
                <p:cNvSpPr>
                  <a:spLocks noChangeAspect="1"/>
                </p:cNvSpPr>
                <p:nvPr/>
              </p:nvSpPr>
              <p:spPr bwMode="auto">
                <a:xfrm>
                  <a:off x="4012175" y="4376456"/>
                  <a:ext cx="1129689" cy="686940"/>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rgbClr val="FACE98"/>
                </a:solidFill>
                <a:ln w="6350" cap="sq">
                  <a:solidFill>
                    <a:schemeClr val="tx1">
                      <a:lumMod val="50000"/>
                      <a:lumOff val="50000"/>
                    </a:schemeClr>
                  </a:solidFill>
                  <a:prstDash val="solid"/>
                  <a:bevel/>
                  <a:headEnd/>
                  <a:tailEnd/>
                </a:ln>
                <a:extLst/>
              </p:spPr>
              <p:txBody>
                <a:bodyPr/>
                <a:lstStyle/>
                <a:p>
                  <a:pPr>
                    <a:defRPr/>
                  </a:pPr>
                  <a:endParaRPr lang="en-GB" b="1"/>
                </a:p>
              </p:txBody>
            </p:sp>
            <p:sp>
              <p:nvSpPr>
                <p:cNvPr id="85" name="Freeform 26">
                  <a:extLst>
                    <a:ext uri="{FF2B5EF4-FFF2-40B4-BE49-F238E27FC236}">
                      <a16:creationId xmlns:a16="http://schemas.microsoft.com/office/drawing/2014/main" id="{E7CA38E4-FF98-465D-9C1E-1FD9218EDAC5}"/>
                    </a:ext>
                  </a:extLst>
                </p:cNvPr>
                <p:cNvSpPr>
                  <a:spLocks noChangeAspect="1"/>
                </p:cNvSpPr>
                <p:nvPr/>
              </p:nvSpPr>
              <p:spPr bwMode="auto">
                <a:xfrm>
                  <a:off x="3701070" y="3149567"/>
                  <a:ext cx="1087766" cy="1316881"/>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B7420D"/>
                </a:solidFill>
                <a:ln w="9525">
                  <a:solidFill>
                    <a:schemeClr val="tx1">
                      <a:lumMod val="50000"/>
                      <a:lumOff val="50000"/>
                    </a:schemeClr>
                  </a:solidFill>
                  <a:round/>
                  <a:headEnd/>
                  <a:tailEnd/>
                </a:ln>
              </p:spPr>
              <p:txBody>
                <a:bodyPr/>
                <a:lstStyle/>
                <a:p>
                  <a:pPr>
                    <a:defRPr/>
                  </a:pPr>
                  <a:endParaRPr lang="en-GB" b="1"/>
                </a:p>
              </p:txBody>
            </p:sp>
            <p:sp>
              <p:nvSpPr>
                <p:cNvPr id="86" name="Freeform 29">
                  <a:extLst>
                    <a:ext uri="{FF2B5EF4-FFF2-40B4-BE49-F238E27FC236}">
                      <a16:creationId xmlns:a16="http://schemas.microsoft.com/office/drawing/2014/main" id="{E7894196-412A-4650-8C3F-B98A4447046D}"/>
                    </a:ext>
                  </a:extLst>
                </p:cNvPr>
                <p:cNvSpPr>
                  <a:spLocks noChangeAspect="1"/>
                </p:cNvSpPr>
                <p:nvPr/>
              </p:nvSpPr>
              <p:spPr bwMode="auto">
                <a:xfrm>
                  <a:off x="3641496" y="3977493"/>
                  <a:ext cx="747978" cy="545951"/>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B7420D"/>
                </a:solidFill>
                <a:ln w="6350" cap="sq">
                  <a:solidFill>
                    <a:schemeClr val="tx1">
                      <a:lumMod val="50000"/>
                      <a:lumOff val="50000"/>
                    </a:schemeClr>
                  </a:solidFill>
                  <a:prstDash val="solid"/>
                  <a:bevel/>
                  <a:headEnd/>
                  <a:tailEnd/>
                </a:ln>
                <a:extLst/>
              </p:spPr>
              <p:txBody>
                <a:bodyPr/>
                <a:lstStyle/>
                <a:p>
                  <a:pPr>
                    <a:defRPr/>
                  </a:pPr>
                  <a:endParaRPr lang="en-GB" b="1"/>
                </a:p>
              </p:txBody>
            </p:sp>
            <p:sp>
              <p:nvSpPr>
                <p:cNvPr id="87" name="Freeform 30">
                  <a:extLst>
                    <a:ext uri="{FF2B5EF4-FFF2-40B4-BE49-F238E27FC236}">
                      <a16:creationId xmlns:a16="http://schemas.microsoft.com/office/drawing/2014/main" id="{C6A226CD-9B28-4A37-8B37-43434168F228}"/>
                    </a:ext>
                  </a:extLst>
                </p:cNvPr>
                <p:cNvSpPr>
                  <a:spLocks noChangeAspect="1"/>
                </p:cNvSpPr>
                <p:nvPr/>
              </p:nvSpPr>
              <p:spPr bwMode="auto">
                <a:xfrm>
                  <a:off x="4279153" y="5855325"/>
                  <a:ext cx="472175" cy="350968"/>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rgbClr val="FFA74F"/>
                </a:solidFill>
                <a:ln w="9525">
                  <a:solidFill>
                    <a:schemeClr val="tx1">
                      <a:lumMod val="50000"/>
                      <a:lumOff val="50000"/>
                    </a:schemeClr>
                  </a:solidFill>
                  <a:round/>
                  <a:headEnd/>
                  <a:tailEnd/>
                </a:ln>
              </p:spPr>
              <p:txBody>
                <a:bodyPr/>
                <a:lstStyle/>
                <a:p>
                  <a:pPr>
                    <a:defRPr/>
                  </a:pPr>
                  <a:endParaRPr lang="en-GB" b="1"/>
                </a:p>
              </p:txBody>
            </p:sp>
            <p:sp>
              <p:nvSpPr>
                <p:cNvPr id="88" name="Freeform 33">
                  <a:extLst>
                    <a:ext uri="{FF2B5EF4-FFF2-40B4-BE49-F238E27FC236}">
                      <a16:creationId xmlns:a16="http://schemas.microsoft.com/office/drawing/2014/main" id="{6F387E90-5B0C-4E1D-A05D-D3A787EC8AF1}"/>
                    </a:ext>
                  </a:extLst>
                </p:cNvPr>
                <p:cNvSpPr>
                  <a:spLocks noChangeAspect="1"/>
                </p:cNvSpPr>
                <p:nvPr/>
              </p:nvSpPr>
              <p:spPr bwMode="auto">
                <a:xfrm>
                  <a:off x="4270328" y="5888321"/>
                  <a:ext cx="734738" cy="611945"/>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B7420D"/>
                </a:solidFill>
                <a:ln w="6350" cap="sq">
                  <a:solidFill>
                    <a:schemeClr val="tx1">
                      <a:lumMod val="50000"/>
                      <a:lumOff val="50000"/>
                    </a:schemeClr>
                  </a:solidFill>
                  <a:prstDash val="solid"/>
                  <a:bevel/>
                  <a:headEnd/>
                  <a:tailEnd/>
                </a:ln>
                <a:extLst/>
              </p:spPr>
              <p:txBody>
                <a:bodyPr/>
                <a:lstStyle/>
                <a:p>
                  <a:pPr>
                    <a:defRPr/>
                  </a:pPr>
                  <a:endParaRPr lang="en-GB" b="1"/>
                </a:p>
              </p:txBody>
            </p:sp>
            <p:sp>
              <p:nvSpPr>
                <p:cNvPr id="89" name="Freeform 35">
                  <a:extLst>
                    <a:ext uri="{FF2B5EF4-FFF2-40B4-BE49-F238E27FC236}">
                      <a16:creationId xmlns:a16="http://schemas.microsoft.com/office/drawing/2014/main" id="{EE08C8A6-B974-4AEE-9FCB-BB0A27F2AEEB}"/>
                    </a:ext>
                  </a:extLst>
                </p:cNvPr>
                <p:cNvSpPr>
                  <a:spLocks noChangeAspect="1"/>
                </p:cNvSpPr>
                <p:nvPr/>
              </p:nvSpPr>
              <p:spPr bwMode="auto">
                <a:xfrm>
                  <a:off x="4914603" y="5714336"/>
                  <a:ext cx="417013" cy="659941"/>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rgbClr val="FFA74F"/>
                </a:solidFill>
                <a:ln w="6350" cap="sq">
                  <a:solidFill>
                    <a:schemeClr val="tx1">
                      <a:lumMod val="50000"/>
                      <a:lumOff val="50000"/>
                    </a:schemeClr>
                  </a:solidFill>
                  <a:prstDash val="solid"/>
                  <a:bevel/>
                  <a:headEnd/>
                  <a:tailEnd/>
                </a:ln>
                <a:extLst/>
              </p:spPr>
              <p:txBody>
                <a:bodyPr/>
                <a:lstStyle/>
                <a:p>
                  <a:pPr>
                    <a:defRPr/>
                  </a:pPr>
                  <a:endParaRPr lang="en-GB" b="1"/>
                </a:p>
              </p:txBody>
            </p:sp>
            <p:sp>
              <p:nvSpPr>
                <p:cNvPr id="90" name="Freeform 36">
                  <a:extLst>
                    <a:ext uri="{FF2B5EF4-FFF2-40B4-BE49-F238E27FC236}">
                      <a16:creationId xmlns:a16="http://schemas.microsoft.com/office/drawing/2014/main" id="{31E92A80-48AB-48B9-AEBF-C6797E178021}"/>
                    </a:ext>
                  </a:extLst>
                </p:cNvPr>
                <p:cNvSpPr>
                  <a:spLocks noChangeAspect="1"/>
                </p:cNvSpPr>
                <p:nvPr/>
              </p:nvSpPr>
              <p:spPr bwMode="auto">
                <a:xfrm>
                  <a:off x="4084988" y="5159387"/>
                  <a:ext cx="549399" cy="713936"/>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rgbClr val="FACE98"/>
                </a:solidFill>
                <a:ln w="9525">
                  <a:solidFill>
                    <a:schemeClr val="tx1">
                      <a:lumMod val="50000"/>
                      <a:lumOff val="50000"/>
                    </a:schemeClr>
                  </a:solidFill>
                  <a:round/>
                  <a:headEnd/>
                  <a:tailEnd/>
                </a:ln>
              </p:spPr>
              <p:txBody>
                <a:bodyPr/>
                <a:lstStyle/>
                <a:p>
                  <a:pPr>
                    <a:defRPr/>
                  </a:pPr>
                  <a:endParaRPr lang="en-GB" b="1"/>
                </a:p>
              </p:txBody>
            </p:sp>
            <p:sp>
              <p:nvSpPr>
                <p:cNvPr id="91" name="Freeform 38">
                  <a:extLst>
                    <a:ext uri="{FF2B5EF4-FFF2-40B4-BE49-F238E27FC236}">
                      <a16:creationId xmlns:a16="http://schemas.microsoft.com/office/drawing/2014/main" id="{2F327415-E315-4B9E-9C27-03F4EDE995CA}"/>
                    </a:ext>
                  </a:extLst>
                </p:cNvPr>
                <p:cNvSpPr>
                  <a:spLocks noChangeAspect="1"/>
                </p:cNvSpPr>
                <p:nvPr/>
              </p:nvSpPr>
              <p:spPr bwMode="auto">
                <a:xfrm>
                  <a:off x="3822423" y="5585349"/>
                  <a:ext cx="516303" cy="596946"/>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rgbClr val="FACE98"/>
                </a:solidFill>
                <a:ln w="9525">
                  <a:solidFill>
                    <a:schemeClr val="tx1">
                      <a:lumMod val="50000"/>
                      <a:lumOff val="50000"/>
                    </a:schemeClr>
                  </a:solidFill>
                  <a:round/>
                  <a:headEnd/>
                  <a:tailEnd/>
                </a:ln>
              </p:spPr>
              <p:txBody>
                <a:bodyPr/>
                <a:lstStyle/>
                <a:p>
                  <a:pPr>
                    <a:defRPr/>
                  </a:pPr>
                  <a:endParaRPr lang="en-GB" b="1"/>
                </a:p>
              </p:txBody>
            </p:sp>
            <p:sp>
              <p:nvSpPr>
                <p:cNvPr id="92" name="Freeform 40">
                  <a:extLst>
                    <a:ext uri="{FF2B5EF4-FFF2-40B4-BE49-F238E27FC236}">
                      <a16:creationId xmlns:a16="http://schemas.microsoft.com/office/drawing/2014/main" id="{B0B1FF72-5EC2-4942-9ADA-A007E5E2CA09}"/>
                    </a:ext>
                  </a:extLst>
                </p:cNvPr>
                <p:cNvSpPr>
                  <a:spLocks noChangeAspect="1"/>
                </p:cNvSpPr>
                <p:nvPr/>
              </p:nvSpPr>
              <p:spPr bwMode="auto">
                <a:xfrm>
                  <a:off x="5033750" y="5381367"/>
                  <a:ext cx="926698" cy="911919"/>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rgbClr val="DA6D00"/>
                </a:solidFill>
                <a:ln w="9525">
                  <a:solidFill>
                    <a:schemeClr val="tx1">
                      <a:lumMod val="50000"/>
                      <a:lumOff val="50000"/>
                    </a:schemeClr>
                  </a:solidFill>
                  <a:round/>
                  <a:headEnd/>
                  <a:tailEnd/>
                </a:ln>
              </p:spPr>
              <p:txBody>
                <a:bodyPr/>
                <a:lstStyle/>
                <a:p>
                  <a:pPr>
                    <a:defRPr/>
                  </a:pPr>
                  <a:endParaRPr lang="en-GB" b="1"/>
                </a:p>
              </p:txBody>
            </p:sp>
            <p:sp>
              <p:nvSpPr>
                <p:cNvPr id="93" name="Freeform 42">
                  <a:extLst>
                    <a:ext uri="{FF2B5EF4-FFF2-40B4-BE49-F238E27FC236}">
                      <a16:creationId xmlns:a16="http://schemas.microsoft.com/office/drawing/2014/main" id="{161C5F6D-7C6D-4E0F-ADD2-2328681A425C}"/>
                    </a:ext>
                  </a:extLst>
                </p:cNvPr>
                <p:cNvSpPr>
                  <a:spLocks noChangeAspect="1"/>
                </p:cNvSpPr>
                <p:nvPr/>
              </p:nvSpPr>
              <p:spPr bwMode="auto">
                <a:xfrm>
                  <a:off x="5984718" y="4016488"/>
                  <a:ext cx="796520" cy="632944"/>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B7420D"/>
                </a:solidFill>
                <a:ln w="9525">
                  <a:solidFill>
                    <a:schemeClr val="tx1">
                      <a:lumMod val="50000"/>
                      <a:lumOff val="50000"/>
                    </a:schemeClr>
                  </a:solidFill>
                  <a:round/>
                  <a:headEnd/>
                  <a:tailEnd/>
                </a:ln>
              </p:spPr>
              <p:txBody>
                <a:bodyPr/>
                <a:lstStyle/>
                <a:p>
                  <a:pPr>
                    <a:defRPr/>
                  </a:pPr>
                  <a:endParaRPr lang="en-GB" b="1"/>
                </a:p>
              </p:txBody>
            </p:sp>
            <p:sp>
              <p:nvSpPr>
                <p:cNvPr id="94" name="Freeform 44">
                  <a:extLst>
                    <a:ext uri="{FF2B5EF4-FFF2-40B4-BE49-F238E27FC236}">
                      <a16:creationId xmlns:a16="http://schemas.microsoft.com/office/drawing/2014/main" id="{1EEFE09E-7275-43CE-9FDB-F93DDEF9EC93}"/>
                    </a:ext>
                  </a:extLst>
                </p:cNvPr>
                <p:cNvSpPr>
                  <a:spLocks noChangeAspect="1"/>
                </p:cNvSpPr>
                <p:nvPr/>
              </p:nvSpPr>
              <p:spPr bwMode="auto">
                <a:xfrm>
                  <a:off x="5563292" y="4832415"/>
                  <a:ext cx="1284138" cy="1076905"/>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rgbClr val="FFA74F"/>
                </a:solidFill>
                <a:ln w="9525">
                  <a:solidFill>
                    <a:schemeClr val="tx1">
                      <a:lumMod val="50000"/>
                      <a:lumOff val="50000"/>
                    </a:schemeClr>
                  </a:solidFill>
                  <a:round/>
                  <a:headEnd/>
                  <a:tailEnd/>
                </a:ln>
              </p:spPr>
              <p:txBody>
                <a:bodyPr/>
                <a:lstStyle/>
                <a:p>
                  <a:pPr>
                    <a:defRPr/>
                  </a:pPr>
                  <a:endParaRPr lang="en-GB" b="1"/>
                </a:p>
              </p:txBody>
            </p:sp>
            <p:sp>
              <p:nvSpPr>
                <p:cNvPr id="95" name="Freeform 46">
                  <a:extLst>
                    <a:ext uri="{FF2B5EF4-FFF2-40B4-BE49-F238E27FC236}">
                      <a16:creationId xmlns:a16="http://schemas.microsoft.com/office/drawing/2014/main" id="{2491FBFC-9033-4301-87E7-DD2834D62C0F}"/>
                    </a:ext>
                  </a:extLst>
                </p:cNvPr>
                <p:cNvSpPr>
                  <a:spLocks noChangeAspect="1"/>
                </p:cNvSpPr>
                <p:nvPr/>
              </p:nvSpPr>
              <p:spPr bwMode="auto">
                <a:xfrm>
                  <a:off x="5927351" y="4496445"/>
                  <a:ext cx="1103212" cy="761932"/>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rgbClr val="DA6D00"/>
                </a:solidFill>
                <a:ln w="9525">
                  <a:solidFill>
                    <a:schemeClr val="tx1">
                      <a:lumMod val="50000"/>
                      <a:lumOff val="50000"/>
                    </a:schemeClr>
                  </a:solidFill>
                  <a:round/>
                  <a:headEnd/>
                  <a:tailEnd/>
                </a:ln>
              </p:spPr>
              <p:txBody>
                <a:bodyPr/>
                <a:lstStyle/>
                <a:p>
                  <a:pPr>
                    <a:defRPr/>
                  </a:pPr>
                  <a:endParaRPr lang="en-GB" b="1"/>
                </a:p>
              </p:txBody>
            </p:sp>
            <p:sp>
              <p:nvSpPr>
                <p:cNvPr id="96" name="Freeform 48">
                  <a:extLst>
                    <a:ext uri="{FF2B5EF4-FFF2-40B4-BE49-F238E27FC236}">
                      <a16:creationId xmlns:a16="http://schemas.microsoft.com/office/drawing/2014/main" id="{5ECB7A70-2505-4927-80E0-1E63614EB835}"/>
                    </a:ext>
                  </a:extLst>
                </p:cNvPr>
                <p:cNvSpPr>
                  <a:spLocks noChangeAspect="1"/>
                </p:cNvSpPr>
                <p:nvPr/>
              </p:nvSpPr>
              <p:spPr bwMode="auto">
                <a:xfrm>
                  <a:off x="4334313" y="5492356"/>
                  <a:ext cx="772248" cy="4439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rgbClr val="FFA74F"/>
                </a:solidFill>
                <a:ln w="9525">
                  <a:solidFill>
                    <a:schemeClr val="tx1">
                      <a:lumMod val="50000"/>
                      <a:lumOff val="50000"/>
                    </a:schemeClr>
                  </a:solidFill>
                  <a:round/>
                  <a:headEnd/>
                  <a:tailEnd/>
                </a:ln>
              </p:spPr>
              <p:txBody>
                <a:bodyPr/>
                <a:lstStyle/>
                <a:p>
                  <a:pPr>
                    <a:defRPr/>
                  </a:pPr>
                  <a:endParaRPr lang="en-GB" b="1"/>
                </a:p>
              </p:txBody>
            </p:sp>
            <p:sp>
              <p:nvSpPr>
                <p:cNvPr id="97" name="Freeform 50">
                  <a:extLst>
                    <a:ext uri="{FF2B5EF4-FFF2-40B4-BE49-F238E27FC236}">
                      <a16:creationId xmlns:a16="http://schemas.microsoft.com/office/drawing/2014/main" id="{CB85E3ED-B6E0-415F-8987-9350C6496669}"/>
                    </a:ext>
                  </a:extLst>
                </p:cNvPr>
                <p:cNvSpPr>
                  <a:spLocks noChangeAspect="1"/>
                </p:cNvSpPr>
                <p:nvPr/>
              </p:nvSpPr>
              <p:spPr bwMode="auto">
                <a:xfrm>
                  <a:off x="4182071" y="794776"/>
                  <a:ext cx="1451827" cy="2273797"/>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FACE98"/>
                </a:solidFill>
                <a:ln w="9525">
                  <a:solidFill>
                    <a:schemeClr val="tx1">
                      <a:lumMod val="50000"/>
                      <a:lumOff val="50000"/>
                    </a:schemeClr>
                  </a:solidFill>
                  <a:round/>
                  <a:headEnd/>
                  <a:tailEnd/>
                </a:ln>
              </p:spPr>
              <p:txBody>
                <a:bodyPr/>
                <a:lstStyle/>
                <a:p>
                  <a:pPr>
                    <a:defRPr/>
                  </a:pPr>
                  <a:endParaRPr lang="en-GB" b="1"/>
                </a:p>
              </p:txBody>
            </p:sp>
            <p:sp>
              <p:nvSpPr>
                <p:cNvPr id="98" name="Freeform 53">
                  <a:extLst>
                    <a:ext uri="{FF2B5EF4-FFF2-40B4-BE49-F238E27FC236}">
                      <a16:creationId xmlns:a16="http://schemas.microsoft.com/office/drawing/2014/main" id="{A33AD9CD-E495-4DF7-808A-FBFAE832F318}"/>
                    </a:ext>
                  </a:extLst>
                </p:cNvPr>
                <p:cNvSpPr>
                  <a:spLocks noChangeAspect="1"/>
                </p:cNvSpPr>
                <p:nvPr/>
              </p:nvSpPr>
              <p:spPr bwMode="auto">
                <a:xfrm>
                  <a:off x="4142355" y="4790419"/>
                  <a:ext cx="99288" cy="89992"/>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FFA74F"/>
                </a:solidFill>
                <a:ln w="6350" cap="sq">
                  <a:solidFill>
                    <a:schemeClr val="tx1">
                      <a:lumMod val="50000"/>
                      <a:lumOff val="50000"/>
                    </a:schemeClr>
                  </a:solidFill>
                  <a:prstDash val="solid"/>
                  <a:bevel/>
                  <a:headEnd/>
                  <a:tailEnd/>
                </a:ln>
                <a:extLst/>
              </p:spPr>
              <p:txBody>
                <a:bodyPr/>
                <a:lstStyle/>
                <a:p>
                  <a:pPr>
                    <a:defRPr/>
                  </a:pPr>
                  <a:endParaRPr lang="en-GB" b="1"/>
                </a:p>
              </p:txBody>
            </p:sp>
            <p:sp>
              <p:nvSpPr>
                <p:cNvPr id="99" name="Freeform 54">
                  <a:extLst>
                    <a:ext uri="{FF2B5EF4-FFF2-40B4-BE49-F238E27FC236}">
                      <a16:creationId xmlns:a16="http://schemas.microsoft.com/office/drawing/2014/main" id="{6F18EE0F-C140-432B-860B-40B58B7C8569}"/>
                    </a:ext>
                  </a:extLst>
                </p:cNvPr>
                <p:cNvSpPr>
                  <a:spLocks noChangeAspect="1"/>
                </p:cNvSpPr>
                <p:nvPr/>
              </p:nvSpPr>
              <p:spPr bwMode="auto">
                <a:xfrm>
                  <a:off x="5978099" y="3464537"/>
                  <a:ext cx="1101005" cy="728936"/>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B7420D"/>
                </a:solidFill>
                <a:ln w="9525">
                  <a:solidFill>
                    <a:schemeClr val="tx1">
                      <a:lumMod val="50000"/>
                      <a:lumOff val="50000"/>
                    </a:schemeClr>
                  </a:solidFill>
                  <a:round/>
                  <a:headEnd/>
                  <a:tailEnd/>
                </a:ln>
              </p:spPr>
              <p:txBody>
                <a:bodyPr/>
                <a:lstStyle/>
                <a:p>
                  <a:pPr>
                    <a:defRPr/>
                  </a:pPr>
                  <a:endParaRPr lang="en-GB" b="1"/>
                </a:p>
              </p:txBody>
            </p:sp>
          </p:grpSp>
          <p:sp>
            <p:nvSpPr>
              <p:cNvPr id="54" name="Rectangle 30">
                <a:extLst>
                  <a:ext uri="{FF2B5EF4-FFF2-40B4-BE49-F238E27FC236}">
                    <a16:creationId xmlns:a16="http://schemas.microsoft.com/office/drawing/2014/main" id="{06704958-38C2-4CAA-8504-7D0A368C3434}"/>
                  </a:ext>
                </a:extLst>
              </p:cNvPr>
              <p:cNvSpPr>
                <a:spLocks noChangeArrowheads="1"/>
              </p:cNvSpPr>
              <p:nvPr/>
            </p:nvSpPr>
            <p:spPr bwMode="auto">
              <a:xfrm>
                <a:off x="4820355" y="6109338"/>
                <a:ext cx="700379" cy="262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t>Logone</a:t>
                </a:r>
                <a:r>
                  <a:rPr lang="en-US" altLang="en-US" sz="800" b="1" dirty="0"/>
                  <a:t> Occidental</a:t>
                </a:r>
              </a:p>
            </p:txBody>
          </p:sp>
          <p:sp>
            <p:nvSpPr>
              <p:cNvPr id="55" name="Rectangle 30">
                <a:extLst>
                  <a:ext uri="{FF2B5EF4-FFF2-40B4-BE49-F238E27FC236}">
                    <a16:creationId xmlns:a16="http://schemas.microsoft.com/office/drawing/2014/main" id="{35B31E5D-128A-4776-994E-0FED01ABA04F}"/>
                  </a:ext>
                </a:extLst>
              </p:cNvPr>
              <p:cNvSpPr>
                <a:spLocks noChangeArrowheads="1"/>
              </p:cNvSpPr>
              <p:nvPr/>
            </p:nvSpPr>
            <p:spPr bwMode="auto">
              <a:xfrm>
                <a:off x="5953524" y="6036989"/>
                <a:ext cx="406606" cy="13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t>Mandoul</a:t>
                </a:r>
                <a:endParaRPr lang="en-US" altLang="en-US" sz="800" b="1" dirty="0"/>
              </a:p>
            </p:txBody>
          </p:sp>
          <p:sp>
            <p:nvSpPr>
              <p:cNvPr id="56" name="Rectangle 30">
                <a:extLst>
                  <a:ext uri="{FF2B5EF4-FFF2-40B4-BE49-F238E27FC236}">
                    <a16:creationId xmlns:a16="http://schemas.microsoft.com/office/drawing/2014/main" id="{EC986009-6CAC-41CD-88AC-72206EADDA29}"/>
                  </a:ext>
                </a:extLst>
              </p:cNvPr>
              <p:cNvSpPr>
                <a:spLocks noChangeArrowheads="1"/>
              </p:cNvSpPr>
              <p:nvPr/>
            </p:nvSpPr>
            <p:spPr bwMode="auto">
              <a:xfrm>
                <a:off x="6297271" y="5628577"/>
                <a:ext cx="346311" cy="262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t>Moyen</a:t>
                </a:r>
                <a:r>
                  <a:rPr lang="en-US" altLang="en-US" sz="800" b="1" dirty="0"/>
                  <a:t>-</a:t>
                </a:r>
                <a:br>
                  <a:rPr lang="en-US" altLang="en-US" sz="800" b="1" dirty="0"/>
                </a:br>
                <a:r>
                  <a:rPr lang="en-US" altLang="en-US" sz="800" b="1" dirty="0"/>
                  <a:t>Chari</a:t>
                </a:r>
              </a:p>
            </p:txBody>
          </p:sp>
          <p:sp>
            <p:nvSpPr>
              <p:cNvPr id="57" name="Rectangle 30">
                <a:extLst>
                  <a:ext uri="{FF2B5EF4-FFF2-40B4-BE49-F238E27FC236}">
                    <a16:creationId xmlns:a16="http://schemas.microsoft.com/office/drawing/2014/main" id="{DD3107F3-E21A-42BC-BA52-79CDE38F994C}"/>
                  </a:ext>
                </a:extLst>
              </p:cNvPr>
              <p:cNvSpPr>
                <a:spLocks noChangeArrowheads="1"/>
              </p:cNvSpPr>
              <p:nvPr/>
            </p:nvSpPr>
            <p:spPr bwMode="auto">
              <a:xfrm>
                <a:off x="4311443" y="5808783"/>
                <a:ext cx="734044" cy="262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r"/>
                <a:r>
                  <a:rPr lang="en-US" altLang="en-US" sz="800" b="1"/>
                  <a:t>Mayo-Kebbi Ouest</a:t>
                </a:r>
              </a:p>
            </p:txBody>
          </p:sp>
          <p:sp>
            <p:nvSpPr>
              <p:cNvPr id="58" name="Rectangle 30">
                <a:extLst>
                  <a:ext uri="{FF2B5EF4-FFF2-40B4-BE49-F238E27FC236}">
                    <a16:creationId xmlns:a16="http://schemas.microsoft.com/office/drawing/2014/main" id="{E060FD1B-6AB4-4929-BED3-45D6C2B2CA3A}"/>
                  </a:ext>
                </a:extLst>
              </p:cNvPr>
              <p:cNvSpPr>
                <a:spLocks noChangeArrowheads="1"/>
              </p:cNvSpPr>
              <p:nvPr/>
            </p:nvSpPr>
            <p:spPr bwMode="auto">
              <a:xfrm>
                <a:off x="5611489" y="5700483"/>
                <a:ext cx="375686" cy="13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t>Tandjilé</a:t>
                </a:r>
                <a:endParaRPr lang="en-US" altLang="en-US" sz="800" b="1" dirty="0"/>
              </a:p>
            </p:txBody>
          </p:sp>
          <p:sp>
            <p:nvSpPr>
              <p:cNvPr id="59" name="Rectangle 30">
                <a:extLst>
                  <a:ext uri="{FF2B5EF4-FFF2-40B4-BE49-F238E27FC236}">
                    <a16:creationId xmlns:a16="http://schemas.microsoft.com/office/drawing/2014/main" id="{6BB6BC5B-CBDB-45EC-B6C3-E355375AE009}"/>
                  </a:ext>
                </a:extLst>
              </p:cNvPr>
              <p:cNvSpPr>
                <a:spLocks noChangeArrowheads="1"/>
              </p:cNvSpPr>
              <p:nvPr/>
            </p:nvSpPr>
            <p:spPr bwMode="auto">
              <a:xfrm>
                <a:off x="4622686" y="5454409"/>
                <a:ext cx="778701" cy="13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t>Mayo-Kebbi Est</a:t>
                </a:r>
              </a:p>
            </p:txBody>
          </p:sp>
          <p:sp>
            <p:nvSpPr>
              <p:cNvPr id="60" name="Rectangle 30">
                <a:extLst>
                  <a:ext uri="{FF2B5EF4-FFF2-40B4-BE49-F238E27FC236}">
                    <a16:creationId xmlns:a16="http://schemas.microsoft.com/office/drawing/2014/main" id="{6FE109DD-2BF7-4718-9DA3-19DA70C541B7}"/>
                  </a:ext>
                </a:extLst>
              </p:cNvPr>
              <p:cNvSpPr>
                <a:spLocks noChangeArrowheads="1"/>
              </p:cNvSpPr>
              <p:nvPr/>
            </p:nvSpPr>
            <p:spPr bwMode="auto">
              <a:xfrm>
                <a:off x="5438949" y="5040794"/>
                <a:ext cx="429797" cy="262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t>Chari-</a:t>
                </a:r>
                <a:br>
                  <a:rPr lang="en-US" altLang="en-US" sz="800" b="1" dirty="0"/>
                </a:br>
                <a:r>
                  <a:rPr lang="en-US" altLang="en-US" sz="800" b="1" dirty="0" err="1"/>
                  <a:t>Baguirmi</a:t>
                </a:r>
                <a:endParaRPr lang="en-US" altLang="en-US" sz="800" b="1" dirty="0"/>
              </a:p>
            </p:txBody>
          </p:sp>
          <p:sp>
            <p:nvSpPr>
              <p:cNvPr id="61" name="Rectangle 30">
                <a:extLst>
                  <a:ext uri="{FF2B5EF4-FFF2-40B4-BE49-F238E27FC236}">
                    <a16:creationId xmlns:a16="http://schemas.microsoft.com/office/drawing/2014/main" id="{93E0C1EC-D5B7-45F7-B62E-5772A00972FF}"/>
                  </a:ext>
                </a:extLst>
              </p:cNvPr>
              <p:cNvSpPr>
                <a:spLocks noChangeArrowheads="1"/>
              </p:cNvSpPr>
              <p:nvPr/>
            </p:nvSpPr>
            <p:spPr bwMode="auto">
              <a:xfrm>
                <a:off x="4701951" y="4910640"/>
                <a:ext cx="543704" cy="13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t>N'Djamena</a:t>
                </a:r>
              </a:p>
            </p:txBody>
          </p:sp>
          <p:sp>
            <p:nvSpPr>
              <p:cNvPr id="62" name="Rectangle 30">
                <a:extLst>
                  <a:ext uri="{FF2B5EF4-FFF2-40B4-BE49-F238E27FC236}">
                    <a16:creationId xmlns:a16="http://schemas.microsoft.com/office/drawing/2014/main" id="{E5CF4D57-425C-4382-98D0-354B06C73B5B}"/>
                  </a:ext>
                </a:extLst>
              </p:cNvPr>
              <p:cNvSpPr>
                <a:spLocks noChangeArrowheads="1"/>
              </p:cNvSpPr>
              <p:nvPr/>
            </p:nvSpPr>
            <p:spPr bwMode="auto">
              <a:xfrm>
                <a:off x="6910676" y="5286413"/>
                <a:ext cx="381870" cy="13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t>Salamat</a:t>
                </a:r>
              </a:p>
            </p:txBody>
          </p:sp>
          <p:sp>
            <p:nvSpPr>
              <p:cNvPr id="63" name="Rectangle 30">
                <a:extLst>
                  <a:ext uri="{FF2B5EF4-FFF2-40B4-BE49-F238E27FC236}">
                    <a16:creationId xmlns:a16="http://schemas.microsoft.com/office/drawing/2014/main" id="{6723CD49-C34F-45CA-9F8C-4EE2CF01F34A}"/>
                  </a:ext>
                </a:extLst>
              </p:cNvPr>
              <p:cNvSpPr>
                <a:spLocks noChangeArrowheads="1"/>
              </p:cNvSpPr>
              <p:nvPr/>
            </p:nvSpPr>
            <p:spPr bwMode="auto">
              <a:xfrm>
                <a:off x="7132337" y="4851190"/>
                <a:ext cx="177794" cy="13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t>Sila</a:t>
                </a:r>
              </a:p>
            </p:txBody>
          </p:sp>
          <p:sp>
            <p:nvSpPr>
              <p:cNvPr id="64" name="Rectangle 30">
                <a:extLst>
                  <a:ext uri="{FF2B5EF4-FFF2-40B4-BE49-F238E27FC236}">
                    <a16:creationId xmlns:a16="http://schemas.microsoft.com/office/drawing/2014/main" id="{C4E18629-11B0-4A43-96D6-0AABB8893163}"/>
                  </a:ext>
                </a:extLst>
              </p:cNvPr>
              <p:cNvSpPr>
                <a:spLocks noChangeArrowheads="1"/>
              </p:cNvSpPr>
              <p:nvPr/>
            </p:nvSpPr>
            <p:spPr bwMode="auto">
              <a:xfrm>
                <a:off x="6213104" y="5039770"/>
                <a:ext cx="287562" cy="13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t>Guéra</a:t>
                </a:r>
                <a:endParaRPr lang="en-US" altLang="en-US" sz="800" b="1" dirty="0"/>
              </a:p>
            </p:txBody>
          </p:sp>
          <p:sp>
            <p:nvSpPr>
              <p:cNvPr id="65" name="Rectangle 30">
                <a:extLst>
                  <a:ext uri="{FF2B5EF4-FFF2-40B4-BE49-F238E27FC236}">
                    <a16:creationId xmlns:a16="http://schemas.microsoft.com/office/drawing/2014/main" id="{1A6BBF94-C91D-4C8B-B769-8CBB1E6B5C23}"/>
                  </a:ext>
                </a:extLst>
              </p:cNvPr>
              <p:cNvSpPr>
                <a:spLocks noChangeArrowheads="1"/>
              </p:cNvSpPr>
              <p:nvPr/>
            </p:nvSpPr>
            <p:spPr bwMode="auto">
              <a:xfrm>
                <a:off x="5331262" y="4693276"/>
                <a:ext cx="664295" cy="13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t>Hadjer-Lamis</a:t>
                </a:r>
                <a:endParaRPr lang="en-US" altLang="en-US" sz="800" b="1" dirty="0"/>
              </a:p>
            </p:txBody>
          </p:sp>
          <p:sp>
            <p:nvSpPr>
              <p:cNvPr id="66" name="Rectangle 30">
                <a:extLst>
                  <a:ext uri="{FF2B5EF4-FFF2-40B4-BE49-F238E27FC236}">
                    <a16:creationId xmlns:a16="http://schemas.microsoft.com/office/drawing/2014/main" id="{ECBEF807-7B49-4D6F-82D4-169DDAB9E6A0}"/>
                  </a:ext>
                </a:extLst>
              </p:cNvPr>
              <p:cNvSpPr>
                <a:spLocks noChangeArrowheads="1"/>
              </p:cNvSpPr>
              <p:nvPr/>
            </p:nvSpPr>
            <p:spPr bwMode="auto">
              <a:xfrm>
                <a:off x="6396203" y="4164367"/>
                <a:ext cx="275194" cy="13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t>Batha</a:t>
                </a:r>
              </a:p>
            </p:txBody>
          </p:sp>
          <p:sp>
            <p:nvSpPr>
              <p:cNvPr id="67" name="Rectangle 30">
                <a:extLst>
                  <a:ext uri="{FF2B5EF4-FFF2-40B4-BE49-F238E27FC236}">
                    <a16:creationId xmlns:a16="http://schemas.microsoft.com/office/drawing/2014/main" id="{1ACA2D7B-540F-44E6-9DF9-D641C76DAC70}"/>
                  </a:ext>
                </a:extLst>
              </p:cNvPr>
              <p:cNvSpPr>
                <a:spLocks noChangeArrowheads="1"/>
              </p:cNvSpPr>
              <p:nvPr/>
            </p:nvSpPr>
            <p:spPr bwMode="auto">
              <a:xfrm>
                <a:off x="7068910" y="4365744"/>
                <a:ext cx="397330" cy="13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rPr>
                  <a:t>Ouaddaï</a:t>
                </a:r>
              </a:p>
            </p:txBody>
          </p:sp>
          <p:sp>
            <p:nvSpPr>
              <p:cNvPr id="68" name="Rectangle 30">
                <a:extLst>
                  <a:ext uri="{FF2B5EF4-FFF2-40B4-BE49-F238E27FC236}">
                    <a16:creationId xmlns:a16="http://schemas.microsoft.com/office/drawing/2014/main" id="{6EF7FB09-C042-4C20-8E6D-2B49773F2765}"/>
                  </a:ext>
                </a:extLst>
              </p:cNvPr>
              <p:cNvSpPr>
                <a:spLocks noChangeArrowheads="1"/>
              </p:cNvSpPr>
              <p:nvPr/>
            </p:nvSpPr>
            <p:spPr bwMode="auto">
              <a:xfrm>
                <a:off x="5714653" y="3822070"/>
                <a:ext cx="377232" cy="262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t>Bahr</a:t>
                </a:r>
                <a:br>
                  <a:rPr lang="en-US" altLang="en-US" sz="800" b="1" dirty="0"/>
                </a:br>
                <a:r>
                  <a:rPr lang="en-US" altLang="en-US" sz="800" b="1" dirty="0"/>
                  <a:t>el </a:t>
                </a:r>
                <a:r>
                  <a:rPr lang="en-US" altLang="en-US" sz="800" b="1" dirty="0" err="1"/>
                  <a:t>Gazel</a:t>
                </a:r>
                <a:endParaRPr lang="en-US" altLang="en-US" sz="800" b="1" dirty="0"/>
              </a:p>
            </p:txBody>
          </p:sp>
          <p:sp>
            <p:nvSpPr>
              <p:cNvPr id="69" name="Rectangle 30">
                <a:extLst>
                  <a:ext uri="{FF2B5EF4-FFF2-40B4-BE49-F238E27FC236}">
                    <a16:creationId xmlns:a16="http://schemas.microsoft.com/office/drawing/2014/main" id="{83E826A3-D912-4642-BFA8-4B9EAD344E6E}"/>
                  </a:ext>
                </a:extLst>
              </p:cNvPr>
              <p:cNvSpPr>
                <a:spLocks noChangeArrowheads="1"/>
              </p:cNvSpPr>
              <p:nvPr/>
            </p:nvSpPr>
            <p:spPr bwMode="auto">
              <a:xfrm>
                <a:off x="5178238" y="3769876"/>
                <a:ext cx="330851" cy="13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rPr>
                  <a:t>Kanem</a:t>
                </a:r>
                <a:endParaRPr lang="en-US" altLang="en-US" sz="800" b="1" dirty="0">
                  <a:solidFill>
                    <a:schemeClr val="bg1"/>
                  </a:solidFill>
                </a:endParaRPr>
              </a:p>
            </p:txBody>
          </p:sp>
          <p:sp>
            <p:nvSpPr>
              <p:cNvPr id="70" name="Rectangle 30">
                <a:extLst>
                  <a:ext uri="{FF2B5EF4-FFF2-40B4-BE49-F238E27FC236}">
                    <a16:creationId xmlns:a16="http://schemas.microsoft.com/office/drawing/2014/main" id="{74429060-E827-4968-A0F1-F6E00CC49652}"/>
                  </a:ext>
                </a:extLst>
              </p:cNvPr>
              <p:cNvSpPr>
                <a:spLocks noChangeArrowheads="1"/>
              </p:cNvSpPr>
              <p:nvPr/>
            </p:nvSpPr>
            <p:spPr bwMode="auto">
              <a:xfrm>
                <a:off x="4849154" y="4271187"/>
                <a:ext cx="171610" cy="13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rPr>
                  <a:t>Lac</a:t>
                </a:r>
              </a:p>
            </p:txBody>
          </p:sp>
          <p:sp>
            <p:nvSpPr>
              <p:cNvPr id="71" name="Rectangle 30">
                <a:extLst>
                  <a:ext uri="{FF2B5EF4-FFF2-40B4-BE49-F238E27FC236}">
                    <a16:creationId xmlns:a16="http://schemas.microsoft.com/office/drawing/2014/main" id="{6CB04AC7-31A8-4A1A-B957-C30BF6D18581}"/>
                  </a:ext>
                </a:extLst>
              </p:cNvPr>
              <p:cNvSpPr>
                <a:spLocks noChangeArrowheads="1"/>
              </p:cNvSpPr>
              <p:nvPr/>
            </p:nvSpPr>
            <p:spPr bwMode="auto">
              <a:xfrm>
                <a:off x="7110493" y="3888738"/>
                <a:ext cx="446802" cy="13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rPr>
                  <a:t>Wadi Fira</a:t>
                </a:r>
              </a:p>
            </p:txBody>
          </p:sp>
          <p:sp>
            <p:nvSpPr>
              <p:cNvPr id="72" name="Rectangle 30">
                <a:extLst>
                  <a:ext uri="{FF2B5EF4-FFF2-40B4-BE49-F238E27FC236}">
                    <a16:creationId xmlns:a16="http://schemas.microsoft.com/office/drawing/2014/main" id="{9ACD3443-B153-4103-BA8A-80AB11BF88C3}"/>
                  </a:ext>
                </a:extLst>
              </p:cNvPr>
              <p:cNvSpPr>
                <a:spLocks noChangeArrowheads="1"/>
              </p:cNvSpPr>
              <p:nvPr/>
            </p:nvSpPr>
            <p:spPr bwMode="auto">
              <a:xfrm>
                <a:off x="7168467" y="2623195"/>
                <a:ext cx="363318" cy="262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t>Ennedi-</a:t>
                </a:r>
              </a:p>
              <a:p>
                <a:pPr algn="ctr"/>
                <a:r>
                  <a:rPr lang="en-US" altLang="en-US" sz="800" b="1"/>
                  <a:t>Ouest</a:t>
                </a:r>
              </a:p>
            </p:txBody>
          </p:sp>
          <p:sp>
            <p:nvSpPr>
              <p:cNvPr id="73" name="Rectangle 30">
                <a:extLst>
                  <a:ext uri="{FF2B5EF4-FFF2-40B4-BE49-F238E27FC236}">
                    <a16:creationId xmlns:a16="http://schemas.microsoft.com/office/drawing/2014/main" id="{05837456-3F31-4E95-A4B5-BF11E836645A}"/>
                  </a:ext>
                </a:extLst>
              </p:cNvPr>
              <p:cNvSpPr>
                <a:spLocks noChangeArrowheads="1"/>
              </p:cNvSpPr>
              <p:nvPr/>
            </p:nvSpPr>
            <p:spPr bwMode="auto">
              <a:xfrm>
                <a:off x="6273683" y="2811464"/>
                <a:ext cx="346312" cy="13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t>Borkou</a:t>
                </a:r>
                <a:endParaRPr lang="en-US" altLang="en-US" sz="800" b="1" dirty="0"/>
              </a:p>
            </p:txBody>
          </p:sp>
          <p:sp>
            <p:nvSpPr>
              <p:cNvPr id="74" name="Rectangle 30">
                <a:extLst>
                  <a:ext uri="{FF2B5EF4-FFF2-40B4-BE49-F238E27FC236}">
                    <a16:creationId xmlns:a16="http://schemas.microsoft.com/office/drawing/2014/main" id="{C105C5A9-CBB7-4D99-91D2-7AE8B66C68CD}"/>
                  </a:ext>
                </a:extLst>
              </p:cNvPr>
              <p:cNvSpPr>
                <a:spLocks noChangeArrowheads="1"/>
              </p:cNvSpPr>
              <p:nvPr/>
            </p:nvSpPr>
            <p:spPr bwMode="auto">
              <a:xfrm>
                <a:off x="5654208" y="1872443"/>
                <a:ext cx="320029" cy="13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t>Tibesti</a:t>
                </a:r>
              </a:p>
            </p:txBody>
          </p:sp>
          <p:sp>
            <p:nvSpPr>
              <p:cNvPr id="75" name="Rectangle 30">
                <a:extLst>
                  <a:ext uri="{FF2B5EF4-FFF2-40B4-BE49-F238E27FC236}">
                    <a16:creationId xmlns:a16="http://schemas.microsoft.com/office/drawing/2014/main" id="{64271FE0-B281-4515-AE47-7A538DB7A583}"/>
                  </a:ext>
                </a:extLst>
              </p:cNvPr>
              <p:cNvSpPr>
                <a:spLocks noChangeArrowheads="1"/>
              </p:cNvSpPr>
              <p:nvPr/>
            </p:nvSpPr>
            <p:spPr bwMode="auto">
              <a:xfrm>
                <a:off x="5287020" y="6491543"/>
                <a:ext cx="755650" cy="262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t>Logone</a:t>
                </a:r>
                <a:endParaRPr lang="en-US" altLang="en-US" sz="800" b="1" dirty="0"/>
              </a:p>
              <a:p>
                <a:pPr algn="ctr"/>
                <a:r>
                  <a:rPr lang="en-US" altLang="en-US" sz="800" b="1" dirty="0"/>
                  <a:t>Oriental</a:t>
                </a:r>
              </a:p>
            </p:txBody>
          </p:sp>
          <p:sp>
            <p:nvSpPr>
              <p:cNvPr id="76" name="Rectangle 30">
                <a:extLst>
                  <a:ext uri="{FF2B5EF4-FFF2-40B4-BE49-F238E27FC236}">
                    <a16:creationId xmlns:a16="http://schemas.microsoft.com/office/drawing/2014/main" id="{7C29106A-28D1-41A0-A60D-9FCE70BC390C}"/>
                  </a:ext>
                </a:extLst>
              </p:cNvPr>
              <p:cNvSpPr>
                <a:spLocks noChangeArrowheads="1"/>
              </p:cNvSpPr>
              <p:nvPr/>
            </p:nvSpPr>
            <p:spPr bwMode="auto">
              <a:xfrm>
                <a:off x="7763640" y="2701120"/>
                <a:ext cx="363318" cy="262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t>Ennedi-</a:t>
                </a:r>
              </a:p>
              <a:p>
                <a:pPr algn="ctr"/>
                <a:r>
                  <a:rPr lang="en-US" altLang="en-US" sz="800" b="1"/>
                  <a:t>Est</a:t>
                </a:r>
              </a:p>
            </p:txBody>
          </p:sp>
        </p:grpSp>
        <p:sp>
          <p:nvSpPr>
            <p:cNvPr id="100" name="Rectangle 30">
              <a:extLst>
                <a:ext uri="{FF2B5EF4-FFF2-40B4-BE49-F238E27FC236}">
                  <a16:creationId xmlns:a16="http://schemas.microsoft.com/office/drawing/2014/main" id="{99C4D66C-6731-4E72-8B47-A9CCDEE55F19}"/>
                </a:ext>
              </a:extLst>
            </p:cNvPr>
            <p:cNvSpPr>
              <a:spLocks noChangeArrowheads="1"/>
            </p:cNvSpPr>
            <p:nvPr/>
          </p:nvSpPr>
          <p:spPr bwMode="auto">
            <a:xfrm>
              <a:off x="8386037" y="4206418"/>
              <a:ext cx="164244" cy="132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t>19</a:t>
              </a:r>
            </a:p>
          </p:txBody>
        </p:sp>
        <p:sp>
          <p:nvSpPr>
            <p:cNvPr id="101" name="Rectangle 30">
              <a:extLst>
                <a:ext uri="{FF2B5EF4-FFF2-40B4-BE49-F238E27FC236}">
                  <a16:creationId xmlns:a16="http://schemas.microsoft.com/office/drawing/2014/main" id="{252FE2ED-D885-4CBB-8746-9BEAA892748E}"/>
                </a:ext>
              </a:extLst>
            </p:cNvPr>
            <p:cNvSpPr>
              <a:spLocks noChangeArrowheads="1"/>
            </p:cNvSpPr>
            <p:nvPr/>
          </p:nvSpPr>
          <p:spPr bwMode="auto">
            <a:xfrm>
              <a:off x="9041436" y="4349936"/>
              <a:ext cx="173124" cy="134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t>11</a:t>
              </a:r>
            </a:p>
          </p:txBody>
        </p:sp>
        <p:sp>
          <p:nvSpPr>
            <p:cNvPr id="102" name="Rectangle 30">
              <a:extLst>
                <a:ext uri="{FF2B5EF4-FFF2-40B4-BE49-F238E27FC236}">
                  <a16:creationId xmlns:a16="http://schemas.microsoft.com/office/drawing/2014/main" id="{A30E6F5E-F85B-4124-8FC2-88FA819D46E8}"/>
                </a:ext>
              </a:extLst>
            </p:cNvPr>
            <p:cNvSpPr>
              <a:spLocks noChangeArrowheads="1"/>
            </p:cNvSpPr>
            <p:nvPr/>
          </p:nvSpPr>
          <p:spPr bwMode="auto">
            <a:xfrm>
              <a:off x="9041436" y="3143636"/>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GB" altLang="en-US" sz="800" b="1" dirty="0"/>
                <a:t>3</a:t>
              </a:r>
              <a:endParaRPr lang="en-US" altLang="en-US" sz="800" b="1" dirty="0"/>
            </a:p>
          </p:txBody>
        </p:sp>
        <p:sp>
          <p:nvSpPr>
            <p:cNvPr id="103" name="Rectangle 30">
              <a:extLst>
                <a:ext uri="{FF2B5EF4-FFF2-40B4-BE49-F238E27FC236}">
                  <a16:creationId xmlns:a16="http://schemas.microsoft.com/office/drawing/2014/main" id="{98886A9D-587B-4053-99E7-521290C5481E}"/>
                </a:ext>
              </a:extLst>
            </p:cNvPr>
            <p:cNvSpPr>
              <a:spLocks noChangeArrowheads="1"/>
            </p:cNvSpPr>
            <p:nvPr/>
          </p:nvSpPr>
          <p:spPr bwMode="auto">
            <a:xfrm>
              <a:off x="9052731" y="5901309"/>
              <a:ext cx="13125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t>15</a:t>
              </a:r>
            </a:p>
          </p:txBody>
        </p:sp>
        <p:sp>
          <p:nvSpPr>
            <p:cNvPr id="104" name="Rectangle 30">
              <a:extLst>
                <a:ext uri="{FF2B5EF4-FFF2-40B4-BE49-F238E27FC236}">
                  <a16:creationId xmlns:a16="http://schemas.microsoft.com/office/drawing/2014/main" id="{964D43F6-A12E-400D-8AEE-98D9F00963F5}"/>
                </a:ext>
              </a:extLst>
            </p:cNvPr>
            <p:cNvSpPr>
              <a:spLocks noChangeArrowheads="1"/>
            </p:cNvSpPr>
            <p:nvPr/>
          </p:nvSpPr>
          <p:spPr bwMode="auto">
            <a:xfrm>
              <a:off x="8319854" y="534860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GB" altLang="en-US" sz="800" b="1" dirty="0"/>
                <a:t>8</a:t>
              </a:r>
              <a:endParaRPr lang="en-US" altLang="en-US" sz="800" b="1" dirty="0"/>
            </a:p>
          </p:txBody>
        </p:sp>
        <p:sp>
          <p:nvSpPr>
            <p:cNvPr id="105" name="Rectangle 30">
              <a:extLst>
                <a:ext uri="{FF2B5EF4-FFF2-40B4-BE49-F238E27FC236}">
                  <a16:creationId xmlns:a16="http://schemas.microsoft.com/office/drawing/2014/main" id="{3E47E6D1-D003-46A2-BDC9-1E944DC4DAEC}"/>
                </a:ext>
              </a:extLst>
            </p:cNvPr>
            <p:cNvSpPr>
              <a:spLocks noChangeArrowheads="1"/>
            </p:cNvSpPr>
            <p:nvPr/>
          </p:nvSpPr>
          <p:spPr bwMode="auto">
            <a:xfrm>
              <a:off x="10567361" y="3143635"/>
              <a:ext cx="13125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t>15</a:t>
              </a:r>
            </a:p>
          </p:txBody>
        </p:sp>
        <p:sp>
          <p:nvSpPr>
            <p:cNvPr id="106" name="Rectangle 30">
              <a:extLst>
                <a:ext uri="{FF2B5EF4-FFF2-40B4-BE49-F238E27FC236}">
                  <a16:creationId xmlns:a16="http://schemas.microsoft.com/office/drawing/2014/main" id="{F491527E-DB79-447B-A41B-EB2104BF53BD}"/>
                </a:ext>
              </a:extLst>
            </p:cNvPr>
            <p:cNvSpPr>
              <a:spLocks noChangeArrowheads="1"/>
            </p:cNvSpPr>
            <p:nvPr/>
          </p:nvSpPr>
          <p:spPr bwMode="auto">
            <a:xfrm>
              <a:off x="9993967" y="3092370"/>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GB" altLang="en-US" sz="800" b="1" dirty="0"/>
                <a:t>3</a:t>
              </a:r>
              <a:endParaRPr lang="en-US" altLang="en-US" sz="800" b="1" dirty="0"/>
            </a:p>
          </p:txBody>
        </p:sp>
        <p:sp>
          <p:nvSpPr>
            <p:cNvPr id="107" name="Rectangle 30">
              <a:extLst>
                <a:ext uri="{FF2B5EF4-FFF2-40B4-BE49-F238E27FC236}">
                  <a16:creationId xmlns:a16="http://schemas.microsoft.com/office/drawing/2014/main" id="{FB38F224-F6BB-4F84-A6D9-A486C4FEEC26}"/>
                </a:ext>
              </a:extLst>
            </p:cNvPr>
            <p:cNvSpPr>
              <a:spLocks noChangeArrowheads="1"/>
            </p:cNvSpPr>
            <p:nvPr/>
          </p:nvSpPr>
          <p:spPr bwMode="auto">
            <a:xfrm>
              <a:off x="8919615" y="5233252"/>
              <a:ext cx="13125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t>16</a:t>
              </a:r>
            </a:p>
          </p:txBody>
        </p:sp>
        <p:sp>
          <p:nvSpPr>
            <p:cNvPr id="108" name="Rectangle 30">
              <a:extLst>
                <a:ext uri="{FF2B5EF4-FFF2-40B4-BE49-F238E27FC236}">
                  <a16:creationId xmlns:a16="http://schemas.microsoft.com/office/drawing/2014/main" id="{5379AD31-5902-4593-AC4E-DFB7DC51522A}"/>
                </a:ext>
              </a:extLst>
            </p:cNvPr>
            <p:cNvSpPr>
              <a:spLocks noChangeArrowheads="1"/>
            </p:cNvSpPr>
            <p:nvPr/>
          </p:nvSpPr>
          <p:spPr bwMode="auto">
            <a:xfrm>
              <a:off x="8215459" y="4873448"/>
              <a:ext cx="13125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t>5</a:t>
              </a:r>
            </a:p>
          </p:txBody>
        </p:sp>
        <p:sp>
          <p:nvSpPr>
            <p:cNvPr id="109" name="Rectangle 30">
              <a:extLst>
                <a:ext uri="{FF2B5EF4-FFF2-40B4-BE49-F238E27FC236}">
                  <a16:creationId xmlns:a16="http://schemas.microsoft.com/office/drawing/2014/main" id="{B679E028-7F18-4518-BB40-68E5D2CD268B}"/>
                </a:ext>
              </a:extLst>
            </p:cNvPr>
            <p:cNvSpPr>
              <a:spLocks noChangeArrowheads="1"/>
            </p:cNvSpPr>
            <p:nvPr/>
          </p:nvSpPr>
          <p:spPr bwMode="auto">
            <a:xfrm>
              <a:off x="7927167" y="4056996"/>
              <a:ext cx="143229"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GB" altLang="en-US" sz="800" b="1" dirty="0">
                  <a:solidFill>
                    <a:schemeClr val="bg1"/>
                  </a:solidFill>
                </a:rPr>
                <a:t>20</a:t>
              </a:r>
              <a:endParaRPr lang="en-US" altLang="en-US" sz="800" b="1" dirty="0">
                <a:solidFill>
                  <a:schemeClr val="bg1"/>
                </a:solidFill>
              </a:endParaRPr>
            </a:p>
          </p:txBody>
        </p:sp>
        <p:sp>
          <p:nvSpPr>
            <p:cNvPr id="110" name="Rectangle 30">
              <a:extLst>
                <a:ext uri="{FF2B5EF4-FFF2-40B4-BE49-F238E27FC236}">
                  <a16:creationId xmlns:a16="http://schemas.microsoft.com/office/drawing/2014/main" id="{AD2CF26E-BDDE-4816-B34E-F7CC1B833CA7}"/>
                </a:ext>
              </a:extLst>
            </p:cNvPr>
            <p:cNvSpPr>
              <a:spLocks noChangeArrowheads="1"/>
            </p:cNvSpPr>
            <p:nvPr/>
          </p:nvSpPr>
          <p:spPr bwMode="auto">
            <a:xfrm>
              <a:off x="7425819" y="4474354"/>
              <a:ext cx="143229"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GB" altLang="en-US" sz="800" b="1" dirty="0">
                  <a:solidFill>
                    <a:schemeClr val="bg1"/>
                  </a:solidFill>
                </a:rPr>
                <a:t>22</a:t>
              </a:r>
              <a:endParaRPr lang="en-US" altLang="en-US" sz="800" b="1" dirty="0">
                <a:solidFill>
                  <a:schemeClr val="bg1"/>
                </a:solidFill>
              </a:endParaRPr>
            </a:p>
          </p:txBody>
        </p:sp>
        <p:sp>
          <p:nvSpPr>
            <p:cNvPr id="111" name="Rectangle 30">
              <a:extLst>
                <a:ext uri="{FF2B5EF4-FFF2-40B4-BE49-F238E27FC236}">
                  <a16:creationId xmlns:a16="http://schemas.microsoft.com/office/drawing/2014/main" id="{819D092A-F2C0-4AC5-82D3-DAC91B386455}"/>
                </a:ext>
              </a:extLst>
            </p:cNvPr>
            <p:cNvSpPr>
              <a:spLocks noChangeArrowheads="1"/>
            </p:cNvSpPr>
            <p:nvPr/>
          </p:nvSpPr>
          <p:spPr bwMode="auto">
            <a:xfrm>
              <a:off x="8049227" y="5969222"/>
              <a:ext cx="143229"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GB" altLang="en-US" sz="800" b="1" dirty="0"/>
                <a:t>12</a:t>
              </a:r>
              <a:endParaRPr lang="en-US" altLang="en-US" sz="800" b="1" dirty="0"/>
            </a:p>
          </p:txBody>
        </p:sp>
        <p:sp>
          <p:nvSpPr>
            <p:cNvPr id="112" name="Rectangle 30">
              <a:extLst>
                <a:ext uri="{FF2B5EF4-FFF2-40B4-BE49-F238E27FC236}">
                  <a16:creationId xmlns:a16="http://schemas.microsoft.com/office/drawing/2014/main" id="{472BEA8D-F656-4FD6-9778-32DCA9CDCE2C}"/>
                </a:ext>
              </a:extLst>
            </p:cNvPr>
            <p:cNvSpPr>
              <a:spLocks noChangeArrowheads="1"/>
            </p:cNvSpPr>
            <p:nvPr/>
          </p:nvSpPr>
          <p:spPr bwMode="auto">
            <a:xfrm>
              <a:off x="8317361" y="6131046"/>
              <a:ext cx="143229"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GB" altLang="en-US" sz="800" b="1" dirty="0">
                  <a:solidFill>
                    <a:schemeClr val="bg1"/>
                  </a:solidFill>
                </a:rPr>
                <a:t>20</a:t>
              </a:r>
              <a:endParaRPr lang="en-US" altLang="en-US" sz="800" b="1" dirty="0">
                <a:solidFill>
                  <a:schemeClr val="bg1"/>
                </a:solidFill>
              </a:endParaRPr>
            </a:p>
          </p:txBody>
        </p:sp>
        <p:sp>
          <p:nvSpPr>
            <p:cNvPr id="113" name="Rectangle 30">
              <a:extLst>
                <a:ext uri="{FF2B5EF4-FFF2-40B4-BE49-F238E27FC236}">
                  <a16:creationId xmlns:a16="http://schemas.microsoft.com/office/drawing/2014/main" id="{3B53F6DA-E58B-41BE-B81E-758029749249}"/>
                </a:ext>
              </a:extLst>
            </p:cNvPr>
            <p:cNvSpPr>
              <a:spLocks noChangeArrowheads="1"/>
            </p:cNvSpPr>
            <p:nvPr/>
          </p:nvSpPr>
          <p:spPr bwMode="auto">
            <a:xfrm>
              <a:off x="8033075" y="5464141"/>
              <a:ext cx="13125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GB" altLang="en-US" sz="800" b="1" dirty="0"/>
                <a:t>4</a:t>
              </a:r>
              <a:endParaRPr lang="en-US" altLang="en-US" sz="800" b="1" dirty="0"/>
            </a:p>
          </p:txBody>
        </p:sp>
        <p:sp>
          <p:nvSpPr>
            <p:cNvPr id="114" name="Rectangle 30">
              <a:extLst>
                <a:ext uri="{FF2B5EF4-FFF2-40B4-BE49-F238E27FC236}">
                  <a16:creationId xmlns:a16="http://schemas.microsoft.com/office/drawing/2014/main" id="{FBE6B2D6-E6AA-4092-974C-1ABB2D5A8FED}"/>
                </a:ext>
              </a:extLst>
            </p:cNvPr>
            <p:cNvSpPr>
              <a:spLocks noChangeArrowheads="1"/>
            </p:cNvSpPr>
            <p:nvPr/>
          </p:nvSpPr>
          <p:spPr bwMode="auto">
            <a:xfrm>
              <a:off x="7724270" y="5796969"/>
              <a:ext cx="13125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t>5</a:t>
              </a:r>
            </a:p>
          </p:txBody>
        </p:sp>
        <p:sp>
          <p:nvSpPr>
            <p:cNvPr id="115" name="Rectangle 30">
              <a:extLst>
                <a:ext uri="{FF2B5EF4-FFF2-40B4-BE49-F238E27FC236}">
                  <a16:creationId xmlns:a16="http://schemas.microsoft.com/office/drawing/2014/main" id="{C55D005A-756E-46FD-8A44-B9FA4A5E937E}"/>
                </a:ext>
              </a:extLst>
            </p:cNvPr>
            <p:cNvSpPr>
              <a:spLocks noChangeArrowheads="1"/>
            </p:cNvSpPr>
            <p:nvPr/>
          </p:nvSpPr>
          <p:spPr bwMode="auto">
            <a:xfrm>
              <a:off x="8662747" y="6148028"/>
              <a:ext cx="190093" cy="132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t>10</a:t>
              </a:r>
            </a:p>
          </p:txBody>
        </p:sp>
        <p:sp>
          <p:nvSpPr>
            <p:cNvPr id="116" name="Rectangle 30">
              <a:extLst>
                <a:ext uri="{FF2B5EF4-FFF2-40B4-BE49-F238E27FC236}">
                  <a16:creationId xmlns:a16="http://schemas.microsoft.com/office/drawing/2014/main" id="{C724C5DB-8C7E-4773-ABCC-533CAF2520E9}"/>
                </a:ext>
              </a:extLst>
            </p:cNvPr>
            <p:cNvSpPr>
              <a:spLocks noChangeArrowheads="1"/>
            </p:cNvSpPr>
            <p:nvPr/>
          </p:nvSpPr>
          <p:spPr bwMode="auto">
            <a:xfrm>
              <a:off x="7573215" y="5084550"/>
              <a:ext cx="143229"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GB" altLang="en-US" sz="800" b="1" dirty="0"/>
                <a:t>12</a:t>
              </a:r>
              <a:endParaRPr lang="en-US" altLang="en-US" sz="800" b="1" dirty="0"/>
            </a:p>
          </p:txBody>
        </p:sp>
        <p:sp>
          <p:nvSpPr>
            <p:cNvPr id="117" name="Rectangle 30">
              <a:extLst>
                <a:ext uri="{FF2B5EF4-FFF2-40B4-BE49-F238E27FC236}">
                  <a16:creationId xmlns:a16="http://schemas.microsoft.com/office/drawing/2014/main" id="{C3EE9CE3-A1DA-46E3-8819-EAF33D55656F}"/>
                </a:ext>
              </a:extLst>
            </p:cNvPr>
            <p:cNvSpPr>
              <a:spLocks noChangeArrowheads="1"/>
            </p:cNvSpPr>
            <p:nvPr/>
          </p:nvSpPr>
          <p:spPr bwMode="auto">
            <a:xfrm>
              <a:off x="9878437" y="4569968"/>
              <a:ext cx="143229"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GB" altLang="en-US" sz="800" b="1" dirty="0">
                  <a:solidFill>
                    <a:schemeClr val="bg1"/>
                  </a:solidFill>
                </a:rPr>
                <a:t>21</a:t>
              </a:r>
              <a:endParaRPr lang="en-US" altLang="en-US" sz="800" b="1" dirty="0">
                <a:solidFill>
                  <a:schemeClr val="bg1"/>
                </a:solidFill>
              </a:endParaRPr>
            </a:p>
          </p:txBody>
        </p:sp>
        <p:sp>
          <p:nvSpPr>
            <p:cNvPr id="118" name="Rectangle 30">
              <a:extLst>
                <a:ext uri="{FF2B5EF4-FFF2-40B4-BE49-F238E27FC236}">
                  <a16:creationId xmlns:a16="http://schemas.microsoft.com/office/drawing/2014/main" id="{6BE37017-610D-4EB8-B239-4CC707B63BAE}"/>
                </a:ext>
              </a:extLst>
            </p:cNvPr>
            <p:cNvSpPr>
              <a:spLocks noChangeArrowheads="1"/>
            </p:cNvSpPr>
            <p:nvPr/>
          </p:nvSpPr>
          <p:spPr bwMode="auto">
            <a:xfrm>
              <a:off x="9736680" y="5455108"/>
              <a:ext cx="13896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GB" altLang="en-US" sz="800" b="1" dirty="0"/>
                <a:t>6</a:t>
              </a:r>
              <a:endParaRPr lang="en-US" altLang="en-US" sz="800" b="1" dirty="0"/>
            </a:p>
          </p:txBody>
        </p:sp>
        <p:sp>
          <p:nvSpPr>
            <p:cNvPr id="119" name="Rectangle 30">
              <a:extLst>
                <a:ext uri="{FF2B5EF4-FFF2-40B4-BE49-F238E27FC236}">
                  <a16:creationId xmlns:a16="http://schemas.microsoft.com/office/drawing/2014/main" id="{47271E31-F4E6-403B-B83F-29D13584D1B1}"/>
                </a:ext>
              </a:extLst>
            </p:cNvPr>
            <p:cNvSpPr>
              <a:spLocks noChangeArrowheads="1"/>
            </p:cNvSpPr>
            <p:nvPr/>
          </p:nvSpPr>
          <p:spPr bwMode="auto">
            <a:xfrm>
              <a:off x="9912448" y="5022994"/>
              <a:ext cx="13125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t>13</a:t>
              </a:r>
            </a:p>
          </p:txBody>
        </p:sp>
        <p:sp>
          <p:nvSpPr>
            <p:cNvPr id="120" name="Rectangle 30">
              <a:extLst>
                <a:ext uri="{FF2B5EF4-FFF2-40B4-BE49-F238E27FC236}">
                  <a16:creationId xmlns:a16="http://schemas.microsoft.com/office/drawing/2014/main" id="{21761196-1A3E-4DC5-8E13-ADD1C786240C}"/>
                </a:ext>
              </a:extLst>
            </p:cNvPr>
            <p:cNvSpPr>
              <a:spLocks noChangeArrowheads="1"/>
            </p:cNvSpPr>
            <p:nvPr/>
          </p:nvSpPr>
          <p:spPr bwMode="auto">
            <a:xfrm>
              <a:off x="8335991" y="5804524"/>
              <a:ext cx="143229"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GB" altLang="en-US" sz="800" b="1" dirty="0"/>
                <a:t>11</a:t>
              </a:r>
              <a:endParaRPr lang="en-US" altLang="en-US" sz="800" b="1" dirty="0"/>
            </a:p>
          </p:txBody>
        </p:sp>
        <p:sp>
          <p:nvSpPr>
            <p:cNvPr id="121" name="Rectangle 30">
              <a:extLst>
                <a:ext uri="{FF2B5EF4-FFF2-40B4-BE49-F238E27FC236}">
                  <a16:creationId xmlns:a16="http://schemas.microsoft.com/office/drawing/2014/main" id="{7F15A399-E3D4-4ABF-8029-DCF1E7E88CCA}"/>
                </a:ext>
              </a:extLst>
            </p:cNvPr>
            <p:cNvSpPr>
              <a:spLocks noChangeArrowheads="1"/>
            </p:cNvSpPr>
            <p:nvPr/>
          </p:nvSpPr>
          <p:spPr bwMode="auto">
            <a:xfrm>
              <a:off x="8356278" y="2280898"/>
              <a:ext cx="13125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GB" altLang="en-US" sz="800" b="1" dirty="0"/>
                <a:t>3</a:t>
              </a:r>
              <a:endParaRPr lang="en-US" altLang="en-US" sz="800" b="1" dirty="0"/>
            </a:p>
          </p:txBody>
        </p:sp>
        <p:sp>
          <p:nvSpPr>
            <p:cNvPr id="122" name="Rectangle 30">
              <a:extLst>
                <a:ext uri="{FF2B5EF4-FFF2-40B4-BE49-F238E27FC236}">
                  <a16:creationId xmlns:a16="http://schemas.microsoft.com/office/drawing/2014/main" id="{27567206-0A14-45A6-867B-0F63E559F35A}"/>
                </a:ext>
              </a:extLst>
            </p:cNvPr>
            <p:cNvSpPr>
              <a:spLocks noChangeArrowheads="1"/>
            </p:cNvSpPr>
            <p:nvPr/>
          </p:nvSpPr>
          <p:spPr bwMode="auto">
            <a:xfrm>
              <a:off x="9890414" y="4121262"/>
              <a:ext cx="13125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GB" altLang="en-US" sz="800" b="1" dirty="0">
                  <a:solidFill>
                    <a:schemeClr val="bg1"/>
                  </a:solidFill>
                </a:rPr>
                <a:t>2</a:t>
              </a:r>
              <a:r>
                <a:rPr lang="en-US" altLang="en-US" sz="800" b="1" dirty="0">
                  <a:solidFill>
                    <a:schemeClr val="bg1"/>
                  </a:solidFill>
                </a:rPr>
                <a:t>0</a:t>
              </a:r>
            </a:p>
          </p:txBody>
        </p:sp>
        <p:sp>
          <p:nvSpPr>
            <p:cNvPr id="131" name="Oval 130">
              <a:extLst>
                <a:ext uri="{FF2B5EF4-FFF2-40B4-BE49-F238E27FC236}">
                  <a16:creationId xmlns:a16="http://schemas.microsoft.com/office/drawing/2014/main" id="{AF008F84-E44D-44EC-B74B-B97B70C794D9}"/>
                </a:ext>
              </a:extLst>
            </p:cNvPr>
            <p:cNvSpPr/>
            <p:nvPr/>
          </p:nvSpPr>
          <p:spPr>
            <a:xfrm>
              <a:off x="7278125" y="4274367"/>
              <a:ext cx="473606" cy="324985"/>
            </a:xfrm>
            <a:prstGeom prst="ellipse">
              <a:avLst/>
            </a:prstGeom>
            <a:noFill/>
            <a:ln w="25400">
              <a:solidFill>
                <a:srgbClr val="330B4D"/>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anchor="ctr"/>
            <a:lstStyle/>
            <a:p>
              <a:pPr algn="ctr" eaLnBrk="1" fontAlgn="auto" hangingPunct="1">
                <a:spcBef>
                  <a:spcPts val="0"/>
                </a:spcBef>
                <a:spcAft>
                  <a:spcPts val="0"/>
                </a:spcAft>
                <a:defRPr/>
              </a:pPr>
              <a:endParaRPr lang="en-GB" sz="1400" b="1" dirty="0">
                <a:solidFill>
                  <a:srgbClr val="000000"/>
                </a:solidFill>
                <a:cs typeface="Arial" pitchFamily="34" charset="0"/>
              </a:endParaRPr>
            </a:p>
          </p:txBody>
        </p:sp>
        <p:sp>
          <p:nvSpPr>
            <p:cNvPr id="132" name="Oval 131">
              <a:extLst>
                <a:ext uri="{FF2B5EF4-FFF2-40B4-BE49-F238E27FC236}">
                  <a16:creationId xmlns:a16="http://schemas.microsoft.com/office/drawing/2014/main" id="{5694F882-24D0-4B15-AFC3-D06954568652}"/>
                </a:ext>
              </a:extLst>
            </p:cNvPr>
            <p:cNvSpPr/>
            <p:nvPr/>
          </p:nvSpPr>
          <p:spPr>
            <a:xfrm>
              <a:off x="9585751" y="4357392"/>
              <a:ext cx="685091" cy="354639"/>
            </a:xfrm>
            <a:prstGeom prst="ellipse">
              <a:avLst/>
            </a:prstGeom>
            <a:noFill/>
            <a:ln w="25400">
              <a:solidFill>
                <a:srgbClr val="330B4D"/>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anchor="ctr"/>
            <a:lstStyle/>
            <a:p>
              <a:pPr algn="ctr" eaLnBrk="1" fontAlgn="auto" hangingPunct="1">
                <a:spcBef>
                  <a:spcPts val="0"/>
                </a:spcBef>
                <a:spcAft>
                  <a:spcPts val="0"/>
                </a:spcAft>
                <a:defRPr/>
              </a:pPr>
              <a:endParaRPr lang="en-GB" sz="1400" b="1" dirty="0">
                <a:solidFill>
                  <a:srgbClr val="000000"/>
                </a:solidFill>
                <a:cs typeface="Arial" pitchFamily="34" charset="0"/>
              </a:endParaRPr>
            </a:p>
          </p:txBody>
        </p:sp>
        <p:sp>
          <p:nvSpPr>
            <p:cNvPr id="133" name="Oval 132">
              <a:extLst>
                <a:ext uri="{FF2B5EF4-FFF2-40B4-BE49-F238E27FC236}">
                  <a16:creationId xmlns:a16="http://schemas.microsoft.com/office/drawing/2014/main" id="{40AA1716-A7C1-46F1-AC4F-AF6B13A83A93}"/>
                </a:ext>
              </a:extLst>
            </p:cNvPr>
            <p:cNvSpPr/>
            <p:nvPr/>
          </p:nvSpPr>
          <p:spPr>
            <a:xfrm>
              <a:off x="9600527" y="3903382"/>
              <a:ext cx="782136" cy="360793"/>
            </a:xfrm>
            <a:prstGeom prst="ellipse">
              <a:avLst/>
            </a:prstGeom>
            <a:noFill/>
            <a:ln w="25400">
              <a:solidFill>
                <a:srgbClr val="330B4D"/>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anchor="ctr"/>
            <a:lstStyle/>
            <a:p>
              <a:pPr algn="ctr" eaLnBrk="1" fontAlgn="auto" hangingPunct="1">
                <a:spcBef>
                  <a:spcPts val="0"/>
                </a:spcBef>
                <a:spcAft>
                  <a:spcPts val="0"/>
                </a:spcAft>
                <a:defRPr/>
              </a:pPr>
              <a:endParaRPr lang="en-GB" sz="1400" b="1" dirty="0">
                <a:solidFill>
                  <a:srgbClr val="000000"/>
                </a:solidFill>
                <a:cs typeface="Arial" pitchFamily="34" charset="0"/>
              </a:endParaRPr>
            </a:p>
          </p:txBody>
        </p:sp>
        <p:sp>
          <p:nvSpPr>
            <p:cNvPr id="134" name="Oval 133">
              <a:extLst>
                <a:ext uri="{FF2B5EF4-FFF2-40B4-BE49-F238E27FC236}">
                  <a16:creationId xmlns:a16="http://schemas.microsoft.com/office/drawing/2014/main" id="{D6D0C418-EE90-41D7-8A2F-1C2B282F0835}"/>
                </a:ext>
              </a:extLst>
            </p:cNvPr>
            <p:cNvSpPr/>
            <p:nvPr/>
          </p:nvSpPr>
          <p:spPr>
            <a:xfrm>
              <a:off x="8193733" y="6106519"/>
              <a:ext cx="357187" cy="147638"/>
            </a:xfrm>
            <a:prstGeom prst="ellipse">
              <a:avLst/>
            </a:prstGeom>
            <a:noFill/>
            <a:ln w="25400">
              <a:solidFill>
                <a:srgbClr val="330B4D"/>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anchor="ctr"/>
            <a:lstStyle/>
            <a:p>
              <a:pPr algn="ctr" eaLnBrk="1" fontAlgn="auto" hangingPunct="1">
                <a:spcBef>
                  <a:spcPts val="0"/>
                </a:spcBef>
                <a:spcAft>
                  <a:spcPts val="0"/>
                </a:spcAft>
                <a:defRPr/>
              </a:pPr>
              <a:endParaRPr lang="en-GB" sz="1400" b="1" dirty="0">
                <a:solidFill>
                  <a:srgbClr val="000000"/>
                </a:solidFill>
                <a:cs typeface="Arial" pitchFamily="34" charset="0"/>
              </a:endParaRPr>
            </a:p>
          </p:txBody>
        </p:sp>
      </p:grpSp>
      <p:sp>
        <p:nvSpPr>
          <p:cNvPr id="135" name="Title 1">
            <a:extLst>
              <a:ext uri="{FF2B5EF4-FFF2-40B4-BE49-F238E27FC236}">
                <a16:creationId xmlns:a16="http://schemas.microsoft.com/office/drawing/2014/main" id="{37F06FC8-288C-4ED1-AA12-2592145E6EDF}"/>
              </a:ext>
            </a:extLst>
          </p:cNvPr>
          <p:cNvSpPr txBox="1">
            <a:spLocks/>
          </p:cNvSpPr>
          <p:nvPr/>
        </p:nvSpPr>
        <p:spPr>
          <a:xfrm>
            <a:off x="478310" y="112488"/>
            <a:ext cx="11068539"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r>
              <a:rPr lang="fr-FR" sz="2000" dirty="0">
                <a:cs typeface="Arial" pitchFamily="34" charset="0"/>
              </a:rPr>
              <a:t>Combien de provinces reçoivent chaque action?  </a:t>
            </a:r>
            <a:br>
              <a:rPr lang="fr-FR" sz="3200" dirty="0">
                <a:cs typeface="Arial" pitchFamily="34" charset="0"/>
              </a:rPr>
            </a:br>
            <a:r>
              <a:rPr lang="fr-FR" sz="1400" dirty="0">
                <a:solidFill>
                  <a:srgbClr val="0070C0"/>
                </a:solidFill>
                <a:cs typeface="Arial" pitchFamily="34" charset="0"/>
              </a:rPr>
              <a:t>Les provinces du Lac, Logone Oriental, </a:t>
            </a:r>
            <a:r>
              <a:rPr lang="fr-FR" sz="1400" dirty="0" err="1">
                <a:solidFill>
                  <a:srgbClr val="0070C0"/>
                </a:solidFill>
                <a:cs typeface="Arial" pitchFamily="34" charset="0"/>
              </a:rPr>
              <a:t>Ouaddai</a:t>
            </a:r>
            <a:r>
              <a:rPr lang="fr-FR" sz="1400" dirty="0">
                <a:solidFill>
                  <a:srgbClr val="0070C0"/>
                </a:solidFill>
                <a:cs typeface="Arial" pitchFamily="34" charset="0"/>
              </a:rPr>
              <a:t> et Wadi </a:t>
            </a:r>
            <a:r>
              <a:rPr lang="fr-FR" sz="1400" dirty="0" err="1">
                <a:solidFill>
                  <a:srgbClr val="0070C0"/>
                </a:solidFill>
                <a:cs typeface="Arial" pitchFamily="34" charset="0"/>
              </a:rPr>
              <a:t>Fira</a:t>
            </a:r>
            <a:r>
              <a:rPr lang="fr-FR" sz="1400" dirty="0">
                <a:solidFill>
                  <a:srgbClr val="0070C0"/>
                </a:solidFill>
                <a:cs typeface="Arial" pitchFamily="34" charset="0"/>
              </a:rPr>
              <a:t> reçoivent le plus grand nombre d’actions dont deux ont                         également les prévalences de retard de croissance les plus élevées</a:t>
            </a:r>
            <a:endParaRPr lang="en-GB" sz="1400" dirty="0">
              <a:solidFill>
                <a:srgbClr val="0070C0"/>
              </a:solidFill>
              <a:cs typeface="Arial" pitchFamily="34" charset="0"/>
            </a:endParaRPr>
          </a:p>
        </p:txBody>
      </p:sp>
      <p:cxnSp>
        <p:nvCxnSpPr>
          <p:cNvPr id="192" name="Straight Connector 191">
            <a:extLst>
              <a:ext uri="{FF2B5EF4-FFF2-40B4-BE49-F238E27FC236}">
                <a16:creationId xmlns:a16="http://schemas.microsoft.com/office/drawing/2014/main" id="{36B1608C-F964-4E1C-A598-1B396CA27D2B}"/>
              </a:ext>
            </a:extLst>
          </p:cNvPr>
          <p:cNvCxnSpPr/>
          <p:nvPr/>
        </p:nvCxnSpPr>
        <p:spPr>
          <a:xfrm>
            <a:off x="6083982" y="1341372"/>
            <a:ext cx="0" cy="4930775"/>
          </a:xfrm>
          <a:prstGeom prst="line">
            <a:avLst/>
          </a:prstGeom>
          <a:ln w="22225">
            <a:solidFill>
              <a:srgbClr val="CC6600"/>
            </a:solidFill>
          </a:ln>
        </p:spPr>
        <p:style>
          <a:lnRef idx="1">
            <a:schemeClr val="accent1"/>
          </a:lnRef>
          <a:fillRef idx="0">
            <a:schemeClr val="accent1"/>
          </a:fillRef>
          <a:effectRef idx="0">
            <a:schemeClr val="accent1"/>
          </a:effectRef>
          <a:fontRef idx="minor">
            <a:schemeClr val="tx1"/>
          </a:fontRef>
        </p:style>
      </p:cxnSp>
      <p:sp>
        <p:nvSpPr>
          <p:cNvPr id="191" name="TextBox 156">
            <a:extLst>
              <a:ext uri="{FF2B5EF4-FFF2-40B4-BE49-F238E27FC236}">
                <a16:creationId xmlns:a16="http://schemas.microsoft.com/office/drawing/2014/main" id="{1C01DA20-258C-4C2C-8B49-B6FF97184E74}"/>
              </a:ext>
            </a:extLst>
          </p:cNvPr>
          <p:cNvSpPr txBox="1">
            <a:spLocks noChangeArrowheads="1"/>
          </p:cNvSpPr>
          <p:nvPr/>
        </p:nvSpPr>
        <p:spPr bwMode="auto">
          <a:xfrm>
            <a:off x="783407" y="1160751"/>
            <a:ext cx="3880880" cy="43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r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fr-FR" altLang="en-US" sz="1400" b="1" dirty="0">
                <a:solidFill>
                  <a:srgbClr val="000000"/>
                </a:solidFill>
              </a:rPr>
              <a:t>Prévalences du retard de croissance</a:t>
            </a:r>
          </a:p>
        </p:txBody>
      </p:sp>
      <p:sp>
        <p:nvSpPr>
          <p:cNvPr id="303" name="TextBox 421">
            <a:extLst>
              <a:ext uri="{FF2B5EF4-FFF2-40B4-BE49-F238E27FC236}">
                <a16:creationId xmlns:a16="http://schemas.microsoft.com/office/drawing/2014/main" id="{A46717CE-21FF-4EDD-B486-14DDD481A05C}"/>
              </a:ext>
            </a:extLst>
          </p:cNvPr>
          <p:cNvSpPr txBox="1">
            <a:spLocks noChangeArrowheads="1"/>
          </p:cNvSpPr>
          <p:nvPr/>
        </p:nvSpPr>
        <p:spPr bwMode="auto">
          <a:xfrm>
            <a:off x="4986815" y="5249213"/>
            <a:ext cx="1112646" cy="1101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Aft>
                <a:spcPts val="200"/>
              </a:spcAft>
            </a:pPr>
            <a:r>
              <a:rPr lang="en-US" altLang="en-US" sz="1000" u="sng" dirty="0">
                <a:solidFill>
                  <a:srgbClr val="000000"/>
                </a:solidFill>
              </a:rPr>
              <a:t>&gt;</a:t>
            </a:r>
            <a:r>
              <a:rPr lang="en-US" altLang="en-US" sz="1000" dirty="0">
                <a:solidFill>
                  <a:srgbClr val="000000"/>
                </a:solidFill>
              </a:rPr>
              <a:t> 40%</a:t>
            </a:r>
          </a:p>
          <a:p>
            <a:pPr eaLnBrk="1" hangingPunct="1">
              <a:spcAft>
                <a:spcPts val="200"/>
              </a:spcAft>
            </a:pPr>
            <a:r>
              <a:rPr lang="fr-FR" altLang="en-US" sz="1000" dirty="0">
                <a:solidFill>
                  <a:srgbClr val="000000"/>
                </a:solidFill>
              </a:rPr>
              <a:t>30-39,9%</a:t>
            </a:r>
          </a:p>
          <a:p>
            <a:pPr eaLnBrk="1" hangingPunct="1">
              <a:spcAft>
                <a:spcPts val="200"/>
              </a:spcAft>
            </a:pPr>
            <a:r>
              <a:rPr lang="en-US" altLang="en-US" sz="1000" dirty="0">
                <a:solidFill>
                  <a:srgbClr val="000000"/>
                </a:solidFill>
              </a:rPr>
              <a:t>20-29,9%</a:t>
            </a:r>
          </a:p>
          <a:p>
            <a:pPr eaLnBrk="1" hangingPunct="1">
              <a:spcAft>
                <a:spcPts val="200"/>
              </a:spcAft>
            </a:pPr>
            <a:r>
              <a:rPr lang="en-US" altLang="en-US" sz="1000" dirty="0">
                <a:solidFill>
                  <a:srgbClr val="000000"/>
                </a:solidFill>
              </a:rPr>
              <a:t>&lt; 20%</a:t>
            </a:r>
          </a:p>
        </p:txBody>
      </p:sp>
      <p:sp>
        <p:nvSpPr>
          <p:cNvPr id="304" name="TextBox 422">
            <a:extLst>
              <a:ext uri="{FF2B5EF4-FFF2-40B4-BE49-F238E27FC236}">
                <a16:creationId xmlns:a16="http://schemas.microsoft.com/office/drawing/2014/main" id="{F97ED6F2-51C4-4407-842F-3E5FDDE1C112}"/>
              </a:ext>
            </a:extLst>
          </p:cNvPr>
          <p:cNvSpPr txBox="1">
            <a:spLocks noChangeArrowheads="1"/>
          </p:cNvSpPr>
          <p:nvPr/>
        </p:nvSpPr>
        <p:spPr bwMode="auto">
          <a:xfrm>
            <a:off x="4574687" y="4695755"/>
            <a:ext cx="1445815" cy="498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8000" tIns="18000" rIns="18000" bIns="1800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fr-FR" altLang="en-US" sz="1000" b="1" dirty="0">
                <a:solidFill>
                  <a:srgbClr val="000000"/>
                </a:solidFill>
              </a:rPr>
              <a:t>Prévalence du retard de croissance</a:t>
            </a:r>
            <a:r>
              <a:rPr lang="fr-FR" altLang="en-US" sz="1000" b="1" dirty="0">
                <a:solidFill>
                  <a:srgbClr val="FF0000"/>
                </a:solidFill>
              </a:rPr>
              <a:t> </a:t>
            </a:r>
            <a:r>
              <a:rPr lang="fr-FR" altLang="en-US" sz="1000" b="1" dirty="0">
                <a:solidFill>
                  <a:srgbClr val="000000"/>
                </a:solidFill>
              </a:rPr>
              <a:t>parmi les enfants &lt;5 ans:</a:t>
            </a:r>
          </a:p>
        </p:txBody>
      </p:sp>
      <p:grpSp>
        <p:nvGrpSpPr>
          <p:cNvPr id="15" name="Group 14">
            <a:extLst>
              <a:ext uri="{FF2B5EF4-FFF2-40B4-BE49-F238E27FC236}">
                <a16:creationId xmlns:a16="http://schemas.microsoft.com/office/drawing/2014/main" id="{E3475390-6899-4013-9F41-57E2A1ADF039}"/>
              </a:ext>
            </a:extLst>
          </p:cNvPr>
          <p:cNvGrpSpPr/>
          <p:nvPr/>
        </p:nvGrpSpPr>
        <p:grpSpPr>
          <a:xfrm>
            <a:off x="583656" y="1536069"/>
            <a:ext cx="4409028" cy="5209443"/>
            <a:chOff x="594251" y="1565476"/>
            <a:chExt cx="4409028" cy="5209443"/>
          </a:xfrm>
        </p:grpSpPr>
        <p:grpSp>
          <p:nvGrpSpPr>
            <p:cNvPr id="206" name="Group 342">
              <a:extLst>
                <a:ext uri="{FF2B5EF4-FFF2-40B4-BE49-F238E27FC236}">
                  <a16:creationId xmlns:a16="http://schemas.microsoft.com/office/drawing/2014/main" id="{427505B9-DB7D-4B0D-A74E-96410B44698F}"/>
                </a:ext>
              </a:extLst>
            </p:cNvPr>
            <p:cNvGrpSpPr>
              <a:grpSpLocks/>
            </p:cNvGrpSpPr>
            <p:nvPr/>
          </p:nvGrpSpPr>
          <p:grpSpPr bwMode="auto">
            <a:xfrm>
              <a:off x="594251" y="1565476"/>
              <a:ext cx="3836911" cy="4861837"/>
              <a:chOff x="4192815" y="1333501"/>
              <a:chExt cx="3988015" cy="5508598"/>
            </a:xfrm>
          </p:grpSpPr>
          <p:grpSp>
            <p:nvGrpSpPr>
              <p:cNvPr id="207" name="Group 5">
                <a:extLst>
                  <a:ext uri="{FF2B5EF4-FFF2-40B4-BE49-F238E27FC236}">
                    <a16:creationId xmlns:a16="http://schemas.microsoft.com/office/drawing/2014/main" id="{0A83B531-48CB-41ED-A071-1228BB96500E}"/>
                  </a:ext>
                </a:extLst>
              </p:cNvPr>
              <p:cNvGrpSpPr>
                <a:grpSpLocks noChangeAspect="1"/>
              </p:cNvGrpSpPr>
              <p:nvPr/>
            </p:nvGrpSpPr>
            <p:grpSpPr bwMode="auto">
              <a:xfrm>
                <a:off x="4278259" y="1333501"/>
                <a:ext cx="3902571" cy="5166215"/>
                <a:chOff x="3081647" y="794776"/>
                <a:chExt cx="4311254" cy="5704263"/>
              </a:xfrm>
            </p:grpSpPr>
            <p:sp>
              <p:nvSpPr>
                <p:cNvPr id="231" name="Freeform 8">
                  <a:extLst>
                    <a:ext uri="{FF2B5EF4-FFF2-40B4-BE49-F238E27FC236}">
                      <a16:creationId xmlns:a16="http://schemas.microsoft.com/office/drawing/2014/main" id="{6B1F93DE-5C11-4345-9374-BA508BD0D2B1}"/>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6497D8"/>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32" name="Freeform 10">
                  <a:extLst>
                    <a:ext uri="{FF2B5EF4-FFF2-40B4-BE49-F238E27FC236}">
                      <a16:creationId xmlns:a16="http://schemas.microsoft.com/office/drawing/2014/main" id="{ED95C5C9-42D7-410B-A7D4-E48FC78E0B27}"/>
                    </a:ext>
                  </a:extLst>
                </p:cNvPr>
                <p:cNvSpPr>
                  <a:spLocks noChangeAspect="1"/>
                </p:cNvSpPr>
                <p:nvPr/>
              </p:nvSpPr>
              <p:spPr bwMode="auto">
                <a:xfrm>
                  <a:off x="4879465" y="3411666"/>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rgbClr val="6497D8"/>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33" name="Freeform 12">
                  <a:extLst>
                    <a:ext uri="{FF2B5EF4-FFF2-40B4-BE49-F238E27FC236}">
                      <a16:creationId xmlns:a16="http://schemas.microsoft.com/office/drawing/2014/main" id="{51C1B399-1E67-4867-B5CF-C82A2331FD24}"/>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6497D8"/>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34" name="Freeform 14">
                  <a:extLst>
                    <a:ext uri="{FF2B5EF4-FFF2-40B4-BE49-F238E27FC236}">
                      <a16:creationId xmlns:a16="http://schemas.microsoft.com/office/drawing/2014/main" id="{EB4FD5DB-6A2A-435F-A1FA-EFF4FD666D6F}"/>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rgbClr val="6497D8"/>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35" name="Freeform 16">
                  <a:extLst>
                    <a:ext uri="{FF2B5EF4-FFF2-40B4-BE49-F238E27FC236}">
                      <a16:creationId xmlns:a16="http://schemas.microsoft.com/office/drawing/2014/main" id="{1B493F8A-AE21-419D-9146-05EB65197020}"/>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6497D8"/>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236" name="Freeform 20">
                  <a:extLst>
                    <a:ext uri="{FF2B5EF4-FFF2-40B4-BE49-F238E27FC236}">
                      <a16:creationId xmlns:a16="http://schemas.microsoft.com/office/drawing/2014/main" id="{C94F1068-C2F0-4BC5-B6FB-A41438334397}"/>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6497D8"/>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37" name="Freeform 22">
                  <a:extLst>
                    <a:ext uri="{FF2B5EF4-FFF2-40B4-BE49-F238E27FC236}">
                      <a16:creationId xmlns:a16="http://schemas.microsoft.com/office/drawing/2014/main" id="{947A2985-1148-45FA-B5F4-03E592B16DB1}"/>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rgbClr val="295C9D"/>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38" name="Freeform 25">
                  <a:extLst>
                    <a:ext uri="{FF2B5EF4-FFF2-40B4-BE49-F238E27FC236}">
                      <a16:creationId xmlns:a16="http://schemas.microsoft.com/office/drawing/2014/main" id="{83F93D27-E419-497E-8E9B-73F5ADABCF1C}"/>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rgbClr val="295C9D"/>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239" name="Freeform 26">
                  <a:extLst>
                    <a:ext uri="{FF2B5EF4-FFF2-40B4-BE49-F238E27FC236}">
                      <a16:creationId xmlns:a16="http://schemas.microsoft.com/office/drawing/2014/main" id="{412F20BE-ED41-41DC-ABFD-787918A9B8E0}"/>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00206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40" name="Freeform 29">
                  <a:extLst>
                    <a:ext uri="{FF2B5EF4-FFF2-40B4-BE49-F238E27FC236}">
                      <a16:creationId xmlns:a16="http://schemas.microsoft.com/office/drawing/2014/main" id="{43FEF7ED-6C03-45F3-A3F2-6A036567A7DD}"/>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002060"/>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241" name="Freeform 30">
                  <a:extLst>
                    <a:ext uri="{FF2B5EF4-FFF2-40B4-BE49-F238E27FC236}">
                      <a16:creationId xmlns:a16="http://schemas.microsoft.com/office/drawing/2014/main" id="{CBE29132-7C2A-42D3-A94E-E84077D758A1}"/>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rgbClr val="6497D8"/>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42" name="Freeform 33">
                  <a:extLst>
                    <a:ext uri="{FF2B5EF4-FFF2-40B4-BE49-F238E27FC236}">
                      <a16:creationId xmlns:a16="http://schemas.microsoft.com/office/drawing/2014/main" id="{6481B8D0-6BD5-4B92-8048-2127935A8A1D}"/>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295C9D"/>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243" name="Freeform 35">
                  <a:extLst>
                    <a:ext uri="{FF2B5EF4-FFF2-40B4-BE49-F238E27FC236}">
                      <a16:creationId xmlns:a16="http://schemas.microsoft.com/office/drawing/2014/main" id="{CE6F7ABA-30B0-43E7-9FD6-E04817E36F65}"/>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rgbClr val="CCCCFF"/>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244" name="Freeform 36">
                  <a:extLst>
                    <a:ext uri="{FF2B5EF4-FFF2-40B4-BE49-F238E27FC236}">
                      <a16:creationId xmlns:a16="http://schemas.microsoft.com/office/drawing/2014/main" id="{51E07BCE-8B6A-4302-9F6F-A2CE172A71D5}"/>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rgbClr val="6497D8"/>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45" name="Freeform 38">
                  <a:extLst>
                    <a:ext uri="{FF2B5EF4-FFF2-40B4-BE49-F238E27FC236}">
                      <a16:creationId xmlns:a16="http://schemas.microsoft.com/office/drawing/2014/main" id="{FC65A46E-6920-4735-ABBF-297A3667C029}"/>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rgbClr val="6497D8"/>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46" name="Freeform 40">
                  <a:extLst>
                    <a:ext uri="{FF2B5EF4-FFF2-40B4-BE49-F238E27FC236}">
                      <a16:creationId xmlns:a16="http://schemas.microsoft.com/office/drawing/2014/main" id="{A9A443C3-C969-4070-B78B-C9237E781F2F}"/>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rgbClr val="6497D8"/>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47" name="Freeform 42">
                  <a:extLst>
                    <a:ext uri="{FF2B5EF4-FFF2-40B4-BE49-F238E27FC236}">
                      <a16:creationId xmlns:a16="http://schemas.microsoft.com/office/drawing/2014/main" id="{72519743-DC0E-4B91-B07F-38AC54D5DEB2}"/>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295C9D"/>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48" name="Freeform 44">
                  <a:extLst>
                    <a:ext uri="{FF2B5EF4-FFF2-40B4-BE49-F238E27FC236}">
                      <a16:creationId xmlns:a16="http://schemas.microsoft.com/office/drawing/2014/main" id="{8F228111-9B6B-4D75-AA28-526C4A98FB91}"/>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rgbClr val="295C9D"/>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49" name="Freeform 46">
                  <a:extLst>
                    <a:ext uri="{FF2B5EF4-FFF2-40B4-BE49-F238E27FC236}">
                      <a16:creationId xmlns:a16="http://schemas.microsoft.com/office/drawing/2014/main" id="{A15CC95B-46D1-4590-96EA-753F92740414}"/>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rgbClr val="00206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50" name="Freeform 48">
                  <a:extLst>
                    <a:ext uri="{FF2B5EF4-FFF2-40B4-BE49-F238E27FC236}">
                      <a16:creationId xmlns:a16="http://schemas.microsoft.com/office/drawing/2014/main" id="{737E8E96-EA39-450C-BD02-C99B226A3B41}"/>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rgbClr val="295C9D"/>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51" name="Freeform 50">
                  <a:extLst>
                    <a:ext uri="{FF2B5EF4-FFF2-40B4-BE49-F238E27FC236}">
                      <a16:creationId xmlns:a16="http://schemas.microsoft.com/office/drawing/2014/main" id="{F2030682-E5CE-4719-8894-8EF143333FE3}"/>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FF"/>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252" name="Freeform 53">
                  <a:extLst>
                    <a:ext uri="{FF2B5EF4-FFF2-40B4-BE49-F238E27FC236}">
                      <a16:creationId xmlns:a16="http://schemas.microsoft.com/office/drawing/2014/main" id="{98C78A11-030F-4F46-96A0-2428EB5B0F0B}"/>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253" name="Freeform 54">
                  <a:extLst>
                    <a:ext uri="{FF2B5EF4-FFF2-40B4-BE49-F238E27FC236}">
                      <a16:creationId xmlns:a16="http://schemas.microsoft.com/office/drawing/2014/main" id="{DE41A490-0097-4F41-9FE8-41FDFAA9F504}"/>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00206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54" name="Freeform 53">
                  <a:extLst>
                    <a:ext uri="{FF2B5EF4-FFF2-40B4-BE49-F238E27FC236}">
                      <a16:creationId xmlns:a16="http://schemas.microsoft.com/office/drawing/2014/main" id="{01805875-8CCD-45D6-B4FF-0306CDF20A02}"/>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CCCCFF"/>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grpSp>
          <p:sp>
            <p:nvSpPr>
              <p:cNvPr id="208" name="Rectangle 30">
                <a:extLst>
                  <a:ext uri="{FF2B5EF4-FFF2-40B4-BE49-F238E27FC236}">
                    <a16:creationId xmlns:a16="http://schemas.microsoft.com/office/drawing/2014/main" id="{653BB733-37DD-4A76-8BB6-F8D860CE504A}"/>
                  </a:ext>
                </a:extLst>
              </p:cNvPr>
              <p:cNvSpPr>
                <a:spLocks noChangeArrowheads="1"/>
              </p:cNvSpPr>
              <p:nvPr/>
            </p:nvSpPr>
            <p:spPr bwMode="auto">
              <a:xfrm>
                <a:off x="4298247" y="6221960"/>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Logone Occidental</a:t>
                </a:r>
              </a:p>
            </p:txBody>
          </p:sp>
          <p:sp>
            <p:nvSpPr>
              <p:cNvPr id="209" name="Rectangle 30">
                <a:extLst>
                  <a:ext uri="{FF2B5EF4-FFF2-40B4-BE49-F238E27FC236}">
                    <a16:creationId xmlns:a16="http://schemas.microsoft.com/office/drawing/2014/main" id="{6975E146-D158-44D7-A3A4-1C9447FD61EA}"/>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210" name="Rectangle 30">
                <a:extLst>
                  <a:ext uri="{FF2B5EF4-FFF2-40B4-BE49-F238E27FC236}">
                    <a16:creationId xmlns:a16="http://schemas.microsoft.com/office/drawing/2014/main" id="{CA2F853D-6BB9-4B3D-9094-A1E888341EC0}"/>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Moyen-Chari</a:t>
                </a:r>
              </a:p>
            </p:txBody>
          </p:sp>
          <p:sp>
            <p:nvSpPr>
              <p:cNvPr id="211" name="Rectangle 30">
                <a:extLst>
                  <a:ext uri="{FF2B5EF4-FFF2-40B4-BE49-F238E27FC236}">
                    <a16:creationId xmlns:a16="http://schemas.microsoft.com/office/drawing/2014/main" id="{D62D6657-724E-4C2D-8E9B-E32639909A02}"/>
                  </a:ext>
                </a:extLst>
              </p:cNvPr>
              <p:cNvSpPr>
                <a:spLocks noChangeArrowheads="1"/>
              </p:cNvSpPr>
              <p:nvPr/>
            </p:nvSpPr>
            <p:spPr bwMode="auto">
              <a:xfrm>
                <a:off x="4192815" y="5560684"/>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212" name="Rectangle 30">
                <a:extLst>
                  <a:ext uri="{FF2B5EF4-FFF2-40B4-BE49-F238E27FC236}">
                    <a16:creationId xmlns:a16="http://schemas.microsoft.com/office/drawing/2014/main" id="{D3B03B67-CC5E-4FAD-A6F7-A07A2F58117E}"/>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213" name="Rectangle 30">
                <a:extLst>
                  <a:ext uri="{FF2B5EF4-FFF2-40B4-BE49-F238E27FC236}">
                    <a16:creationId xmlns:a16="http://schemas.microsoft.com/office/drawing/2014/main" id="{32150EFF-3892-485D-9A8C-86F59CF6634F}"/>
                  </a:ext>
                </a:extLst>
              </p:cNvPr>
              <p:cNvSpPr>
                <a:spLocks noChangeArrowheads="1"/>
              </p:cNvSpPr>
              <p:nvPr/>
            </p:nvSpPr>
            <p:spPr bwMode="auto">
              <a:xfrm>
                <a:off x="4223812" y="4885761"/>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Mayo-Kebbi Est</a:t>
                </a:r>
              </a:p>
            </p:txBody>
          </p:sp>
          <p:sp>
            <p:nvSpPr>
              <p:cNvPr id="214" name="Rectangle 30">
                <a:extLst>
                  <a:ext uri="{FF2B5EF4-FFF2-40B4-BE49-F238E27FC236}">
                    <a16:creationId xmlns:a16="http://schemas.microsoft.com/office/drawing/2014/main" id="{7C79A8C0-5432-4132-B4EC-8C9849C30C89}"/>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latin typeface="+mj-lt"/>
                  </a:rPr>
                  <a:t>Chari-</a:t>
                </a:r>
                <a:br>
                  <a:rPr lang="en-US" altLang="en-US" sz="800" b="1" dirty="0">
                    <a:latin typeface="+mj-lt"/>
                  </a:rPr>
                </a:br>
                <a:r>
                  <a:rPr lang="en-US" altLang="en-US" sz="800" b="1" dirty="0" err="1">
                    <a:latin typeface="+mj-lt"/>
                  </a:rPr>
                  <a:t>Baguirmi</a:t>
                </a:r>
                <a:endParaRPr lang="en-US" altLang="en-US" sz="800" b="1" dirty="0">
                  <a:latin typeface="+mj-lt"/>
                </a:endParaRPr>
              </a:p>
            </p:txBody>
          </p:sp>
          <p:sp>
            <p:nvSpPr>
              <p:cNvPr id="215" name="Rectangle 30">
                <a:extLst>
                  <a:ext uri="{FF2B5EF4-FFF2-40B4-BE49-F238E27FC236}">
                    <a16:creationId xmlns:a16="http://schemas.microsoft.com/office/drawing/2014/main" id="{9B32EB3D-B31B-40BB-9523-AC4F61D1D864}"/>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N'Djamena</a:t>
                </a:r>
              </a:p>
            </p:txBody>
          </p:sp>
          <p:sp>
            <p:nvSpPr>
              <p:cNvPr id="216" name="Rectangle 30">
                <a:extLst>
                  <a:ext uri="{FF2B5EF4-FFF2-40B4-BE49-F238E27FC236}">
                    <a16:creationId xmlns:a16="http://schemas.microsoft.com/office/drawing/2014/main" id="{72FF4731-0A4F-4EC3-9207-BF1E7E8CEA7C}"/>
                  </a:ext>
                </a:extLst>
              </p:cNvPr>
              <p:cNvSpPr>
                <a:spLocks noChangeArrowheads="1"/>
              </p:cNvSpPr>
              <p:nvPr/>
            </p:nvSpPr>
            <p:spPr bwMode="auto">
              <a:xfrm>
                <a:off x="6917789" y="517591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217" name="Rectangle 30">
                <a:extLst>
                  <a:ext uri="{FF2B5EF4-FFF2-40B4-BE49-F238E27FC236}">
                    <a16:creationId xmlns:a16="http://schemas.microsoft.com/office/drawing/2014/main" id="{46FF6A0B-6881-48B1-B85D-6CCA0C709CD8}"/>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Sila</a:t>
                </a:r>
              </a:p>
            </p:txBody>
          </p:sp>
          <p:sp>
            <p:nvSpPr>
              <p:cNvPr id="218" name="Rectangle 30">
                <a:extLst>
                  <a:ext uri="{FF2B5EF4-FFF2-40B4-BE49-F238E27FC236}">
                    <a16:creationId xmlns:a16="http://schemas.microsoft.com/office/drawing/2014/main" id="{0A8B7234-C43C-49B4-B474-73BE64E5862C}"/>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219" name="Rectangle 30">
                <a:extLst>
                  <a:ext uri="{FF2B5EF4-FFF2-40B4-BE49-F238E27FC236}">
                    <a16:creationId xmlns:a16="http://schemas.microsoft.com/office/drawing/2014/main" id="{01E70BA5-A515-4F8B-9AA4-5DBD7803AD98}"/>
                  </a:ext>
                </a:extLst>
              </p:cNvPr>
              <p:cNvSpPr>
                <a:spLocks noChangeArrowheads="1"/>
              </p:cNvSpPr>
              <p:nvPr/>
            </p:nvSpPr>
            <p:spPr bwMode="auto">
              <a:xfrm>
                <a:off x="4382691" y="2918069"/>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rgbClr val="000000"/>
                    </a:solidFill>
                    <a:latin typeface="+mj-lt"/>
                  </a:rPr>
                  <a:t>Hadjer-Lamis</a:t>
                </a:r>
              </a:p>
            </p:txBody>
          </p:sp>
          <p:sp>
            <p:nvSpPr>
              <p:cNvPr id="220" name="Rectangle 30">
                <a:extLst>
                  <a:ext uri="{FF2B5EF4-FFF2-40B4-BE49-F238E27FC236}">
                    <a16:creationId xmlns:a16="http://schemas.microsoft.com/office/drawing/2014/main" id="{FD1200B5-5661-4520-A5A0-3AE4DE9C79E2}"/>
                  </a:ext>
                </a:extLst>
              </p:cNvPr>
              <p:cNvSpPr>
                <a:spLocks noChangeArrowheads="1"/>
              </p:cNvSpPr>
              <p:nvPr/>
            </p:nvSpPr>
            <p:spPr bwMode="auto">
              <a:xfrm>
                <a:off x="6379164" y="4037533"/>
                <a:ext cx="296572"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Batha</a:t>
                </a:r>
              </a:p>
            </p:txBody>
          </p:sp>
          <p:sp>
            <p:nvSpPr>
              <p:cNvPr id="221" name="Rectangle 30">
                <a:extLst>
                  <a:ext uri="{FF2B5EF4-FFF2-40B4-BE49-F238E27FC236}">
                    <a16:creationId xmlns:a16="http://schemas.microsoft.com/office/drawing/2014/main" id="{8DB0EB8E-BC26-495D-A2B6-35D284D0C5BC}"/>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222" name="Rectangle 30">
                <a:extLst>
                  <a:ext uri="{FF2B5EF4-FFF2-40B4-BE49-F238E27FC236}">
                    <a16:creationId xmlns:a16="http://schemas.microsoft.com/office/drawing/2014/main" id="{7E8CA3D0-751E-4E45-9FF6-E4FB858D08DB}"/>
                  </a:ext>
                </a:extLst>
              </p:cNvPr>
              <p:cNvSpPr>
                <a:spLocks noChangeArrowheads="1"/>
              </p:cNvSpPr>
              <p:nvPr/>
            </p:nvSpPr>
            <p:spPr bwMode="auto">
              <a:xfrm>
                <a:off x="5741768" y="3826414"/>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Bahr el </a:t>
                </a:r>
              </a:p>
              <a:p>
                <a:pPr algn="ctr"/>
                <a:r>
                  <a:rPr lang="en-US" altLang="en-US" sz="800" b="1">
                    <a:solidFill>
                      <a:schemeClr val="bg1"/>
                    </a:solidFill>
                    <a:latin typeface="+mj-lt"/>
                  </a:rPr>
                  <a:t>Gazel</a:t>
                </a:r>
              </a:p>
            </p:txBody>
          </p:sp>
          <p:sp>
            <p:nvSpPr>
              <p:cNvPr id="223" name="Rectangle 30">
                <a:extLst>
                  <a:ext uri="{FF2B5EF4-FFF2-40B4-BE49-F238E27FC236}">
                    <a16:creationId xmlns:a16="http://schemas.microsoft.com/office/drawing/2014/main" id="{E00CCEAB-EAEA-43BE-8844-7EE219EFA42B}"/>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Kanem</a:t>
                </a:r>
              </a:p>
            </p:txBody>
          </p:sp>
          <p:sp>
            <p:nvSpPr>
              <p:cNvPr id="224" name="Rectangle 30">
                <a:extLst>
                  <a:ext uri="{FF2B5EF4-FFF2-40B4-BE49-F238E27FC236}">
                    <a16:creationId xmlns:a16="http://schemas.microsoft.com/office/drawing/2014/main" id="{CC9BD359-F1AF-4452-9909-A6AE41566BDF}"/>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225" name="Rectangle 30">
                <a:extLst>
                  <a:ext uri="{FF2B5EF4-FFF2-40B4-BE49-F238E27FC236}">
                    <a16:creationId xmlns:a16="http://schemas.microsoft.com/office/drawing/2014/main" id="{9D31C09B-905F-4C6B-B8AA-94A8572095BC}"/>
                  </a:ext>
                </a:extLst>
              </p:cNvPr>
              <p:cNvSpPr>
                <a:spLocks noChangeArrowheads="1"/>
              </p:cNvSpPr>
              <p:nvPr/>
            </p:nvSpPr>
            <p:spPr bwMode="auto">
              <a:xfrm>
                <a:off x="7224751" y="3796664"/>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Wadi Fira</a:t>
                </a:r>
              </a:p>
            </p:txBody>
          </p:sp>
          <p:sp>
            <p:nvSpPr>
              <p:cNvPr id="226" name="Rectangle 30">
                <a:extLst>
                  <a:ext uri="{FF2B5EF4-FFF2-40B4-BE49-F238E27FC236}">
                    <a16:creationId xmlns:a16="http://schemas.microsoft.com/office/drawing/2014/main" id="{15E5683B-EFA5-4475-A83F-9E6E668FB730}"/>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Ennedi-</a:t>
                </a:r>
              </a:p>
              <a:p>
                <a:pPr algn="ctr"/>
                <a:r>
                  <a:rPr lang="en-US" altLang="en-US" sz="800" b="1">
                    <a:latin typeface="+mj-lt"/>
                  </a:rPr>
                  <a:t>Ouest</a:t>
                </a:r>
              </a:p>
            </p:txBody>
          </p:sp>
          <p:sp>
            <p:nvSpPr>
              <p:cNvPr id="227" name="Rectangle 30">
                <a:extLst>
                  <a:ext uri="{FF2B5EF4-FFF2-40B4-BE49-F238E27FC236}">
                    <a16:creationId xmlns:a16="http://schemas.microsoft.com/office/drawing/2014/main" id="{BD7E8D4F-EC98-49FA-B694-03467D121F84}"/>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Borkou</a:t>
                </a:r>
              </a:p>
            </p:txBody>
          </p:sp>
          <p:sp>
            <p:nvSpPr>
              <p:cNvPr id="228" name="Rectangle 30">
                <a:extLst>
                  <a:ext uri="{FF2B5EF4-FFF2-40B4-BE49-F238E27FC236}">
                    <a16:creationId xmlns:a16="http://schemas.microsoft.com/office/drawing/2014/main" id="{AA0E54B9-7C00-4C19-9E02-9ED0A895E6B1}"/>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latin typeface="+mj-lt"/>
                  </a:rPr>
                  <a:t>Tibesti</a:t>
                </a:r>
              </a:p>
            </p:txBody>
          </p:sp>
          <p:sp>
            <p:nvSpPr>
              <p:cNvPr id="229" name="Rectangle 30">
                <a:extLst>
                  <a:ext uri="{FF2B5EF4-FFF2-40B4-BE49-F238E27FC236}">
                    <a16:creationId xmlns:a16="http://schemas.microsoft.com/office/drawing/2014/main" id="{A6C33374-B6F8-4775-AF3F-1D171B0E936A}"/>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230" name="Rectangle 30">
                <a:extLst>
                  <a:ext uri="{FF2B5EF4-FFF2-40B4-BE49-F238E27FC236}">
                    <a16:creationId xmlns:a16="http://schemas.microsoft.com/office/drawing/2014/main" id="{28C5ACCB-FAAF-477F-BD43-D88622CBBD4F}"/>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Ennedi-</a:t>
                </a:r>
              </a:p>
              <a:p>
                <a:pPr algn="ctr"/>
                <a:r>
                  <a:rPr lang="en-US" altLang="en-US" sz="800" b="1">
                    <a:latin typeface="+mj-lt"/>
                  </a:rPr>
                  <a:t>Est</a:t>
                </a:r>
              </a:p>
            </p:txBody>
          </p:sp>
        </p:grpSp>
        <p:sp>
          <p:nvSpPr>
            <p:cNvPr id="256" name="Rectangle 255">
              <a:extLst>
                <a:ext uri="{FF2B5EF4-FFF2-40B4-BE49-F238E27FC236}">
                  <a16:creationId xmlns:a16="http://schemas.microsoft.com/office/drawing/2014/main" id="{477BDCD3-71E7-4B08-92B3-36D87856D08F}"/>
                </a:ext>
              </a:extLst>
            </p:cNvPr>
            <p:cNvSpPr/>
            <p:nvPr/>
          </p:nvSpPr>
          <p:spPr>
            <a:xfrm>
              <a:off x="1928662" y="2108451"/>
              <a:ext cx="462647" cy="233657"/>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10%</a:t>
              </a:r>
              <a:endParaRPr lang="en-GB" sz="800" b="1" dirty="0">
                <a:solidFill>
                  <a:srgbClr val="000000"/>
                </a:solidFill>
                <a:latin typeface="+mj-lt"/>
                <a:cs typeface="Arial" pitchFamily="34" charset="0"/>
              </a:endParaRPr>
            </a:p>
          </p:txBody>
        </p:sp>
        <p:sp>
          <p:nvSpPr>
            <p:cNvPr id="257" name="Rectangle 256">
              <a:extLst>
                <a:ext uri="{FF2B5EF4-FFF2-40B4-BE49-F238E27FC236}">
                  <a16:creationId xmlns:a16="http://schemas.microsoft.com/office/drawing/2014/main" id="{55339EEF-C8AF-4444-BAFB-1B89C8CC879F}"/>
                </a:ext>
              </a:extLst>
            </p:cNvPr>
            <p:cNvSpPr/>
            <p:nvPr/>
          </p:nvSpPr>
          <p:spPr>
            <a:xfrm>
              <a:off x="2536603" y="2976320"/>
              <a:ext cx="462647" cy="233657"/>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29.6%</a:t>
              </a:r>
              <a:endParaRPr lang="en-GB" sz="800" b="1" dirty="0">
                <a:solidFill>
                  <a:srgbClr val="000000"/>
                </a:solidFill>
                <a:latin typeface="+mj-lt"/>
                <a:cs typeface="Arial" pitchFamily="34" charset="0"/>
              </a:endParaRPr>
            </a:p>
          </p:txBody>
        </p:sp>
        <p:sp>
          <p:nvSpPr>
            <p:cNvPr id="258" name="Rectangle 257">
              <a:extLst>
                <a:ext uri="{FF2B5EF4-FFF2-40B4-BE49-F238E27FC236}">
                  <a16:creationId xmlns:a16="http://schemas.microsoft.com/office/drawing/2014/main" id="{992ACD94-CC4C-4D39-A935-73C3422BC73C}"/>
                </a:ext>
              </a:extLst>
            </p:cNvPr>
            <p:cNvSpPr/>
            <p:nvPr/>
          </p:nvSpPr>
          <p:spPr>
            <a:xfrm>
              <a:off x="3408367" y="3138767"/>
              <a:ext cx="462647" cy="233658"/>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25%</a:t>
              </a:r>
              <a:endParaRPr lang="en-GB" sz="800" b="1" dirty="0">
                <a:solidFill>
                  <a:srgbClr val="000000"/>
                </a:solidFill>
                <a:latin typeface="+mj-lt"/>
                <a:cs typeface="Arial" pitchFamily="34" charset="0"/>
              </a:endParaRPr>
            </a:p>
          </p:txBody>
        </p:sp>
        <p:sp>
          <p:nvSpPr>
            <p:cNvPr id="259" name="Rectangle 258">
              <a:extLst>
                <a:ext uri="{FF2B5EF4-FFF2-40B4-BE49-F238E27FC236}">
                  <a16:creationId xmlns:a16="http://schemas.microsoft.com/office/drawing/2014/main" id="{2FA0F1F5-1D6D-46B4-B186-20A3D536FE6E}"/>
                </a:ext>
              </a:extLst>
            </p:cNvPr>
            <p:cNvSpPr/>
            <p:nvPr/>
          </p:nvSpPr>
          <p:spPr>
            <a:xfrm>
              <a:off x="3999103" y="3176598"/>
              <a:ext cx="390000" cy="233657"/>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26.3%</a:t>
              </a:r>
              <a:endParaRPr lang="en-GB" sz="800" b="1" dirty="0">
                <a:solidFill>
                  <a:srgbClr val="000000"/>
                </a:solidFill>
                <a:latin typeface="+mj-lt"/>
                <a:cs typeface="Arial" pitchFamily="34" charset="0"/>
              </a:endParaRPr>
            </a:p>
          </p:txBody>
        </p:sp>
        <p:sp>
          <p:nvSpPr>
            <p:cNvPr id="260" name="Rectangle 259">
              <a:extLst>
                <a:ext uri="{FF2B5EF4-FFF2-40B4-BE49-F238E27FC236}">
                  <a16:creationId xmlns:a16="http://schemas.microsoft.com/office/drawing/2014/main" id="{DA599F85-B2B9-4867-A203-2D07796DE096}"/>
                </a:ext>
              </a:extLst>
            </p:cNvPr>
            <p:cNvSpPr/>
            <p:nvPr/>
          </p:nvSpPr>
          <p:spPr>
            <a:xfrm>
              <a:off x="1435427" y="3574927"/>
              <a:ext cx="361324" cy="233658"/>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37.1%</a:t>
              </a:r>
              <a:endParaRPr lang="en-GB" sz="800" b="1" dirty="0">
                <a:solidFill>
                  <a:srgbClr val="000000"/>
                </a:solidFill>
                <a:latin typeface="+mj-lt"/>
                <a:cs typeface="Arial" pitchFamily="34" charset="0"/>
              </a:endParaRPr>
            </a:p>
          </p:txBody>
        </p:sp>
        <p:sp>
          <p:nvSpPr>
            <p:cNvPr id="261" name="Rectangle 260">
              <a:extLst>
                <a:ext uri="{FF2B5EF4-FFF2-40B4-BE49-F238E27FC236}">
                  <a16:creationId xmlns:a16="http://schemas.microsoft.com/office/drawing/2014/main" id="{AE8B11B6-E832-4E8C-8006-B4F0E836DE82}"/>
                </a:ext>
              </a:extLst>
            </p:cNvPr>
            <p:cNvSpPr/>
            <p:nvPr/>
          </p:nvSpPr>
          <p:spPr>
            <a:xfrm>
              <a:off x="882928" y="4282575"/>
              <a:ext cx="462647" cy="233658"/>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48%</a:t>
              </a:r>
              <a:endParaRPr lang="en-GB" sz="800" b="1" dirty="0">
                <a:solidFill>
                  <a:srgbClr val="000000"/>
                </a:solidFill>
                <a:latin typeface="+mj-lt"/>
                <a:cs typeface="Arial" pitchFamily="34" charset="0"/>
              </a:endParaRPr>
            </a:p>
          </p:txBody>
        </p:sp>
        <p:sp>
          <p:nvSpPr>
            <p:cNvPr id="262" name="Oval 261">
              <a:extLst>
                <a:ext uri="{FF2B5EF4-FFF2-40B4-BE49-F238E27FC236}">
                  <a16:creationId xmlns:a16="http://schemas.microsoft.com/office/drawing/2014/main" id="{032225A3-23CE-485D-9160-26D01F244FAC}"/>
                </a:ext>
              </a:extLst>
            </p:cNvPr>
            <p:cNvSpPr/>
            <p:nvPr/>
          </p:nvSpPr>
          <p:spPr>
            <a:xfrm>
              <a:off x="791164" y="4184661"/>
              <a:ext cx="827793" cy="458413"/>
            </a:xfrm>
            <a:prstGeom prst="ellipse">
              <a:avLst/>
            </a:prstGeom>
            <a:noFill/>
            <a:ln w="25400">
              <a:solidFill>
                <a:srgbClr val="CC660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anchor="ctr"/>
            <a:lstStyle/>
            <a:p>
              <a:pPr algn="ctr" eaLnBrk="1" fontAlgn="auto" hangingPunct="1">
                <a:spcBef>
                  <a:spcPts val="0"/>
                </a:spcBef>
                <a:spcAft>
                  <a:spcPts val="0"/>
                </a:spcAft>
                <a:defRPr/>
              </a:pPr>
              <a:endParaRPr lang="en-GB" sz="800" b="1" dirty="0">
                <a:solidFill>
                  <a:srgbClr val="000000"/>
                </a:solidFill>
                <a:latin typeface="+mj-lt"/>
                <a:cs typeface="Arial" pitchFamily="34" charset="0"/>
              </a:endParaRPr>
            </a:p>
          </p:txBody>
        </p:sp>
        <p:sp>
          <p:nvSpPr>
            <p:cNvPr id="263" name="Rectangle 262">
              <a:extLst>
                <a:ext uri="{FF2B5EF4-FFF2-40B4-BE49-F238E27FC236}">
                  <a16:creationId xmlns:a16="http://schemas.microsoft.com/office/drawing/2014/main" id="{BFEBA981-A28D-4316-9B06-6C89071CB811}"/>
                </a:ext>
              </a:extLst>
            </p:cNvPr>
            <p:cNvSpPr/>
            <p:nvPr/>
          </p:nvSpPr>
          <p:spPr>
            <a:xfrm>
              <a:off x="1964986" y="4157957"/>
              <a:ext cx="462647" cy="233658"/>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29.5%</a:t>
              </a:r>
              <a:endParaRPr lang="en-GB" sz="800" b="1" dirty="0">
                <a:solidFill>
                  <a:srgbClr val="000000"/>
                </a:solidFill>
                <a:latin typeface="+mj-lt"/>
                <a:cs typeface="Arial" pitchFamily="34" charset="0"/>
              </a:endParaRPr>
            </a:p>
          </p:txBody>
        </p:sp>
        <p:sp>
          <p:nvSpPr>
            <p:cNvPr id="264" name="Rectangle 263">
              <a:extLst>
                <a:ext uri="{FF2B5EF4-FFF2-40B4-BE49-F238E27FC236}">
                  <a16:creationId xmlns:a16="http://schemas.microsoft.com/office/drawing/2014/main" id="{50EB450C-0AAB-4FA6-9D82-9EC8874B8EB9}"/>
                </a:ext>
              </a:extLst>
            </p:cNvPr>
            <p:cNvSpPr/>
            <p:nvPr/>
          </p:nvSpPr>
          <p:spPr>
            <a:xfrm>
              <a:off x="2588221" y="4198013"/>
              <a:ext cx="462647" cy="233658"/>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29%</a:t>
              </a:r>
              <a:endParaRPr lang="en-GB" sz="800" b="1" dirty="0">
                <a:solidFill>
                  <a:srgbClr val="000000"/>
                </a:solidFill>
                <a:latin typeface="+mj-lt"/>
                <a:cs typeface="Arial" pitchFamily="34" charset="0"/>
              </a:endParaRPr>
            </a:p>
          </p:txBody>
        </p:sp>
        <p:sp>
          <p:nvSpPr>
            <p:cNvPr id="265" name="Rectangle 264">
              <a:extLst>
                <a:ext uri="{FF2B5EF4-FFF2-40B4-BE49-F238E27FC236}">
                  <a16:creationId xmlns:a16="http://schemas.microsoft.com/office/drawing/2014/main" id="{9E6FD8FD-A87F-4EA1-A359-A6CF11566ED6}"/>
                </a:ext>
              </a:extLst>
            </p:cNvPr>
            <p:cNvSpPr/>
            <p:nvPr/>
          </p:nvSpPr>
          <p:spPr>
            <a:xfrm>
              <a:off x="3522077" y="3893705"/>
              <a:ext cx="462647" cy="233657"/>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41%</a:t>
              </a:r>
              <a:endParaRPr lang="en-GB" sz="800" b="1" dirty="0">
                <a:solidFill>
                  <a:srgbClr val="000000"/>
                </a:solidFill>
                <a:latin typeface="+mj-lt"/>
                <a:cs typeface="Arial" pitchFamily="34" charset="0"/>
              </a:endParaRPr>
            </a:p>
          </p:txBody>
        </p:sp>
        <p:sp>
          <p:nvSpPr>
            <p:cNvPr id="266" name="Rectangle 265">
              <a:extLst>
                <a:ext uri="{FF2B5EF4-FFF2-40B4-BE49-F238E27FC236}">
                  <a16:creationId xmlns:a16="http://schemas.microsoft.com/office/drawing/2014/main" id="{3F3BE3AA-3F42-41AC-8FB0-8FD201E50738}"/>
                </a:ext>
              </a:extLst>
            </p:cNvPr>
            <p:cNvSpPr/>
            <p:nvPr/>
          </p:nvSpPr>
          <p:spPr>
            <a:xfrm>
              <a:off x="3936014" y="4318180"/>
              <a:ext cx="462647" cy="233658"/>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39%</a:t>
              </a:r>
              <a:endParaRPr lang="en-GB" sz="800" b="1" dirty="0">
                <a:solidFill>
                  <a:srgbClr val="000000"/>
                </a:solidFill>
                <a:latin typeface="+mj-lt"/>
                <a:cs typeface="Arial" pitchFamily="34" charset="0"/>
              </a:endParaRPr>
            </a:p>
          </p:txBody>
        </p:sp>
        <p:sp>
          <p:nvSpPr>
            <p:cNvPr id="267" name="Rectangle 266">
              <a:extLst>
                <a:ext uri="{FF2B5EF4-FFF2-40B4-BE49-F238E27FC236}">
                  <a16:creationId xmlns:a16="http://schemas.microsoft.com/office/drawing/2014/main" id="{8AEFF4D8-8CF3-4F1D-B01E-292A74FD5B11}"/>
                </a:ext>
              </a:extLst>
            </p:cNvPr>
            <p:cNvSpPr/>
            <p:nvPr/>
          </p:nvSpPr>
          <p:spPr>
            <a:xfrm>
              <a:off x="3177045" y="5174923"/>
              <a:ext cx="462647" cy="233657"/>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33%</a:t>
              </a:r>
              <a:endParaRPr lang="en-GB" sz="800" b="1" dirty="0">
                <a:solidFill>
                  <a:srgbClr val="000000"/>
                </a:solidFill>
                <a:latin typeface="+mj-lt"/>
                <a:cs typeface="Arial" pitchFamily="34" charset="0"/>
              </a:endParaRPr>
            </a:p>
          </p:txBody>
        </p:sp>
        <p:sp>
          <p:nvSpPr>
            <p:cNvPr id="268" name="Rectangle 267">
              <a:extLst>
                <a:ext uri="{FF2B5EF4-FFF2-40B4-BE49-F238E27FC236}">
                  <a16:creationId xmlns:a16="http://schemas.microsoft.com/office/drawing/2014/main" id="{9BD295CC-A61C-4A32-8D0A-D230DED2E9FA}"/>
                </a:ext>
              </a:extLst>
            </p:cNvPr>
            <p:cNvSpPr/>
            <p:nvPr/>
          </p:nvSpPr>
          <p:spPr>
            <a:xfrm>
              <a:off x="3708515" y="4683130"/>
              <a:ext cx="462647" cy="233658"/>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40%</a:t>
              </a:r>
              <a:endParaRPr lang="en-GB" sz="800" b="1" dirty="0">
                <a:solidFill>
                  <a:srgbClr val="000000"/>
                </a:solidFill>
                <a:latin typeface="+mj-lt"/>
                <a:cs typeface="Arial" pitchFamily="34" charset="0"/>
              </a:endParaRPr>
            </a:p>
          </p:txBody>
        </p:sp>
        <p:sp>
          <p:nvSpPr>
            <p:cNvPr id="269" name="Rectangle 268">
              <a:extLst>
                <a:ext uri="{FF2B5EF4-FFF2-40B4-BE49-F238E27FC236}">
                  <a16:creationId xmlns:a16="http://schemas.microsoft.com/office/drawing/2014/main" id="{217A8372-F6FD-4C79-A0B4-7277882BE6FE}"/>
                </a:ext>
              </a:extLst>
            </p:cNvPr>
            <p:cNvSpPr/>
            <p:nvPr/>
          </p:nvSpPr>
          <p:spPr>
            <a:xfrm>
              <a:off x="2815721" y="5673392"/>
              <a:ext cx="462647" cy="233657"/>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23%</a:t>
              </a:r>
              <a:endParaRPr lang="en-GB" sz="800" b="1" dirty="0">
                <a:solidFill>
                  <a:srgbClr val="000000"/>
                </a:solidFill>
                <a:latin typeface="+mj-lt"/>
                <a:cs typeface="Arial" pitchFamily="34" charset="0"/>
              </a:endParaRPr>
            </a:p>
          </p:txBody>
        </p:sp>
        <p:sp>
          <p:nvSpPr>
            <p:cNvPr id="270" name="Rectangle 269">
              <a:extLst>
                <a:ext uri="{FF2B5EF4-FFF2-40B4-BE49-F238E27FC236}">
                  <a16:creationId xmlns:a16="http://schemas.microsoft.com/office/drawing/2014/main" id="{4C01D2F3-0971-4BC1-9988-280A4AA8FC07}"/>
                </a:ext>
              </a:extLst>
            </p:cNvPr>
            <p:cNvSpPr/>
            <p:nvPr/>
          </p:nvSpPr>
          <p:spPr>
            <a:xfrm>
              <a:off x="3054692" y="6211916"/>
              <a:ext cx="462647" cy="233657"/>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18%</a:t>
              </a:r>
              <a:endParaRPr lang="en-GB" sz="800" b="1" dirty="0">
                <a:solidFill>
                  <a:srgbClr val="000000"/>
                </a:solidFill>
                <a:latin typeface="+mj-lt"/>
                <a:cs typeface="Arial" pitchFamily="34" charset="0"/>
              </a:endParaRPr>
            </a:p>
          </p:txBody>
        </p:sp>
        <p:sp>
          <p:nvSpPr>
            <p:cNvPr id="271" name="Rectangle 270">
              <a:extLst>
                <a:ext uri="{FF2B5EF4-FFF2-40B4-BE49-F238E27FC236}">
                  <a16:creationId xmlns:a16="http://schemas.microsoft.com/office/drawing/2014/main" id="{087A9BE8-0EFC-48A0-B50B-CBF491FE215B}"/>
                </a:ext>
              </a:extLst>
            </p:cNvPr>
            <p:cNvSpPr/>
            <p:nvPr/>
          </p:nvSpPr>
          <p:spPr>
            <a:xfrm>
              <a:off x="1860606" y="6208806"/>
              <a:ext cx="462647" cy="233658"/>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30%</a:t>
              </a:r>
              <a:endParaRPr lang="en-GB" sz="800" b="1" dirty="0">
                <a:solidFill>
                  <a:srgbClr val="000000"/>
                </a:solidFill>
                <a:latin typeface="+mj-lt"/>
                <a:cs typeface="Arial" pitchFamily="34" charset="0"/>
              </a:endParaRPr>
            </a:p>
          </p:txBody>
        </p:sp>
        <p:sp>
          <p:nvSpPr>
            <p:cNvPr id="272" name="Rectangle 271">
              <a:extLst>
                <a:ext uri="{FF2B5EF4-FFF2-40B4-BE49-F238E27FC236}">
                  <a16:creationId xmlns:a16="http://schemas.microsoft.com/office/drawing/2014/main" id="{BBEB2917-015B-477A-8B14-7A973155E06F}"/>
                </a:ext>
              </a:extLst>
            </p:cNvPr>
            <p:cNvSpPr/>
            <p:nvPr/>
          </p:nvSpPr>
          <p:spPr>
            <a:xfrm>
              <a:off x="689840" y="3207752"/>
              <a:ext cx="462647" cy="233657"/>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35.9%</a:t>
              </a:r>
              <a:endParaRPr lang="en-GB" sz="800" b="1" dirty="0">
                <a:solidFill>
                  <a:srgbClr val="000000"/>
                </a:solidFill>
                <a:latin typeface="+mj-lt"/>
                <a:cs typeface="Arial" pitchFamily="34" charset="0"/>
              </a:endParaRPr>
            </a:p>
          </p:txBody>
        </p:sp>
        <p:sp>
          <p:nvSpPr>
            <p:cNvPr id="274" name="Rectangle 273">
              <a:extLst>
                <a:ext uri="{FF2B5EF4-FFF2-40B4-BE49-F238E27FC236}">
                  <a16:creationId xmlns:a16="http://schemas.microsoft.com/office/drawing/2014/main" id="{B7C53F59-FF4F-4B8C-B5B9-A48D3EB8C4FE}"/>
                </a:ext>
              </a:extLst>
            </p:cNvPr>
            <p:cNvSpPr/>
            <p:nvPr/>
          </p:nvSpPr>
          <p:spPr>
            <a:xfrm>
              <a:off x="1940133" y="5094812"/>
              <a:ext cx="462647" cy="233657"/>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26.2%</a:t>
              </a:r>
              <a:endParaRPr lang="en-GB" sz="800" b="1" dirty="0">
                <a:solidFill>
                  <a:srgbClr val="000000"/>
                </a:solidFill>
                <a:latin typeface="+mj-lt"/>
                <a:cs typeface="Arial" pitchFamily="34" charset="0"/>
              </a:endParaRPr>
            </a:p>
          </p:txBody>
        </p:sp>
        <p:cxnSp>
          <p:nvCxnSpPr>
            <p:cNvPr id="275" name="Straight Connector 274">
              <a:extLst>
                <a:ext uri="{FF2B5EF4-FFF2-40B4-BE49-F238E27FC236}">
                  <a16:creationId xmlns:a16="http://schemas.microsoft.com/office/drawing/2014/main" id="{872B9D25-F94D-477F-ADD5-E9FE025EB892}"/>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276" name="Straight Connector 275">
              <a:extLst>
                <a:ext uri="{FF2B5EF4-FFF2-40B4-BE49-F238E27FC236}">
                  <a16:creationId xmlns:a16="http://schemas.microsoft.com/office/drawing/2014/main" id="{4209C8E6-2240-456F-BF4F-F3E08827A2C6}"/>
                </a:ext>
              </a:extLst>
            </p:cNvPr>
            <p:cNvCxnSpPr>
              <a:stCxn id="272" idx="2"/>
            </p:cNvCxnSpPr>
            <p:nvPr/>
          </p:nvCxnSpPr>
          <p:spPr>
            <a:xfrm>
              <a:off x="921163" y="3441409"/>
              <a:ext cx="934852" cy="114825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sp>
          <p:nvSpPr>
            <p:cNvPr id="277" name="Oval 276">
              <a:extLst>
                <a:ext uri="{FF2B5EF4-FFF2-40B4-BE49-F238E27FC236}">
                  <a16:creationId xmlns:a16="http://schemas.microsoft.com/office/drawing/2014/main" id="{3DCBC9C7-E212-4656-869B-D50EC6609668}"/>
                </a:ext>
              </a:extLst>
            </p:cNvPr>
            <p:cNvSpPr/>
            <p:nvPr/>
          </p:nvSpPr>
          <p:spPr>
            <a:xfrm>
              <a:off x="3175286" y="4220940"/>
              <a:ext cx="1550371" cy="385271"/>
            </a:xfrm>
            <a:prstGeom prst="ellipse">
              <a:avLst/>
            </a:prstGeom>
            <a:noFill/>
            <a:ln w="25400">
              <a:solidFill>
                <a:srgbClr val="CC660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anchor="ctr"/>
            <a:lstStyle/>
            <a:p>
              <a:pPr algn="ctr" eaLnBrk="1" fontAlgn="auto" hangingPunct="1">
                <a:spcBef>
                  <a:spcPts val="0"/>
                </a:spcBef>
                <a:spcAft>
                  <a:spcPts val="0"/>
                </a:spcAft>
                <a:defRPr/>
              </a:pPr>
              <a:endParaRPr lang="en-GB" sz="800" b="1" dirty="0">
                <a:solidFill>
                  <a:srgbClr val="000000"/>
                </a:solidFill>
                <a:latin typeface="+mj-lt"/>
                <a:cs typeface="Arial" pitchFamily="34" charset="0"/>
              </a:endParaRPr>
            </a:p>
          </p:txBody>
        </p:sp>
        <p:sp>
          <p:nvSpPr>
            <p:cNvPr id="278" name="Rectangle 277">
              <a:extLst>
                <a:ext uri="{FF2B5EF4-FFF2-40B4-BE49-F238E27FC236}">
                  <a16:creationId xmlns:a16="http://schemas.microsoft.com/office/drawing/2014/main" id="{D40A7276-7216-4E90-909C-7825683D73F0}"/>
                </a:ext>
              </a:extLst>
            </p:cNvPr>
            <p:cNvSpPr/>
            <p:nvPr/>
          </p:nvSpPr>
          <p:spPr>
            <a:xfrm>
              <a:off x="896310" y="2259772"/>
              <a:ext cx="462647" cy="233657"/>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19%</a:t>
              </a:r>
              <a:endParaRPr lang="en-GB" sz="800" b="1" dirty="0">
                <a:solidFill>
                  <a:srgbClr val="000000"/>
                </a:solidFill>
                <a:latin typeface="+mj-lt"/>
                <a:cs typeface="Arial" pitchFamily="34" charset="0"/>
              </a:endParaRPr>
            </a:p>
          </p:txBody>
        </p:sp>
        <p:sp>
          <p:nvSpPr>
            <p:cNvPr id="279" name="Rectangle 278">
              <a:extLst>
                <a:ext uri="{FF2B5EF4-FFF2-40B4-BE49-F238E27FC236}">
                  <a16:creationId xmlns:a16="http://schemas.microsoft.com/office/drawing/2014/main" id="{BC032C73-003B-47E6-8320-3F8ACE877029}"/>
                </a:ext>
              </a:extLst>
            </p:cNvPr>
            <p:cNvSpPr/>
            <p:nvPr/>
          </p:nvSpPr>
          <p:spPr>
            <a:xfrm>
              <a:off x="800512" y="6208895"/>
              <a:ext cx="462647" cy="233657"/>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27%</a:t>
              </a:r>
              <a:endParaRPr lang="en-GB" sz="800" b="1" dirty="0">
                <a:solidFill>
                  <a:srgbClr val="000000"/>
                </a:solidFill>
                <a:latin typeface="+mj-lt"/>
                <a:cs typeface="Arial" pitchFamily="34" charset="0"/>
              </a:endParaRPr>
            </a:p>
          </p:txBody>
        </p:sp>
        <p:cxnSp>
          <p:nvCxnSpPr>
            <p:cNvPr id="283" name="Straight Connector 282">
              <a:extLst>
                <a:ext uri="{FF2B5EF4-FFF2-40B4-BE49-F238E27FC236}">
                  <a16:creationId xmlns:a16="http://schemas.microsoft.com/office/drawing/2014/main" id="{AA6C3F52-E7FD-40CD-B361-C6C067B28AB4}"/>
                </a:ext>
              </a:extLst>
            </p:cNvPr>
            <p:cNvCxnSpPr>
              <a:cxnSpLocks/>
              <a:stCxn id="208" idx="3"/>
            </p:cNvCxnSpPr>
            <p:nvPr/>
          </p:nvCxnSpPr>
          <p:spPr>
            <a:xfrm flipV="1">
              <a:off x="1420516" y="5766856"/>
              <a:ext cx="424029" cy="23623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sp>
          <p:nvSpPr>
            <p:cNvPr id="284" name="Rectangle 283">
              <a:extLst>
                <a:ext uri="{FF2B5EF4-FFF2-40B4-BE49-F238E27FC236}">
                  <a16:creationId xmlns:a16="http://schemas.microsoft.com/office/drawing/2014/main" id="{0CB63698-3258-4443-B6B8-FEF659E748FC}"/>
                </a:ext>
              </a:extLst>
            </p:cNvPr>
            <p:cNvSpPr/>
            <p:nvPr/>
          </p:nvSpPr>
          <p:spPr>
            <a:xfrm>
              <a:off x="1012928" y="5522071"/>
              <a:ext cx="462647" cy="233657"/>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29%</a:t>
              </a:r>
              <a:endParaRPr lang="en-GB" sz="800" b="1" dirty="0">
                <a:solidFill>
                  <a:srgbClr val="000000"/>
                </a:solidFill>
                <a:latin typeface="+mj-lt"/>
                <a:cs typeface="Arial" pitchFamily="34" charset="0"/>
              </a:endParaRPr>
            </a:p>
          </p:txBody>
        </p:sp>
        <p:sp>
          <p:nvSpPr>
            <p:cNvPr id="285" name="Rectangle 284">
              <a:extLst>
                <a:ext uri="{FF2B5EF4-FFF2-40B4-BE49-F238E27FC236}">
                  <a16:creationId xmlns:a16="http://schemas.microsoft.com/office/drawing/2014/main" id="{F91086D2-E0C4-4812-9C1C-346A77728BD5}"/>
                </a:ext>
              </a:extLst>
            </p:cNvPr>
            <p:cNvSpPr/>
            <p:nvPr/>
          </p:nvSpPr>
          <p:spPr>
            <a:xfrm>
              <a:off x="905869" y="4941265"/>
              <a:ext cx="462647" cy="233658"/>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29%</a:t>
              </a:r>
              <a:endParaRPr lang="en-GB" sz="800" b="1" dirty="0">
                <a:solidFill>
                  <a:srgbClr val="000000"/>
                </a:solidFill>
                <a:latin typeface="+mj-lt"/>
                <a:cs typeface="Arial" pitchFamily="34" charset="0"/>
              </a:endParaRPr>
            </a:p>
          </p:txBody>
        </p:sp>
        <p:sp>
          <p:nvSpPr>
            <p:cNvPr id="286" name="Rectangle 285">
              <a:extLst>
                <a:ext uri="{FF2B5EF4-FFF2-40B4-BE49-F238E27FC236}">
                  <a16:creationId xmlns:a16="http://schemas.microsoft.com/office/drawing/2014/main" id="{EF837831-485E-4C16-A467-7F486DFD94F8}"/>
                </a:ext>
              </a:extLst>
            </p:cNvPr>
            <p:cNvSpPr/>
            <p:nvPr/>
          </p:nvSpPr>
          <p:spPr>
            <a:xfrm>
              <a:off x="2458221" y="4943491"/>
              <a:ext cx="462647" cy="233657"/>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33.4%</a:t>
              </a:r>
              <a:endParaRPr lang="en-GB" sz="800" b="1" dirty="0">
                <a:solidFill>
                  <a:srgbClr val="000000"/>
                </a:solidFill>
                <a:latin typeface="+mj-lt"/>
                <a:cs typeface="Arial" pitchFamily="34" charset="0"/>
              </a:endParaRPr>
            </a:p>
          </p:txBody>
        </p:sp>
        <p:cxnSp>
          <p:nvCxnSpPr>
            <p:cNvPr id="287" name="Straight Connector 286">
              <a:extLst>
                <a:ext uri="{FF2B5EF4-FFF2-40B4-BE49-F238E27FC236}">
                  <a16:creationId xmlns:a16="http://schemas.microsoft.com/office/drawing/2014/main" id="{39076852-30B1-43DF-B11D-7C972386B0FF}"/>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sp>
          <p:nvSpPr>
            <p:cNvPr id="288" name="Rectangle 287">
              <a:extLst>
                <a:ext uri="{FF2B5EF4-FFF2-40B4-BE49-F238E27FC236}">
                  <a16:creationId xmlns:a16="http://schemas.microsoft.com/office/drawing/2014/main" id="{5F2204EC-E0C5-4C88-8802-78FB13B9C6C6}"/>
                </a:ext>
              </a:extLst>
            </p:cNvPr>
            <p:cNvSpPr/>
            <p:nvPr/>
          </p:nvSpPr>
          <p:spPr>
            <a:xfrm>
              <a:off x="2439104" y="6541262"/>
              <a:ext cx="462647" cy="233657"/>
            </a:xfrm>
            <a:prstGeom prst="rect">
              <a:avLst/>
            </a:prstGeom>
            <a:ln w="1905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800" b="1" dirty="0">
                  <a:solidFill>
                    <a:srgbClr val="000000"/>
                  </a:solidFill>
                  <a:latin typeface="+mj-lt"/>
                  <a:cs typeface="Arial" pitchFamily="34" charset="0"/>
                </a:rPr>
                <a:t>37%</a:t>
              </a:r>
              <a:endParaRPr lang="en-GB" sz="800" b="1" dirty="0">
                <a:solidFill>
                  <a:srgbClr val="000000"/>
                </a:solidFill>
                <a:latin typeface="+mj-lt"/>
                <a:cs typeface="Arial" pitchFamily="34" charset="0"/>
              </a:endParaRPr>
            </a:p>
          </p:txBody>
        </p:sp>
        <p:cxnSp>
          <p:nvCxnSpPr>
            <p:cNvPr id="289" name="Straight Connector 288">
              <a:extLst>
                <a:ext uri="{FF2B5EF4-FFF2-40B4-BE49-F238E27FC236}">
                  <a16:creationId xmlns:a16="http://schemas.microsoft.com/office/drawing/2014/main" id="{4089B704-076D-4F17-AB80-D55B157B8103}"/>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sp>
          <p:nvSpPr>
            <p:cNvPr id="290" name="Oval 289">
              <a:extLst>
                <a:ext uri="{FF2B5EF4-FFF2-40B4-BE49-F238E27FC236}">
                  <a16:creationId xmlns:a16="http://schemas.microsoft.com/office/drawing/2014/main" id="{AA93A543-724D-4A1E-BE80-7BA5C4B76EAB}"/>
                </a:ext>
              </a:extLst>
            </p:cNvPr>
            <p:cNvSpPr/>
            <p:nvPr/>
          </p:nvSpPr>
          <p:spPr>
            <a:xfrm>
              <a:off x="3231049" y="4629270"/>
              <a:ext cx="1239471" cy="336358"/>
            </a:xfrm>
            <a:prstGeom prst="ellipse">
              <a:avLst/>
            </a:prstGeom>
            <a:noFill/>
            <a:ln w="25400">
              <a:solidFill>
                <a:srgbClr val="CC660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anchor="ctr"/>
            <a:lstStyle/>
            <a:p>
              <a:pPr algn="ctr" eaLnBrk="1" fontAlgn="auto" hangingPunct="1">
                <a:spcBef>
                  <a:spcPts val="0"/>
                </a:spcBef>
                <a:spcAft>
                  <a:spcPts val="0"/>
                </a:spcAft>
                <a:defRPr/>
              </a:pPr>
              <a:endParaRPr lang="en-GB" sz="800" b="1" dirty="0">
                <a:solidFill>
                  <a:srgbClr val="000000"/>
                </a:solidFill>
                <a:latin typeface="+mj-lt"/>
                <a:cs typeface="Arial" pitchFamily="34" charset="0"/>
              </a:endParaRPr>
            </a:p>
          </p:txBody>
        </p:sp>
        <p:sp>
          <p:nvSpPr>
            <p:cNvPr id="305" name="Rectangle 304">
              <a:extLst>
                <a:ext uri="{FF2B5EF4-FFF2-40B4-BE49-F238E27FC236}">
                  <a16:creationId xmlns:a16="http://schemas.microsoft.com/office/drawing/2014/main" id="{382175F6-FAB7-45D2-AE01-63926B0A2725}"/>
                </a:ext>
              </a:extLst>
            </p:cNvPr>
            <p:cNvSpPr/>
            <p:nvPr/>
          </p:nvSpPr>
          <p:spPr bwMode="auto">
            <a:xfrm>
              <a:off x="4575044" y="5870219"/>
              <a:ext cx="428235" cy="153547"/>
            </a:xfrm>
            <a:prstGeom prst="rect">
              <a:avLst/>
            </a:prstGeom>
            <a:solidFill>
              <a:srgbClr val="CCCCFF"/>
            </a:solidFill>
            <a:ln w="12700" cap="flat" cmpd="sng" algn="ctr">
              <a:solidFill>
                <a:schemeClr val="bg2">
                  <a:lumMod val="75000"/>
                </a:schemeClr>
              </a:solidFill>
              <a:prstDash val="solid"/>
              <a:round/>
              <a:headEnd type="none" w="lg" len="lg"/>
              <a:tailEnd type="none" w="lg" len="lg"/>
            </a:ln>
            <a:effectLst/>
          </p:spPr>
          <p:txBody>
            <a:bodyPr wrap="none" tIns="91440" anchor="ctr"/>
            <a:lstStyle/>
            <a:p>
              <a:pPr algn="ctr" eaLnBrk="1" hangingPunct="1">
                <a:defRPr/>
              </a:pPr>
              <a:endParaRPr lang="fr-FR" sz="800" b="1">
                <a:solidFill>
                  <a:srgbClr val="000000"/>
                </a:solidFill>
                <a:latin typeface="+mj-lt"/>
                <a:cs typeface="Arial" pitchFamily="34" charset="0"/>
              </a:endParaRPr>
            </a:p>
          </p:txBody>
        </p:sp>
        <p:sp>
          <p:nvSpPr>
            <p:cNvPr id="306" name="Rectangle 305">
              <a:extLst>
                <a:ext uri="{FF2B5EF4-FFF2-40B4-BE49-F238E27FC236}">
                  <a16:creationId xmlns:a16="http://schemas.microsoft.com/office/drawing/2014/main" id="{7DB283CE-E92E-4145-981C-67AFE36818DB}"/>
                </a:ext>
              </a:extLst>
            </p:cNvPr>
            <p:cNvSpPr/>
            <p:nvPr/>
          </p:nvSpPr>
          <p:spPr bwMode="auto">
            <a:xfrm>
              <a:off x="4575044" y="5670836"/>
              <a:ext cx="428235" cy="153545"/>
            </a:xfrm>
            <a:prstGeom prst="rect">
              <a:avLst/>
            </a:prstGeom>
            <a:solidFill>
              <a:srgbClr val="6497D8"/>
            </a:solidFill>
            <a:ln w="12700" cap="flat" cmpd="sng" algn="ctr">
              <a:solidFill>
                <a:schemeClr val="bg2">
                  <a:lumMod val="75000"/>
                </a:schemeClr>
              </a:solidFill>
              <a:prstDash val="solid"/>
              <a:round/>
              <a:headEnd type="none" w="lg" len="lg"/>
              <a:tailEnd type="none" w="lg" len="lg"/>
            </a:ln>
            <a:effectLst/>
          </p:spPr>
          <p:txBody>
            <a:bodyPr wrap="none" tIns="91440" anchor="ctr"/>
            <a:lstStyle/>
            <a:p>
              <a:pPr algn="ctr" eaLnBrk="1" hangingPunct="1">
                <a:defRPr/>
              </a:pPr>
              <a:endParaRPr lang="fr-FR" sz="800" b="1" dirty="0">
                <a:solidFill>
                  <a:srgbClr val="16AABA"/>
                </a:solidFill>
                <a:latin typeface="+mj-lt"/>
                <a:cs typeface="Arial" pitchFamily="34" charset="0"/>
              </a:endParaRPr>
            </a:p>
          </p:txBody>
        </p:sp>
        <p:sp>
          <p:nvSpPr>
            <p:cNvPr id="307" name="Rectangle 306">
              <a:extLst>
                <a:ext uri="{FF2B5EF4-FFF2-40B4-BE49-F238E27FC236}">
                  <a16:creationId xmlns:a16="http://schemas.microsoft.com/office/drawing/2014/main" id="{AF200811-36C5-4077-B4F4-4263226E86AB}"/>
                </a:ext>
              </a:extLst>
            </p:cNvPr>
            <p:cNvSpPr/>
            <p:nvPr/>
          </p:nvSpPr>
          <p:spPr bwMode="auto">
            <a:xfrm>
              <a:off x="4575044" y="5478751"/>
              <a:ext cx="428235" cy="153545"/>
            </a:xfrm>
            <a:prstGeom prst="rect">
              <a:avLst/>
            </a:prstGeom>
            <a:solidFill>
              <a:srgbClr val="295C9D"/>
            </a:solidFill>
            <a:ln w="12700" cap="flat" cmpd="sng" algn="ctr">
              <a:solidFill>
                <a:schemeClr val="bg2">
                  <a:lumMod val="75000"/>
                </a:schemeClr>
              </a:solidFill>
              <a:prstDash val="solid"/>
              <a:round/>
              <a:headEnd type="none" w="lg" len="lg"/>
              <a:tailEnd type="none" w="lg" len="lg"/>
            </a:ln>
            <a:effectLst/>
          </p:spPr>
          <p:txBody>
            <a:bodyPr wrap="none" tIns="91440" anchor="ctr"/>
            <a:lstStyle/>
            <a:p>
              <a:pPr algn="ctr" eaLnBrk="1" hangingPunct="1">
                <a:defRPr/>
              </a:pPr>
              <a:endParaRPr lang="fr-FR" sz="800" b="1">
                <a:solidFill>
                  <a:srgbClr val="000000"/>
                </a:solidFill>
                <a:latin typeface="+mj-lt"/>
                <a:cs typeface="Arial" pitchFamily="34" charset="0"/>
              </a:endParaRPr>
            </a:p>
          </p:txBody>
        </p:sp>
        <p:sp>
          <p:nvSpPr>
            <p:cNvPr id="308" name="Rectangle 307">
              <a:extLst>
                <a:ext uri="{FF2B5EF4-FFF2-40B4-BE49-F238E27FC236}">
                  <a16:creationId xmlns:a16="http://schemas.microsoft.com/office/drawing/2014/main" id="{10138F23-6F4F-4C16-9709-07C5D58BE3A1}"/>
                </a:ext>
              </a:extLst>
            </p:cNvPr>
            <p:cNvSpPr/>
            <p:nvPr/>
          </p:nvSpPr>
          <p:spPr bwMode="auto">
            <a:xfrm>
              <a:off x="4575044" y="5286667"/>
              <a:ext cx="428235" cy="153545"/>
            </a:xfrm>
            <a:prstGeom prst="rect">
              <a:avLst/>
            </a:prstGeom>
            <a:solidFill>
              <a:srgbClr val="002060"/>
            </a:solidFill>
            <a:ln w="12700" cap="flat" cmpd="sng" algn="ctr">
              <a:solidFill>
                <a:schemeClr val="bg2">
                  <a:lumMod val="75000"/>
                </a:schemeClr>
              </a:solidFill>
              <a:prstDash val="solid"/>
              <a:round/>
              <a:headEnd type="none" w="lg" len="lg"/>
              <a:tailEnd type="none" w="lg" len="lg"/>
            </a:ln>
            <a:effectLst/>
          </p:spPr>
          <p:txBody>
            <a:bodyPr wrap="none" tIns="91440" anchor="ctr"/>
            <a:lstStyle/>
            <a:p>
              <a:pPr algn="ctr" eaLnBrk="1" hangingPunct="1">
                <a:defRPr/>
              </a:pPr>
              <a:endParaRPr lang="fr-FR" sz="800" b="1">
                <a:solidFill>
                  <a:srgbClr val="000000"/>
                </a:solidFill>
                <a:latin typeface="+mj-lt"/>
                <a:cs typeface="Arial" pitchFamily="34" charset="0"/>
              </a:endParaRPr>
            </a:p>
          </p:txBody>
        </p:sp>
        <p:sp>
          <p:nvSpPr>
            <p:cNvPr id="309" name="Oval 308">
              <a:extLst>
                <a:ext uri="{FF2B5EF4-FFF2-40B4-BE49-F238E27FC236}">
                  <a16:creationId xmlns:a16="http://schemas.microsoft.com/office/drawing/2014/main" id="{68C1E9E4-51E5-4078-8FEB-0CA7C7B5B96A}"/>
                </a:ext>
              </a:extLst>
            </p:cNvPr>
            <p:cNvSpPr/>
            <p:nvPr/>
          </p:nvSpPr>
          <p:spPr>
            <a:xfrm>
              <a:off x="4577433" y="6126501"/>
              <a:ext cx="374706" cy="206954"/>
            </a:xfrm>
            <a:prstGeom prst="ellipse">
              <a:avLst/>
            </a:prstGeom>
            <a:noFill/>
            <a:ln w="25400">
              <a:solidFill>
                <a:srgbClr val="CC660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anchor="ctr"/>
            <a:lstStyle/>
            <a:p>
              <a:pPr algn="ctr" eaLnBrk="1" fontAlgn="auto" hangingPunct="1">
                <a:spcBef>
                  <a:spcPts val="0"/>
                </a:spcBef>
                <a:spcAft>
                  <a:spcPts val="0"/>
                </a:spcAft>
                <a:defRPr/>
              </a:pPr>
              <a:endParaRPr lang="en-GB" sz="800" b="1" dirty="0">
                <a:solidFill>
                  <a:srgbClr val="000000"/>
                </a:solidFill>
                <a:latin typeface="+mj-lt"/>
                <a:cs typeface="Arial" pitchFamily="34" charset="0"/>
              </a:endParaRPr>
            </a:p>
          </p:txBody>
        </p:sp>
      </p:grpSp>
      <p:sp>
        <p:nvSpPr>
          <p:cNvPr id="310" name="TextBox 223">
            <a:extLst>
              <a:ext uri="{FF2B5EF4-FFF2-40B4-BE49-F238E27FC236}">
                <a16:creationId xmlns:a16="http://schemas.microsoft.com/office/drawing/2014/main" id="{FA0CE452-2B5E-4BCB-9160-53DFA50E4077}"/>
              </a:ext>
            </a:extLst>
          </p:cNvPr>
          <p:cNvSpPr txBox="1">
            <a:spLocks noChangeArrowheads="1"/>
          </p:cNvSpPr>
          <p:nvPr/>
        </p:nvSpPr>
        <p:spPr bwMode="auto">
          <a:xfrm>
            <a:off x="4975080" y="6086257"/>
            <a:ext cx="109026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Aft>
                <a:spcPts val="300"/>
              </a:spcAft>
            </a:pPr>
            <a:r>
              <a:rPr lang="fr-FR" altLang="en-US" sz="1000" dirty="0">
                <a:solidFill>
                  <a:srgbClr val="000000"/>
                </a:solidFill>
              </a:rPr>
              <a:t>Prévalences les plus élevées</a:t>
            </a:r>
            <a:endParaRPr lang="en-US" altLang="en-US" sz="1000" dirty="0">
              <a:solidFill>
                <a:srgbClr val="000000"/>
              </a:solidFill>
            </a:endParaRPr>
          </a:p>
        </p:txBody>
      </p:sp>
      <p:sp>
        <p:nvSpPr>
          <p:cNvPr id="311" name="TextBox 200">
            <a:extLst>
              <a:ext uri="{FF2B5EF4-FFF2-40B4-BE49-F238E27FC236}">
                <a16:creationId xmlns:a16="http://schemas.microsoft.com/office/drawing/2014/main" id="{0DBE9EA5-8FD7-46FA-B758-B9950629B21A}"/>
              </a:ext>
            </a:extLst>
          </p:cNvPr>
          <p:cNvSpPr txBox="1">
            <a:spLocks noChangeArrowheads="1"/>
          </p:cNvSpPr>
          <p:nvPr/>
        </p:nvSpPr>
        <p:spPr bwMode="auto">
          <a:xfrm>
            <a:off x="6630636" y="1136206"/>
            <a:ext cx="5571582" cy="551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970" tIns="90000" rIns="89970" bIns="9000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fr-FR" altLang="en-US" sz="1200" b="1" i="1" dirty="0">
                <a:solidFill>
                  <a:srgbClr val="000000"/>
                </a:solidFill>
                <a:cs typeface="Arial" panose="020B0604020202020204" pitchFamily="34" charset="0"/>
              </a:rPr>
              <a:t>Les efforts de nutrition sont ils concentrés dans les zones géographiques appropriées? </a:t>
            </a:r>
          </a:p>
        </p:txBody>
      </p:sp>
      <p:sp>
        <p:nvSpPr>
          <p:cNvPr id="312" name="Oval 311">
            <a:extLst>
              <a:ext uri="{FF2B5EF4-FFF2-40B4-BE49-F238E27FC236}">
                <a16:creationId xmlns:a16="http://schemas.microsoft.com/office/drawing/2014/main" id="{7FA7EFE0-359B-488D-82D9-EC13DC566EDD}"/>
              </a:ext>
            </a:extLst>
          </p:cNvPr>
          <p:cNvSpPr/>
          <p:nvPr/>
        </p:nvSpPr>
        <p:spPr>
          <a:xfrm>
            <a:off x="3249777" y="3654560"/>
            <a:ext cx="945523" cy="490540"/>
          </a:xfrm>
          <a:prstGeom prst="ellipse">
            <a:avLst/>
          </a:prstGeom>
          <a:noFill/>
          <a:ln w="25400">
            <a:solidFill>
              <a:srgbClr val="CC660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anchor="ctr"/>
          <a:lstStyle/>
          <a:p>
            <a:pPr algn="ctr" eaLnBrk="1" fontAlgn="auto" hangingPunct="1">
              <a:spcBef>
                <a:spcPts val="0"/>
              </a:spcBef>
              <a:spcAft>
                <a:spcPts val="0"/>
              </a:spcAft>
              <a:defRPr/>
            </a:pPr>
            <a:endParaRPr lang="en-GB" sz="800" b="1" dirty="0">
              <a:solidFill>
                <a:srgbClr val="000000"/>
              </a:solidFill>
              <a:latin typeface="+mj-lt"/>
              <a:cs typeface="Arial" pitchFamily="34" charset="0"/>
            </a:endParaRPr>
          </a:p>
        </p:txBody>
      </p:sp>
      <p:pic>
        <p:nvPicPr>
          <p:cNvPr id="181" name="Picture 180" descr="A screenshot of a cell phone&#10;&#10;Description generated with high confidence">
            <a:extLst>
              <a:ext uri="{FF2B5EF4-FFF2-40B4-BE49-F238E27FC236}">
                <a16:creationId xmlns:a16="http://schemas.microsoft.com/office/drawing/2014/main" id="{D067C379-A5A1-4A4F-81B8-A4A1976F1770}"/>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1068261402"/>
      </p:ext>
    </p:extLst>
  </p:cSld>
  <p:clrMapOvr>
    <a:overrideClrMapping bg1="lt1" tx1="dk1" bg2="lt2" tx2="dk2" accent1="accent1" accent2="accent2" accent3="accent3" accent4="accent4" accent5="accent5" accent6="accent6" hlink="hlink" folHlink="folHlink"/>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Title 3"/>
          <p:cNvSpPr>
            <a:spLocks noGrp="1"/>
          </p:cNvSpPr>
          <p:nvPr>
            <p:ph type="title"/>
          </p:nvPr>
        </p:nvSpPr>
        <p:spPr>
          <a:xfrm>
            <a:off x="819150" y="2804161"/>
            <a:ext cx="10471786" cy="1085850"/>
          </a:xfrm>
        </p:spPr>
        <p:txBody>
          <a:bodyPr/>
          <a:lstStyle/>
          <a:p>
            <a:pPr eaLnBrk="1" hangingPunct="1"/>
            <a:r>
              <a:rPr lang="fr-FR" altLang="fr-FR" sz="2400" b="1" dirty="0">
                <a:latin typeface="Arial" charset="0"/>
                <a:ea typeface="Arial" charset="0"/>
                <a:cs typeface="Arial" charset="0"/>
              </a:rPr>
              <a:t>5. Utilisation des mécanismes de mise en œuvre</a:t>
            </a:r>
            <a:endParaRPr lang="en-GB" altLang="fr-FR" sz="2400" b="1" dirty="0">
              <a:latin typeface="Arial" charset="0"/>
              <a:ea typeface="Arial" charset="0"/>
              <a:cs typeface="Arial" charset="0"/>
            </a:endParaRPr>
          </a:p>
        </p:txBody>
      </p:sp>
    </p:spTree>
    <p:extLst>
      <p:ext uri="{BB962C8B-B14F-4D97-AF65-F5344CB8AC3E}">
        <p14:creationId xmlns:p14="http://schemas.microsoft.com/office/powerpoint/2010/main" val="125055192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2743204"/>
            <a:ext cx="12192000" cy="953037"/>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r>
              <a:rPr lang="fr-FR" sz="2800" b="1" dirty="0">
                <a:solidFill>
                  <a:schemeClr val="bg1"/>
                </a:solidFill>
                <a:latin typeface="Arial" pitchFamily="34" charset="0"/>
                <a:cs typeface="Arial" pitchFamily="34" charset="0"/>
              </a:rPr>
              <a:t>1. Vue d’ensemble de la cartographie</a:t>
            </a:r>
          </a:p>
        </p:txBody>
      </p:sp>
    </p:spTree>
    <p:extLst>
      <p:ext uri="{BB962C8B-B14F-4D97-AF65-F5344CB8AC3E}">
        <p14:creationId xmlns:p14="http://schemas.microsoft.com/office/powerpoint/2010/main" val="101122156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38EBE4-9AD0-4B85-80D2-E33935DE8C88}"/>
              </a:ext>
            </a:extLst>
          </p:cNvPr>
          <p:cNvSpPr>
            <a:spLocks noGrp="1"/>
          </p:cNvSpPr>
          <p:nvPr>
            <p:ph type="title"/>
          </p:nvPr>
        </p:nvSpPr>
        <p:spPr>
          <a:xfrm>
            <a:off x="562708" y="175573"/>
            <a:ext cx="11068539" cy="831850"/>
          </a:xfrm>
        </p:spPr>
        <p:txBody>
          <a:bodyPr/>
          <a:lstStyle/>
          <a:p>
            <a:r>
              <a:rPr lang="fr-FR" dirty="0"/>
              <a:t>Quels sont les mécanismes mis en œuvre pour atteindre les bénéficiaires?</a:t>
            </a:r>
            <a:br>
              <a:rPr lang="fr-FR" dirty="0"/>
            </a:br>
            <a:r>
              <a:rPr lang="fr-FR" sz="1400" dirty="0">
                <a:solidFill>
                  <a:srgbClr val="0070C0"/>
                </a:solidFill>
              </a:rPr>
              <a:t>21 mécanismes de mise en œuvre sont utilisés. La plupart des actions sont concentrées dans les centres de santé</a:t>
            </a:r>
            <a:endParaRPr lang="en-GB" sz="1400" dirty="0">
              <a:solidFill>
                <a:srgbClr val="0070C0"/>
              </a:solidFill>
            </a:endParaRPr>
          </a:p>
        </p:txBody>
      </p:sp>
      <p:graphicFrame>
        <p:nvGraphicFramePr>
          <p:cNvPr id="4" name="Tableau 3"/>
          <p:cNvGraphicFramePr>
            <a:graphicFrameLocks noGrp="1"/>
          </p:cNvGraphicFramePr>
          <p:nvPr>
            <p:extLst>
              <p:ext uri="{D42A27DB-BD31-4B8C-83A1-F6EECF244321}">
                <p14:modId xmlns:p14="http://schemas.microsoft.com/office/powerpoint/2010/main" val="1335577146"/>
              </p:ext>
            </p:extLst>
          </p:nvPr>
        </p:nvGraphicFramePr>
        <p:xfrm>
          <a:off x="718120" y="1109609"/>
          <a:ext cx="10755760" cy="5380726"/>
        </p:xfrm>
        <a:graphic>
          <a:graphicData uri="http://schemas.openxmlformats.org/drawingml/2006/table">
            <a:tbl>
              <a:tblPr/>
              <a:tblGrid>
                <a:gridCol w="1093328">
                  <a:extLst>
                    <a:ext uri="{9D8B030D-6E8A-4147-A177-3AD203B41FA5}">
                      <a16:colId xmlns:a16="http://schemas.microsoft.com/office/drawing/2014/main" val="20000"/>
                    </a:ext>
                  </a:extLst>
                </a:gridCol>
                <a:gridCol w="1231254">
                  <a:extLst>
                    <a:ext uri="{9D8B030D-6E8A-4147-A177-3AD203B41FA5}">
                      <a16:colId xmlns:a16="http://schemas.microsoft.com/office/drawing/2014/main" val="20001"/>
                    </a:ext>
                  </a:extLst>
                </a:gridCol>
                <a:gridCol w="602227">
                  <a:extLst>
                    <a:ext uri="{9D8B030D-6E8A-4147-A177-3AD203B41FA5}">
                      <a16:colId xmlns:a16="http://schemas.microsoft.com/office/drawing/2014/main" val="20004"/>
                    </a:ext>
                  </a:extLst>
                </a:gridCol>
                <a:gridCol w="602227">
                  <a:extLst>
                    <a:ext uri="{9D8B030D-6E8A-4147-A177-3AD203B41FA5}">
                      <a16:colId xmlns:a16="http://schemas.microsoft.com/office/drawing/2014/main" val="20005"/>
                    </a:ext>
                  </a:extLst>
                </a:gridCol>
                <a:gridCol w="602227">
                  <a:extLst>
                    <a:ext uri="{9D8B030D-6E8A-4147-A177-3AD203B41FA5}">
                      <a16:colId xmlns:a16="http://schemas.microsoft.com/office/drawing/2014/main" val="20006"/>
                    </a:ext>
                  </a:extLst>
                </a:gridCol>
                <a:gridCol w="602227">
                  <a:extLst>
                    <a:ext uri="{9D8B030D-6E8A-4147-A177-3AD203B41FA5}">
                      <a16:colId xmlns:a16="http://schemas.microsoft.com/office/drawing/2014/main" val="20008"/>
                    </a:ext>
                  </a:extLst>
                </a:gridCol>
                <a:gridCol w="602227">
                  <a:extLst>
                    <a:ext uri="{9D8B030D-6E8A-4147-A177-3AD203B41FA5}">
                      <a16:colId xmlns:a16="http://schemas.microsoft.com/office/drawing/2014/main" val="20009"/>
                    </a:ext>
                  </a:extLst>
                </a:gridCol>
                <a:gridCol w="602227">
                  <a:extLst>
                    <a:ext uri="{9D8B030D-6E8A-4147-A177-3AD203B41FA5}">
                      <a16:colId xmlns:a16="http://schemas.microsoft.com/office/drawing/2014/main" val="20010"/>
                    </a:ext>
                  </a:extLst>
                </a:gridCol>
                <a:gridCol w="602227">
                  <a:extLst>
                    <a:ext uri="{9D8B030D-6E8A-4147-A177-3AD203B41FA5}">
                      <a16:colId xmlns:a16="http://schemas.microsoft.com/office/drawing/2014/main" val="20011"/>
                    </a:ext>
                  </a:extLst>
                </a:gridCol>
                <a:gridCol w="602227">
                  <a:extLst>
                    <a:ext uri="{9D8B030D-6E8A-4147-A177-3AD203B41FA5}">
                      <a16:colId xmlns:a16="http://schemas.microsoft.com/office/drawing/2014/main" val="20012"/>
                    </a:ext>
                  </a:extLst>
                </a:gridCol>
                <a:gridCol w="602227">
                  <a:extLst>
                    <a:ext uri="{9D8B030D-6E8A-4147-A177-3AD203B41FA5}">
                      <a16:colId xmlns:a16="http://schemas.microsoft.com/office/drawing/2014/main" val="20013"/>
                    </a:ext>
                  </a:extLst>
                </a:gridCol>
                <a:gridCol w="602227">
                  <a:extLst>
                    <a:ext uri="{9D8B030D-6E8A-4147-A177-3AD203B41FA5}">
                      <a16:colId xmlns:a16="http://schemas.microsoft.com/office/drawing/2014/main" val="20015"/>
                    </a:ext>
                  </a:extLst>
                </a:gridCol>
                <a:gridCol w="602227">
                  <a:extLst>
                    <a:ext uri="{9D8B030D-6E8A-4147-A177-3AD203B41FA5}">
                      <a16:colId xmlns:a16="http://schemas.microsoft.com/office/drawing/2014/main" val="20016"/>
                    </a:ext>
                  </a:extLst>
                </a:gridCol>
                <a:gridCol w="602227">
                  <a:extLst>
                    <a:ext uri="{9D8B030D-6E8A-4147-A177-3AD203B41FA5}">
                      <a16:colId xmlns:a16="http://schemas.microsoft.com/office/drawing/2014/main" val="20018"/>
                    </a:ext>
                  </a:extLst>
                </a:gridCol>
                <a:gridCol w="602227">
                  <a:extLst>
                    <a:ext uri="{9D8B030D-6E8A-4147-A177-3AD203B41FA5}">
                      <a16:colId xmlns:a16="http://schemas.microsoft.com/office/drawing/2014/main" val="20019"/>
                    </a:ext>
                  </a:extLst>
                </a:gridCol>
                <a:gridCol w="602227">
                  <a:extLst>
                    <a:ext uri="{9D8B030D-6E8A-4147-A177-3AD203B41FA5}">
                      <a16:colId xmlns:a16="http://schemas.microsoft.com/office/drawing/2014/main" val="20021"/>
                    </a:ext>
                  </a:extLst>
                </a:gridCol>
              </a:tblGrid>
              <a:tr h="871042">
                <a:tc gridSpan="2">
                  <a:txBody>
                    <a:bodyPr/>
                    <a:lstStyle/>
                    <a:p>
                      <a:pPr algn="ctr" fontAlgn="b"/>
                      <a:r>
                        <a:rPr lang="fr-FR" sz="1600" b="0" i="0" u="none" strike="noStrike" dirty="0">
                          <a:effectLst/>
                          <a:latin typeface="Arial" panose="020B0604020202020204" pitchFamily="34" charset="0"/>
                        </a:rPr>
                        <a:t> </a:t>
                      </a:r>
                    </a:p>
                  </a:txBody>
                  <a:tcPr marL="2255" marR="2255" marT="2255" marB="0" vert="vert27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hMerge="1">
                  <a:txBody>
                    <a:bodyPr/>
                    <a:lstStyle/>
                    <a:p>
                      <a:endParaRPr lang="fr-FR"/>
                    </a:p>
                  </a:txBody>
                  <a:tcPr/>
                </a:tc>
                <a:tc>
                  <a:txBody>
                    <a:bodyPr/>
                    <a:lstStyle/>
                    <a:p>
                      <a:pPr algn="ctr" rtl="0" fontAlgn="ctr"/>
                      <a:r>
                        <a:rPr lang="fr-FR" sz="800" b="1" i="0" u="none" strike="noStrike" dirty="0">
                          <a:solidFill>
                            <a:srgbClr val="FFFFFF"/>
                          </a:solidFill>
                          <a:effectLst/>
                          <a:latin typeface="Arial" panose="020B0604020202020204" pitchFamily="34" charset="0"/>
                        </a:rPr>
                        <a:t>Centre de santé</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dirty="0">
                          <a:solidFill>
                            <a:srgbClr val="FFFFFF"/>
                          </a:solidFill>
                          <a:effectLst/>
                          <a:latin typeface="Arial" panose="020B0604020202020204" pitchFamily="34" charset="0"/>
                        </a:rPr>
                        <a:t>Centres semencier</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dirty="0">
                          <a:solidFill>
                            <a:srgbClr val="FFFFFF"/>
                          </a:solidFill>
                          <a:effectLst/>
                          <a:latin typeface="Arial" panose="020B0604020202020204" pitchFamily="34" charset="0"/>
                        </a:rPr>
                        <a:t>Centres communautaires</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dirty="0">
                          <a:solidFill>
                            <a:srgbClr val="FFFFFF"/>
                          </a:solidFill>
                          <a:effectLst/>
                          <a:latin typeface="Arial" panose="020B0604020202020204" pitchFamily="34" charset="0"/>
                        </a:rPr>
                        <a:t>Campagne</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a:solidFill>
                            <a:srgbClr val="FFFFFF"/>
                          </a:solidFill>
                          <a:effectLst/>
                          <a:latin typeface="Arial" panose="020B0604020202020204" pitchFamily="34" charset="0"/>
                        </a:rPr>
                        <a:t>Matrones</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a:solidFill>
                            <a:srgbClr val="FFFFFF"/>
                          </a:solidFill>
                          <a:effectLst/>
                          <a:latin typeface="Arial" panose="020B0604020202020204" pitchFamily="34" charset="0"/>
                        </a:rPr>
                        <a:t>Camps de réfugiés</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a:solidFill>
                            <a:srgbClr val="FFFFFF"/>
                          </a:solidFill>
                          <a:effectLst/>
                          <a:latin typeface="Arial" panose="020B0604020202020204" pitchFamily="34" charset="0"/>
                        </a:rPr>
                        <a:t>Volontaires communautaires</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a:solidFill>
                            <a:srgbClr val="FFFFFF"/>
                          </a:solidFill>
                          <a:effectLst/>
                          <a:latin typeface="Arial" panose="020B0604020202020204" pitchFamily="34" charset="0"/>
                        </a:rPr>
                        <a:t>Sites de distribution</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a:solidFill>
                            <a:srgbClr val="FFFFFF"/>
                          </a:solidFill>
                          <a:effectLst/>
                          <a:latin typeface="Arial" panose="020B0604020202020204" pitchFamily="34" charset="0"/>
                        </a:rPr>
                        <a:t>Unités nutritionnelles</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dirty="0">
                          <a:solidFill>
                            <a:srgbClr val="FFFFFF"/>
                          </a:solidFill>
                          <a:effectLst/>
                          <a:latin typeface="Arial" panose="020B0604020202020204" pitchFamily="34" charset="0"/>
                        </a:rPr>
                        <a:t>Communauté</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a:solidFill>
                            <a:srgbClr val="FFFFFF"/>
                          </a:solidFill>
                          <a:effectLst/>
                          <a:latin typeface="Arial" panose="020B0604020202020204" pitchFamily="34" charset="0"/>
                        </a:rPr>
                        <a:t>Relais communautaire</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dirty="0">
                          <a:solidFill>
                            <a:srgbClr val="FFFFFF"/>
                          </a:solidFill>
                          <a:effectLst/>
                          <a:latin typeface="Arial" panose="020B0604020202020204" pitchFamily="34" charset="0"/>
                        </a:rPr>
                        <a:t>Foyer d'apprentissage de </a:t>
                      </a:r>
                      <a:r>
                        <a:rPr lang="fr-FR" sz="800" b="1" i="0" u="none" strike="noStrike" dirty="0" err="1">
                          <a:solidFill>
                            <a:srgbClr val="FFFFFF"/>
                          </a:solidFill>
                          <a:effectLst/>
                          <a:latin typeface="Arial" panose="020B0604020202020204" pitchFamily="34" charset="0"/>
                        </a:rPr>
                        <a:t>rehabilitation</a:t>
                      </a:r>
                      <a:r>
                        <a:rPr lang="fr-FR" sz="800" b="1" i="0" u="none" strike="noStrike" dirty="0">
                          <a:solidFill>
                            <a:srgbClr val="FFFFFF"/>
                          </a:solidFill>
                          <a:effectLst/>
                          <a:latin typeface="Arial" panose="020B0604020202020204" pitchFamily="34" charset="0"/>
                        </a:rPr>
                        <a:t> </a:t>
                      </a:r>
                      <a:r>
                        <a:rPr lang="fr-FR" sz="800" b="1" i="0" u="none" strike="noStrike" dirty="0" err="1">
                          <a:solidFill>
                            <a:srgbClr val="FFFFFF"/>
                          </a:solidFill>
                          <a:effectLst/>
                          <a:latin typeface="Arial" panose="020B0604020202020204" pitchFamily="34" charset="0"/>
                        </a:rPr>
                        <a:t>nutritionelle</a:t>
                      </a:r>
                      <a:r>
                        <a:rPr lang="fr-FR" sz="800" b="1" i="0" u="none" strike="noStrike" dirty="0">
                          <a:solidFill>
                            <a:srgbClr val="FFFFFF"/>
                          </a:solidFill>
                          <a:effectLst/>
                          <a:latin typeface="Arial" panose="020B0604020202020204" pitchFamily="34" charset="0"/>
                        </a:rPr>
                        <a:t> </a:t>
                      </a:r>
                      <a:r>
                        <a:rPr lang="fr-FR" sz="800" b="1" i="0" u="none" strike="noStrike" dirty="0" err="1">
                          <a:solidFill>
                            <a:srgbClr val="FFFFFF"/>
                          </a:solidFill>
                          <a:effectLst/>
                          <a:latin typeface="Arial" panose="020B0604020202020204" pitchFamily="34" charset="0"/>
                        </a:rPr>
                        <a:t>eveil</a:t>
                      </a:r>
                      <a:endParaRPr lang="fr-FR" sz="800" b="1" i="0" u="none" strike="noStrike" dirty="0">
                        <a:solidFill>
                          <a:srgbClr val="FFFFFF"/>
                        </a:solidFill>
                        <a:effectLst/>
                        <a:latin typeface="Arial" panose="020B0604020202020204" pitchFamily="34" charset="0"/>
                      </a:endParaRP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dirty="0">
                          <a:solidFill>
                            <a:srgbClr val="FFFFFF"/>
                          </a:solidFill>
                          <a:effectLst/>
                          <a:latin typeface="Arial" panose="020B0604020202020204" pitchFamily="34" charset="0"/>
                        </a:rPr>
                        <a:t>Clinique mobile</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dirty="0">
                          <a:solidFill>
                            <a:srgbClr val="FFFFFF"/>
                          </a:solidFill>
                          <a:effectLst/>
                          <a:latin typeface="Arial" panose="020B0604020202020204" pitchFamily="34" charset="0"/>
                        </a:rPr>
                        <a:t>Agent de santé</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476434">
                <a:tc rowSpan="3">
                  <a:txBody>
                    <a:bodyPr/>
                    <a:lstStyle/>
                    <a:p>
                      <a:pPr algn="ctr" rtl="0" fontAlgn="ctr"/>
                      <a:r>
                        <a:rPr lang="fr-FR" sz="800" b="1" i="0" u="none" strike="noStrike" dirty="0">
                          <a:solidFill>
                            <a:srgbClr val="FFFFFF"/>
                          </a:solidFill>
                          <a:effectLst/>
                          <a:latin typeface="Arial" panose="020B0604020202020204" pitchFamily="34" charset="0"/>
                        </a:rPr>
                        <a:t>ANJE</a:t>
                      </a:r>
                    </a:p>
                  </a:txBody>
                  <a:tcPr marL="2255" marR="2255" marT="2255" marB="0" anchor="ctr">
                    <a:lnL w="6350" cap="flat" cmpd="sng" algn="ctr">
                      <a:solidFill>
                        <a:srgbClr val="8EA9DB"/>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6350" cap="flat" cmpd="sng" algn="ctr">
                      <a:solidFill>
                        <a:srgbClr val="8EA9DB"/>
                      </a:solidFill>
                      <a:prstDash val="solid"/>
                      <a:round/>
                      <a:headEnd type="none" w="med" len="med"/>
                      <a:tailEnd type="none" w="med" len="med"/>
                    </a:lnB>
                    <a:solidFill>
                      <a:srgbClr val="0070C0"/>
                    </a:solidFill>
                  </a:tcPr>
                </a:tc>
                <a:tc>
                  <a:txBody>
                    <a:bodyPr/>
                    <a:lstStyle/>
                    <a:p>
                      <a:pPr algn="l" rtl="0" fontAlgn="ctr"/>
                      <a:r>
                        <a:rPr lang="fr-FR" sz="800" b="0" i="0" u="none" strike="noStrike" dirty="0">
                          <a:solidFill>
                            <a:srgbClr val="000000"/>
                          </a:solidFill>
                          <a:effectLst/>
                          <a:latin typeface="Arial" panose="020B0604020202020204" pitchFamily="34" charset="0"/>
                        </a:rPr>
                        <a:t>Formation des prestataires de santé aux pratiques optimales de l’ANJE</a:t>
                      </a: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r" fontAlgn="b"/>
                      <a:r>
                        <a:rPr lang="fr-FR" sz="100" b="0" i="0" u="none" strike="noStrike" dirty="0">
                          <a:solidFill>
                            <a:schemeClr val="bg1"/>
                          </a:solidFill>
                          <a:effectLst/>
                          <a:latin typeface="Arial" panose="020B0604020202020204" pitchFamily="34" charset="0"/>
                        </a:rPr>
                        <a:t>45936</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100" b="0" i="0" u="none" strike="noStrike">
                          <a:solidFill>
                            <a:schemeClr val="bg1"/>
                          </a:solidFill>
                          <a:effectLst/>
                          <a:latin typeface="Arial" panose="020B0604020202020204" pitchFamily="34" charset="0"/>
                        </a:rPr>
                        <a:t>6</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100" b="0" i="0" u="none" strike="noStrike">
                          <a:solidFill>
                            <a:schemeClr val="bg1"/>
                          </a:solidFill>
                          <a:effectLst/>
                          <a:latin typeface="Arial" panose="020B0604020202020204" pitchFamily="34" charset="0"/>
                        </a:rPr>
                        <a:t>295</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100" b="0" i="0" u="none" strike="noStrike">
                          <a:solidFill>
                            <a:schemeClr val="bg1"/>
                          </a:solidFill>
                          <a:effectLst/>
                          <a:latin typeface="Arial" panose="020B0604020202020204" pitchFamily="34" charset="0"/>
                        </a:rPr>
                        <a:t>321</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100" b="0" i="0" u="none" strike="noStrike">
                          <a:solidFill>
                            <a:schemeClr val="bg1"/>
                          </a:solidFill>
                          <a:effectLst/>
                          <a:latin typeface="Arial" panose="020B0604020202020204" pitchFamily="34" charset="0"/>
                        </a:rPr>
                        <a:t>48</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100" b="0" i="0" u="none" strike="noStrike">
                          <a:solidFill>
                            <a:schemeClr val="bg1"/>
                          </a:solidFill>
                          <a:effectLst/>
                          <a:latin typeface="Arial" panose="020B0604020202020204" pitchFamily="34" charset="0"/>
                        </a:rPr>
                        <a:t>14</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100" b="0" i="0" u="none" strike="noStrike" dirty="0">
                          <a:solidFill>
                            <a:schemeClr val="bg1"/>
                          </a:solidFill>
                          <a:effectLst/>
                          <a:latin typeface="Arial" panose="020B0604020202020204" pitchFamily="34" charset="0"/>
                        </a:rPr>
                        <a:t>19135</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100" b="0" i="0" u="none" strike="noStrike">
                          <a:solidFill>
                            <a:schemeClr val="bg1"/>
                          </a:solidFill>
                          <a:effectLst/>
                          <a:latin typeface="Arial" panose="020B0604020202020204" pitchFamily="34" charset="0"/>
                        </a:rPr>
                        <a:t>25098</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1"/>
                  </a:ext>
                </a:extLst>
              </a:tr>
              <a:tr h="444602">
                <a:tc vMerge="1">
                  <a:txBody>
                    <a:bodyPr/>
                    <a:lstStyle/>
                    <a:p>
                      <a:endParaRPr lang="fr-FR"/>
                    </a:p>
                  </a:txBody>
                  <a:tcPr/>
                </a:tc>
                <a:tc>
                  <a:txBody>
                    <a:bodyPr/>
                    <a:lstStyle/>
                    <a:p>
                      <a:pPr algn="l" rtl="0" fontAlgn="ctr"/>
                      <a:r>
                        <a:rPr lang="fr-FR" sz="800" b="0" i="0" u="none" strike="noStrike" dirty="0">
                          <a:solidFill>
                            <a:srgbClr val="000000"/>
                          </a:solidFill>
                          <a:effectLst/>
                          <a:latin typeface="Arial" panose="020B0604020202020204" pitchFamily="34" charset="0"/>
                        </a:rPr>
                        <a:t>Sensibilisation aux pratiques de Nutrition et Hygiène </a:t>
                      </a: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r" fontAlgn="b"/>
                      <a:r>
                        <a:rPr lang="fr-FR" sz="100" b="0" i="0" u="none" strike="noStrike">
                          <a:solidFill>
                            <a:schemeClr val="bg1"/>
                          </a:solidFill>
                          <a:effectLst/>
                          <a:latin typeface="Arial" panose="020B0604020202020204" pitchFamily="34" charset="0"/>
                        </a:rPr>
                        <a:t>1300308</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100" b="0" i="0" u="none" strike="noStrike" dirty="0">
                          <a:solidFill>
                            <a:schemeClr val="bg1"/>
                          </a:solidFill>
                          <a:effectLst/>
                          <a:latin typeface="Arial" panose="020B0604020202020204" pitchFamily="34" charset="0"/>
                        </a:rPr>
                        <a:t>5772</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100" b="0" i="0" u="none" strike="noStrike">
                          <a:solidFill>
                            <a:schemeClr val="bg1"/>
                          </a:solidFill>
                          <a:effectLst/>
                          <a:latin typeface="Arial" panose="020B0604020202020204" pitchFamily="34" charset="0"/>
                        </a:rPr>
                        <a:t>22153</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100" b="0" i="0" u="none" strike="noStrike">
                          <a:solidFill>
                            <a:schemeClr val="bg1"/>
                          </a:solidFill>
                          <a:effectLst/>
                          <a:latin typeface="Arial" panose="020B0604020202020204" pitchFamily="34" charset="0"/>
                        </a:rPr>
                        <a:t>232700</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100" b="0" i="0" u="none" strike="noStrike">
                          <a:solidFill>
                            <a:schemeClr val="bg1"/>
                          </a:solidFill>
                          <a:effectLst/>
                          <a:latin typeface="Arial" panose="020B0604020202020204" pitchFamily="34" charset="0"/>
                        </a:rPr>
                        <a:t>33928</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100" b="0" i="0" u="none" strike="noStrike">
                          <a:solidFill>
                            <a:schemeClr val="bg1"/>
                          </a:solidFill>
                          <a:effectLst/>
                          <a:latin typeface="Arial" panose="020B0604020202020204" pitchFamily="34" charset="0"/>
                        </a:rPr>
                        <a:t>197152</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100" b="0" i="0" u="none" strike="noStrike">
                          <a:solidFill>
                            <a:schemeClr val="bg1"/>
                          </a:solidFill>
                          <a:effectLst/>
                          <a:latin typeface="Arial" panose="020B0604020202020204" pitchFamily="34" charset="0"/>
                        </a:rPr>
                        <a:t>54714</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100" b="0" i="0" u="none" strike="noStrike">
                          <a:solidFill>
                            <a:schemeClr val="bg1"/>
                          </a:solidFill>
                          <a:effectLst/>
                          <a:latin typeface="Arial" panose="020B0604020202020204" pitchFamily="34" charset="0"/>
                        </a:rPr>
                        <a:t>127563</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100" b="0" i="0" u="none" strike="noStrike">
                          <a:solidFill>
                            <a:schemeClr val="bg1"/>
                          </a:solidFill>
                          <a:effectLst/>
                          <a:latin typeface="Arial" panose="020B0604020202020204" pitchFamily="34" charset="0"/>
                        </a:rPr>
                        <a:t>25098</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2"/>
                  </a:ext>
                </a:extLst>
              </a:tr>
              <a:tr h="444602">
                <a:tc vMerge="1">
                  <a:txBody>
                    <a:bodyPr/>
                    <a:lstStyle/>
                    <a:p>
                      <a:endParaRPr lang="fr-FR"/>
                    </a:p>
                  </a:txBody>
                  <a:tcPr/>
                </a:tc>
                <a:tc>
                  <a:txBody>
                    <a:bodyPr/>
                    <a:lstStyle/>
                    <a:p>
                      <a:pPr algn="l" rtl="0" fontAlgn="ctr"/>
                      <a:r>
                        <a:rPr lang="fr-FR" sz="800" b="0" i="0" u="none" strike="noStrike" dirty="0">
                          <a:solidFill>
                            <a:srgbClr val="000000"/>
                          </a:solidFill>
                          <a:effectLst/>
                          <a:latin typeface="Calibri" panose="020F0502020204030204" pitchFamily="34" charset="0"/>
                        </a:rPr>
                        <a:t> Mise en place de cellule de soutien à l’allaitement maternel</a:t>
                      </a: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r" fontAlgn="b"/>
                      <a:r>
                        <a:rPr lang="fr-FR" sz="100" b="0" i="0" u="none" strike="noStrike">
                          <a:solidFill>
                            <a:schemeClr val="bg1"/>
                          </a:solidFill>
                          <a:effectLst/>
                          <a:latin typeface="Arial" panose="020B0604020202020204" pitchFamily="34" charset="0"/>
                        </a:rPr>
                        <a:t>16</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100" b="0" i="0" u="none" strike="noStrike">
                          <a:solidFill>
                            <a:schemeClr val="bg1"/>
                          </a:solidFill>
                          <a:effectLst/>
                          <a:latin typeface="Arial" panose="020B0604020202020204" pitchFamily="34" charset="0"/>
                        </a:rPr>
                        <a:t>30</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100" b="0" i="0" u="none" strike="noStrike">
                          <a:solidFill>
                            <a:schemeClr val="bg1"/>
                          </a:solidFill>
                          <a:effectLst/>
                          <a:latin typeface="Arial" panose="020B0604020202020204" pitchFamily="34" charset="0"/>
                        </a:rPr>
                        <a:t>337</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100" b="0" i="0" u="none" strike="noStrike">
                          <a:solidFill>
                            <a:schemeClr val="bg1"/>
                          </a:solidFill>
                          <a:effectLst/>
                          <a:latin typeface="Arial" panose="020B0604020202020204" pitchFamily="34" charset="0"/>
                        </a:rPr>
                        <a:t>562</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extLst>
                  <a:ext uri="{0D108BD9-81ED-4DB2-BD59-A6C34878D82A}">
                    <a16:rowId xmlns:a16="http://schemas.microsoft.com/office/drawing/2014/main" val="10003"/>
                  </a:ext>
                </a:extLst>
              </a:tr>
              <a:tr h="444602">
                <a:tc rowSpan="7">
                  <a:txBody>
                    <a:bodyPr/>
                    <a:lstStyle/>
                    <a:p>
                      <a:pPr algn="ctr" rtl="0" fontAlgn="ctr"/>
                      <a:r>
                        <a:rPr lang="fr-FR" sz="800" b="1" i="0" u="none" strike="noStrike" dirty="0">
                          <a:solidFill>
                            <a:srgbClr val="FFFFFF"/>
                          </a:solidFill>
                          <a:effectLst/>
                          <a:latin typeface="Arial" panose="020B0604020202020204" pitchFamily="34" charset="0"/>
                        </a:rPr>
                        <a:t>Santé maternelle et infantile </a:t>
                      </a:r>
                    </a:p>
                  </a:txBody>
                  <a:tcPr marL="2255" marR="2255" marT="2255" marB="0" anchor="ctr">
                    <a:lnL w="6350" cap="flat" cmpd="sng" algn="ctr">
                      <a:solidFill>
                        <a:srgbClr val="8EA9DB"/>
                      </a:solidFill>
                      <a:prstDash val="solid"/>
                      <a:round/>
                      <a:headEnd type="none" w="med" len="med"/>
                      <a:tailEnd type="none" w="med" len="med"/>
                    </a:lnL>
                    <a:lnR w="76200" cap="flat" cmpd="sng" algn="ctr">
                      <a:solidFill>
                        <a:srgbClr val="FFFFFF"/>
                      </a:solidFill>
                      <a:prstDash val="solid"/>
                      <a:round/>
                      <a:headEnd type="none" w="med" len="med"/>
                      <a:tailEnd type="none" w="med" len="med"/>
                    </a:lnR>
                    <a:lnT w="6350" cap="flat" cmpd="sng" algn="ctr">
                      <a:solidFill>
                        <a:srgbClr val="8EA9DB"/>
                      </a:solidFill>
                      <a:prstDash val="solid"/>
                      <a:round/>
                      <a:headEnd type="none" w="med" len="med"/>
                      <a:tailEnd type="none" w="med" len="med"/>
                    </a:lnT>
                    <a:lnB w="6350" cap="flat" cmpd="sng" algn="ctr">
                      <a:solidFill>
                        <a:srgbClr val="8EA9DB"/>
                      </a:solidFill>
                      <a:prstDash val="solid"/>
                      <a:round/>
                      <a:headEnd type="none" w="med" len="med"/>
                      <a:tailEnd type="none" w="med" len="med"/>
                    </a:lnB>
                    <a:solidFill>
                      <a:srgbClr val="0070C0"/>
                    </a:solidFill>
                  </a:tcPr>
                </a:tc>
                <a:tc>
                  <a:txBody>
                    <a:bodyPr/>
                    <a:lstStyle/>
                    <a:p>
                      <a:pPr algn="l" rtl="0" fontAlgn="ctr"/>
                      <a:r>
                        <a:rPr lang="fr-FR" sz="800" b="0" i="0" u="none" strike="noStrike" dirty="0">
                          <a:solidFill>
                            <a:srgbClr val="000000"/>
                          </a:solidFill>
                          <a:effectLst/>
                          <a:latin typeface="Arial" panose="020B0604020202020204" pitchFamily="34" charset="0"/>
                        </a:rPr>
                        <a:t>Supplémentation en vitamine A </a:t>
                      </a: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r" fontAlgn="b"/>
                      <a:r>
                        <a:rPr lang="fr-FR" sz="100" b="0" i="0" u="none" strike="noStrike">
                          <a:solidFill>
                            <a:schemeClr val="bg1"/>
                          </a:solidFill>
                          <a:effectLst/>
                          <a:latin typeface="Arial" panose="020B0604020202020204" pitchFamily="34" charset="0"/>
                        </a:rPr>
                        <a:t>110054</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100" b="0" i="0" u="none" strike="noStrike" dirty="0">
                          <a:solidFill>
                            <a:schemeClr val="bg1"/>
                          </a:solidFill>
                          <a:effectLst/>
                          <a:latin typeface="Arial" panose="020B0604020202020204" pitchFamily="34" charset="0"/>
                        </a:rPr>
                        <a:t>3732127</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100" b="0" i="0" u="none" strike="noStrike">
                          <a:solidFill>
                            <a:schemeClr val="bg1"/>
                          </a:solidFill>
                          <a:effectLst/>
                          <a:latin typeface="Arial" panose="020B0604020202020204" pitchFamily="34" charset="0"/>
                        </a:rPr>
                        <a:t>46398</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4"/>
                  </a:ext>
                </a:extLst>
              </a:tr>
              <a:tr h="444602">
                <a:tc vMerge="1">
                  <a:txBody>
                    <a:bodyPr/>
                    <a:lstStyle/>
                    <a:p>
                      <a:endParaRPr lang="fr-FR"/>
                    </a:p>
                  </a:txBody>
                  <a:tcPr/>
                </a:tc>
                <a:tc>
                  <a:txBody>
                    <a:bodyPr/>
                    <a:lstStyle/>
                    <a:p>
                      <a:pPr algn="l" rtl="0" fontAlgn="ctr"/>
                      <a:r>
                        <a:rPr lang="fr-FR" sz="800" b="0" i="0" u="none" strike="noStrike" dirty="0">
                          <a:solidFill>
                            <a:srgbClr val="000000"/>
                          </a:solidFill>
                          <a:effectLst/>
                          <a:latin typeface="Calibri" panose="020F0502020204030204" pitchFamily="34" charset="0"/>
                        </a:rPr>
                        <a:t> Distribution du fer et acide folique  aux femmes enceintes </a:t>
                      </a: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r" fontAlgn="b"/>
                      <a:r>
                        <a:rPr lang="fr-FR" sz="100" b="0" i="0" u="none" strike="noStrike">
                          <a:solidFill>
                            <a:schemeClr val="bg1"/>
                          </a:solidFill>
                          <a:effectLst/>
                          <a:latin typeface="Arial" panose="020B0604020202020204" pitchFamily="34" charset="0"/>
                        </a:rPr>
                        <a:t>68845</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100" b="0" i="0" u="none" strike="noStrike">
                          <a:solidFill>
                            <a:schemeClr val="bg1"/>
                          </a:solidFill>
                          <a:effectLst/>
                          <a:latin typeface="Arial" panose="020B0604020202020204" pitchFamily="34" charset="0"/>
                        </a:rPr>
                        <a:t>3505</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100" b="0" i="0" u="none" strike="noStrike" dirty="0">
                          <a:solidFill>
                            <a:schemeClr val="bg1"/>
                          </a:solidFill>
                          <a:effectLst/>
                          <a:latin typeface="Arial" panose="020B0604020202020204" pitchFamily="34" charset="0"/>
                        </a:rPr>
                        <a:t>326</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5"/>
                  </a:ext>
                </a:extLst>
              </a:tr>
              <a:tr h="444602">
                <a:tc vMerge="1">
                  <a:txBody>
                    <a:bodyPr/>
                    <a:lstStyle/>
                    <a:p>
                      <a:endParaRPr lang="fr-FR"/>
                    </a:p>
                  </a:txBody>
                  <a:tcPr/>
                </a:tc>
                <a:tc>
                  <a:txBody>
                    <a:bodyPr/>
                    <a:lstStyle/>
                    <a:p>
                      <a:pPr algn="l" rtl="0" fontAlgn="ctr"/>
                      <a:r>
                        <a:rPr lang="fr-FR" sz="800" b="0" i="0" u="none" strike="noStrike">
                          <a:solidFill>
                            <a:srgbClr val="000000"/>
                          </a:solidFill>
                          <a:effectLst/>
                          <a:latin typeface="Arial" panose="020B0604020202020204" pitchFamily="34" charset="0"/>
                        </a:rPr>
                        <a:t>Déparasitage  au mebendazole</a:t>
                      </a: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r" fontAlgn="b"/>
                      <a:r>
                        <a:rPr lang="fr-FR" sz="100" b="0" i="0" u="none" strike="noStrike">
                          <a:solidFill>
                            <a:schemeClr val="bg1"/>
                          </a:solidFill>
                          <a:effectLst/>
                          <a:latin typeface="Arial" panose="020B0604020202020204" pitchFamily="34" charset="0"/>
                        </a:rPr>
                        <a:t>103526</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100" b="0" i="0" u="none" strike="noStrike" dirty="0">
                          <a:solidFill>
                            <a:schemeClr val="bg1"/>
                          </a:solidFill>
                          <a:effectLst/>
                          <a:latin typeface="Arial" panose="020B0604020202020204" pitchFamily="34" charset="0"/>
                        </a:rPr>
                        <a:t>3690593</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100" b="0" i="0" u="none" strike="noStrike">
                          <a:solidFill>
                            <a:schemeClr val="bg1"/>
                          </a:solidFill>
                          <a:effectLst/>
                          <a:latin typeface="Arial" panose="020B0604020202020204" pitchFamily="34" charset="0"/>
                        </a:rPr>
                        <a:t>46398</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6"/>
                  </a:ext>
                </a:extLst>
              </a:tr>
              <a:tr h="444602">
                <a:tc vMerge="1">
                  <a:txBody>
                    <a:bodyPr/>
                    <a:lstStyle/>
                    <a:p>
                      <a:endParaRPr lang="fr-FR"/>
                    </a:p>
                  </a:txBody>
                  <a:tcPr/>
                </a:tc>
                <a:tc>
                  <a:txBody>
                    <a:bodyPr/>
                    <a:lstStyle/>
                    <a:p>
                      <a:pPr algn="l" rtl="0" fontAlgn="ctr"/>
                      <a:r>
                        <a:rPr lang="fr-FR" sz="800" b="0" i="0" u="none" strike="noStrike" dirty="0">
                          <a:solidFill>
                            <a:srgbClr val="000000"/>
                          </a:solidFill>
                          <a:effectLst/>
                          <a:latin typeface="Arial" panose="020B0604020202020204" pitchFamily="34" charset="0"/>
                        </a:rPr>
                        <a:t>Femmes enceintes ayant reçu les  4 consultations prénatales </a:t>
                      </a: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r" fontAlgn="b"/>
                      <a:r>
                        <a:rPr lang="fr-FR" sz="100" b="0" i="0" u="none" strike="noStrike">
                          <a:solidFill>
                            <a:schemeClr val="bg1"/>
                          </a:solidFill>
                          <a:effectLst/>
                          <a:latin typeface="Arial" panose="020B0604020202020204" pitchFamily="34" charset="0"/>
                        </a:rPr>
                        <a:t>36409</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100" b="0" i="0" u="none" strike="noStrike">
                          <a:solidFill>
                            <a:schemeClr val="bg1"/>
                          </a:solidFill>
                          <a:effectLst/>
                          <a:latin typeface="Arial" panose="020B0604020202020204" pitchFamily="34" charset="0"/>
                        </a:rPr>
                        <a:t>385</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extLst>
                  <a:ext uri="{0D108BD9-81ED-4DB2-BD59-A6C34878D82A}">
                    <a16:rowId xmlns:a16="http://schemas.microsoft.com/office/drawing/2014/main" val="10007"/>
                  </a:ext>
                </a:extLst>
              </a:tr>
              <a:tr h="444602">
                <a:tc vMerge="1">
                  <a:txBody>
                    <a:bodyPr/>
                    <a:lstStyle/>
                    <a:p>
                      <a:endParaRPr lang="fr-FR"/>
                    </a:p>
                  </a:txBody>
                  <a:tcPr/>
                </a:tc>
                <a:tc>
                  <a:txBody>
                    <a:bodyPr/>
                    <a:lstStyle/>
                    <a:p>
                      <a:pPr algn="l" rtl="0" fontAlgn="ctr"/>
                      <a:r>
                        <a:rPr lang="fr-FR" sz="800" b="0" i="0" u="none" strike="noStrike" dirty="0">
                          <a:solidFill>
                            <a:srgbClr val="000000"/>
                          </a:solidFill>
                          <a:effectLst/>
                          <a:latin typeface="Arial" panose="020B0604020202020204" pitchFamily="34" charset="0"/>
                        </a:rPr>
                        <a:t>Femmes post-partum ayant la  consultation postnatales  de retour </a:t>
                      </a: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r" fontAlgn="b"/>
                      <a:r>
                        <a:rPr lang="fr-FR" sz="100" b="0" i="0" u="none" strike="noStrike">
                          <a:solidFill>
                            <a:schemeClr val="bg1"/>
                          </a:solidFill>
                          <a:effectLst/>
                          <a:latin typeface="Arial" panose="020B0604020202020204" pitchFamily="34" charset="0"/>
                        </a:rPr>
                        <a:t>34084</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100" b="0" i="0" u="none" strike="noStrike">
                          <a:solidFill>
                            <a:schemeClr val="bg1"/>
                          </a:solidFill>
                          <a:effectLst/>
                          <a:latin typeface="Arial" panose="020B0604020202020204" pitchFamily="34" charset="0"/>
                        </a:rPr>
                        <a:t>36</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100" b="0" i="0" u="none" strike="noStrike">
                          <a:solidFill>
                            <a:schemeClr val="bg1"/>
                          </a:solidFill>
                          <a:effectLst/>
                          <a:latin typeface="Arial" panose="020B0604020202020204" pitchFamily="34" charset="0"/>
                        </a:rPr>
                        <a:t>962</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extLst>
                  <a:ext uri="{0D108BD9-81ED-4DB2-BD59-A6C34878D82A}">
                    <a16:rowId xmlns:a16="http://schemas.microsoft.com/office/drawing/2014/main" val="10008"/>
                  </a:ext>
                </a:extLst>
              </a:tr>
              <a:tr h="444602">
                <a:tc vMerge="1">
                  <a:txBody>
                    <a:bodyPr/>
                    <a:lstStyle/>
                    <a:p>
                      <a:endParaRPr lang="fr-FR"/>
                    </a:p>
                  </a:txBody>
                  <a:tcPr/>
                </a:tc>
                <a:tc>
                  <a:txBody>
                    <a:bodyPr/>
                    <a:lstStyle/>
                    <a:p>
                      <a:pPr algn="l" rtl="0" fontAlgn="ctr"/>
                      <a:r>
                        <a:rPr lang="fr-FR" sz="800" b="0" i="0" u="none" strike="noStrike" dirty="0">
                          <a:solidFill>
                            <a:srgbClr val="000000"/>
                          </a:solidFill>
                          <a:effectLst/>
                          <a:latin typeface="Arial" panose="020B0604020202020204" pitchFamily="34" charset="0"/>
                        </a:rPr>
                        <a:t>Vaccination contre la rougeole </a:t>
                      </a: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r" fontAlgn="b"/>
                      <a:r>
                        <a:rPr lang="fr-FR" sz="100" b="0" i="0" u="none" strike="noStrike">
                          <a:solidFill>
                            <a:schemeClr val="bg1"/>
                          </a:solidFill>
                          <a:effectLst/>
                          <a:latin typeface="Arial" panose="020B0604020202020204" pitchFamily="34" charset="0"/>
                        </a:rPr>
                        <a:t>88446</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100" b="0" i="0" u="none" strike="noStrike">
                          <a:solidFill>
                            <a:schemeClr val="bg1"/>
                          </a:solidFill>
                          <a:effectLst/>
                          <a:latin typeface="Arial" panose="020B0604020202020204" pitchFamily="34" charset="0"/>
                        </a:rPr>
                        <a:t>46398</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9"/>
                  </a:ext>
                </a:extLst>
              </a:tr>
              <a:tr h="476434">
                <a:tc vMerge="1">
                  <a:txBody>
                    <a:bodyPr/>
                    <a:lstStyle/>
                    <a:p>
                      <a:endParaRPr lang="fr-FR"/>
                    </a:p>
                  </a:txBody>
                  <a:tcPr/>
                </a:tc>
                <a:tc>
                  <a:txBody>
                    <a:bodyPr/>
                    <a:lstStyle/>
                    <a:p>
                      <a:pPr algn="l" rtl="0" fontAlgn="ctr"/>
                      <a:r>
                        <a:rPr lang="fr-FR" sz="800" b="0" i="0" u="none" strike="noStrike" dirty="0">
                          <a:solidFill>
                            <a:srgbClr val="000000"/>
                          </a:solidFill>
                          <a:effectLst/>
                          <a:latin typeface="Arial" panose="020B0604020202020204" pitchFamily="34" charset="0"/>
                        </a:rPr>
                        <a:t>Femmes enceintes ayant reçu au moins 3 traitement préventif </a:t>
                      </a:r>
                      <a:r>
                        <a:rPr lang="fr-FR" sz="800" b="0" i="0" u="none" strike="noStrike" dirty="0" err="1">
                          <a:solidFill>
                            <a:srgbClr val="000000"/>
                          </a:solidFill>
                          <a:effectLst/>
                          <a:latin typeface="Arial" panose="020B0604020202020204" pitchFamily="34" charset="0"/>
                        </a:rPr>
                        <a:t>intermitant</a:t>
                      </a:r>
                      <a:r>
                        <a:rPr lang="fr-FR" sz="800" b="0" i="0" u="none" strike="noStrike" dirty="0">
                          <a:solidFill>
                            <a:srgbClr val="000000"/>
                          </a:solidFill>
                          <a:effectLst/>
                          <a:latin typeface="Arial" panose="020B0604020202020204" pitchFamily="34" charset="0"/>
                        </a:rPr>
                        <a:t> </a:t>
                      </a: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r" fontAlgn="b"/>
                      <a:r>
                        <a:rPr lang="fr-FR" sz="100" b="0" i="0" u="none" strike="noStrike" dirty="0">
                          <a:solidFill>
                            <a:schemeClr val="bg1"/>
                          </a:solidFill>
                          <a:effectLst/>
                          <a:latin typeface="Arial" panose="020B0604020202020204" pitchFamily="34" charset="0"/>
                        </a:rPr>
                        <a:t>36910</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1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5" name="Oval 4">
            <a:extLst>
              <a:ext uri="{FF2B5EF4-FFF2-40B4-BE49-F238E27FC236}">
                <a16:creationId xmlns:a16="http://schemas.microsoft.com/office/drawing/2014/main" id="{FD209F39-6F60-449D-9703-C529713BE5D8}"/>
              </a:ext>
            </a:extLst>
          </p:cNvPr>
          <p:cNvSpPr/>
          <p:nvPr/>
        </p:nvSpPr>
        <p:spPr>
          <a:xfrm>
            <a:off x="3071973" y="1109609"/>
            <a:ext cx="565079" cy="975489"/>
          </a:xfrm>
          <a:prstGeom prst="ellipse">
            <a:avLst/>
          </a:prstGeom>
          <a:noFill/>
          <a:ln w="38100">
            <a:solidFill>
              <a:srgbClr val="002060"/>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pic>
        <p:nvPicPr>
          <p:cNvPr id="6" name="Picture 5" descr="A screenshot of a cell phone&#10;&#10;Description generated with high confidence">
            <a:extLst>
              <a:ext uri="{FF2B5EF4-FFF2-40B4-BE49-F238E27FC236}">
                <a16:creationId xmlns:a16="http://schemas.microsoft.com/office/drawing/2014/main" id="{C124B3BD-4B7A-476B-B4EE-663302A768BB}"/>
              </a:ext>
            </a:extLst>
          </p:cNvPr>
          <p:cNvPicPr>
            <a:picLocks noChangeAspect="1"/>
          </p:cNvPicPr>
          <p:nvPr/>
        </p:nvPicPr>
        <p:blipFill>
          <a:blip r:embed="rId3"/>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2967373760"/>
      </p:ext>
    </p:extLst>
  </p:cSld>
  <p:clrMapOvr>
    <a:overrideClrMapping bg1="lt1" tx1="dk1" bg2="lt2" tx2="dk2" accent1="accent1" accent2="accent2" accent3="accent3" accent4="accent4" accent5="accent5" accent6="accent6" hlink="hlink" folHlink="folHlink"/>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38EBE4-9AD0-4B85-80D2-E33935DE8C88}"/>
              </a:ext>
            </a:extLst>
          </p:cNvPr>
          <p:cNvSpPr>
            <a:spLocks noGrp="1"/>
          </p:cNvSpPr>
          <p:nvPr>
            <p:ph type="title"/>
          </p:nvPr>
        </p:nvSpPr>
        <p:spPr>
          <a:xfrm>
            <a:off x="562708" y="175573"/>
            <a:ext cx="11068539" cy="831850"/>
          </a:xfrm>
        </p:spPr>
        <p:txBody>
          <a:bodyPr/>
          <a:lstStyle/>
          <a:p>
            <a:r>
              <a:rPr lang="fr-FR" dirty="0"/>
              <a:t>Quels sont les mécanismes mis en œuvre pour atteindre les bénéficiaires?</a:t>
            </a:r>
            <a:br>
              <a:rPr lang="fr-FR" dirty="0"/>
            </a:br>
            <a:r>
              <a:rPr lang="fr-FR" sz="1400" dirty="0">
                <a:solidFill>
                  <a:srgbClr val="0070C0"/>
                </a:solidFill>
              </a:rPr>
              <a:t>21 mécanismes de mise en œuvre sont utilisés. La plupart des actions sont concentrées dans les centres de santé</a:t>
            </a:r>
            <a:endParaRPr lang="en-GB" sz="1400" dirty="0">
              <a:solidFill>
                <a:srgbClr val="0070C0"/>
              </a:solidFill>
            </a:endParaRPr>
          </a:p>
        </p:txBody>
      </p:sp>
      <p:graphicFrame>
        <p:nvGraphicFramePr>
          <p:cNvPr id="4" name="Tableau 3"/>
          <p:cNvGraphicFramePr>
            <a:graphicFrameLocks noGrp="1"/>
          </p:cNvGraphicFramePr>
          <p:nvPr>
            <p:extLst>
              <p:ext uri="{D42A27DB-BD31-4B8C-83A1-F6EECF244321}">
                <p14:modId xmlns:p14="http://schemas.microsoft.com/office/powerpoint/2010/main" val="3169164337"/>
              </p:ext>
            </p:extLst>
          </p:nvPr>
        </p:nvGraphicFramePr>
        <p:xfrm>
          <a:off x="531175" y="1088148"/>
          <a:ext cx="11150198" cy="5614827"/>
        </p:xfrm>
        <a:graphic>
          <a:graphicData uri="http://schemas.openxmlformats.org/drawingml/2006/table">
            <a:tbl>
              <a:tblPr/>
              <a:tblGrid>
                <a:gridCol w="979714">
                  <a:extLst>
                    <a:ext uri="{9D8B030D-6E8A-4147-A177-3AD203B41FA5}">
                      <a16:colId xmlns:a16="http://schemas.microsoft.com/office/drawing/2014/main" val="20000"/>
                    </a:ext>
                  </a:extLst>
                </a:gridCol>
                <a:gridCol w="1392244">
                  <a:extLst>
                    <a:ext uri="{9D8B030D-6E8A-4147-A177-3AD203B41FA5}">
                      <a16:colId xmlns:a16="http://schemas.microsoft.com/office/drawing/2014/main" val="20001"/>
                    </a:ext>
                  </a:extLst>
                </a:gridCol>
                <a:gridCol w="548640">
                  <a:extLst>
                    <a:ext uri="{9D8B030D-6E8A-4147-A177-3AD203B41FA5}">
                      <a16:colId xmlns:a16="http://schemas.microsoft.com/office/drawing/2014/main" val="20002"/>
                    </a:ext>
                  </a:extLst>
                </a:gridCol>
                <a:gridCol w="548640">
                  <a:extLst>
                    <a:ext uri="{9D8B030D-6E8A-4147-A177-3AD203B41FA5}">
                      <a16:colId xmlns:a16="http://schemas.microsoft.com/office/drawing/2014/main" val="20003"/>
                    </a:ext>
                  </a:extLst>
                </a:gridCol>
                <a:gridCol w="548640">
                  <a:extLst>
                    <a:ext uri="{9D8B030D-6E8A-4147-A177-3AD203B41FA5}">
                      <a16:colId xmlns:a16="http://schemas.microsoft.com/office/drawing/2014/main" val="20004"/>
                    </a:ext>
                  </a:extLst>
                </a:gridCol>
                <a:gridCol w="548640">
                  <a:extLst>
                    <a:ext uri="{9D8B030D-6E8A-4147-A177-3AD203B41FA5}">
                      <a16:colId xmlns:a16="http://schemas.microsoft.com/office/drawing/2014/main" val="20006"/>
                    </a:ext>
                  </a:extLst>
                </a:gridCol>
                <a:gridCol w="548640">
                  <a:extLst>
                    <a:ext uri="{9D8B030D-6E8A-4147-A177-3AD203B41FA5}">
                      <a16:colId xmlns:a16="http://schemas.microsoft.com/office/drawing/2014/main" val="20007"/>
                    </a:ext>
                  </a:extLst>
                </a:gridCol>
                <a:gridCol w="548640">
                  <a:extLst>
                    <a:ext uri="{9D8B030D-6E8A-4147-A177-3AD203B41FA5}">
                      <a16:colId xmlns:a16="http://schemas.microsoft.com/office/drawing/2014/main" val="20008"/>
                    </a:ext>
                  </a:extLst>
                </a:gridCol>
                <a:gridCol w="548640">
                  <a:extLst>
                    <a:ext uri="{9D8B030D-6E8A-4147-A177-3AD203B41FA5}">
                      <a16:colId xmlns:a16="http://schemas.microsoft.com/office/drawing/2014/main" val="20010"/>
                    </a:ext>
                  </a:extLst>
                </a:gridCol>
                <a:gridCol w="548640">
                  <a:extLst>
                    <a:ext uri="{9D8B030D-6E8A-4147-A177-3AD203B41FA5}">
                      <a16:colId xmlns:a16="http://schemas.microsoft.com/office/drawing/2014/main" val="20011"/>
                    </a:ext>
                  </a:extLst>
                </a:gridCol>
                <a:gridCol w="548640">
                  <a:extLst>
                    <a:ext uri="{9D8B030D-6E8A-4147-A177-3AD203B41FA5}">
                      <a16:colId xmlns:a16="http://schemas.microsoft.com/office/drawing/2014/main" val="20012"/>
                    </a:ext>
                  </a:extLst>
                </a:gridCol>
                <a:gridCol w="548640">
                  <a:extLst>
                    <a:ext uri="{9D8B030D-6E8A-4147-A177-3AD203B41FA5}">
                      <a16:colId xmlns:a16="http://schemas.microsoft.com/office/drawing/2014/main" val="20013"/>
                    </a:ext>
                  </a:extLst>
                </a:gridCol>
                <a:gridCol w="548640">
                  <a:extLst>
                    <a:ext uri="{9D8B030D-6E8A-4147-A177-3AD203B41FA5}">
                      <a16:colId xmlns:a16="http://schemas.microsoft.com/office/drawing/2014/main" val="20014"/>
                    </a:ext>
                  </a:extLst>
                </a:gridCol>
                <a:gridCol w="548640">
                  <a:extLst>
                    <a:ext uri="{9D8B030D-6E8A-4147-A177-3AD203B41FA5}">
                      <a16:colId xmlns:a16="http://schemas.microsoft.com/office/drawing/2014/main" val="20015"/>
                    </a:ext>
                  </a:extLst>
                </a:gridCol>
                <a:gridCol w="548640">
                  <a:extLst>
                    <a:ext uri="{9D8B030D-6E8A-4147-A177-3AD203B41FA5}">
                      <a16:colId xmlns:a16="http://schemas.microsoft.com/office/drawing/2014/main" val="20016"/>
                    </a:ext>
                  </a:extLst>
                </a:gridCol>
                <a:gridCol w="548640">
                  <a:extLst>
                    <a:ext uri="{9D8B030D-6E8A-4147-A177-3AD203B41FA5}">
                      <a16:colId xmlns:a16="http://schemas.microsoft.com/office/drawing/2014/main" val="20019"/>
                    </a:ext>
                  </a:extLst>
                </a:gridCol>
                <a:gridCol w="548640">
                  <a:extLst>
                    <a:ext uri="{9D8B030D-6E8A-4147-A177-3AD203B41FA5}">
                      <a16:colId xmlns:a16="http://schemas.microsoft.com/office/drawing/2014/main" val="20020"/>
                    </a:ext>
                  </a:extLst>
                </a:gridCol>
                <a:gridCol w="548640">
                  <a:extLst>
                    <a:ext uri="{9D8B030D-6E8A-4147-A177-3AD203B41FA5}">
                      <a16:colId xmlns:a16="http://schemas.microsoft.com/office/drawing/2014/main" val="20022"/>
                    </a:ext>
                  </a:extLst>
                </a:gridCol>
              </a:tblGrid>
              <a:tr h="846417">
                <a:tc gridSpan="2">
                  <a:txBody>
                    <a:bodyPr/>
                    <a:lstStyle/>
                    <a:p>
                      <a:pPr algn="ctr" fontAlgn="b"/>
                      <a:r>
                        <a:rPr lang="fr-FR" sz="2000" b="0" i="0" u="none" strike="noStrike" dirty="0">
                          <a:effectLst/>
                          <a:latin typeface="Arial" panose="020B0604020202020204" pitchFamily="34" charset="0"/>
                        </a:rPr>
                        <a:t> </a:t>
                      </a:r>
                    </a:p>
                  </a:txBody>
                  <a:tcPr marL="2255" marR="2255" marT="2255" marB="0" vert="vert27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hMerge="1">
                  <a:txBody>
                    <a:bodyPr/>
                    <a:lstStyle/>
                    <a:p>
                      <a:endParaRPr lang="fr-FR"/>
                    </a:p>
                  </a:txBody>
                  <a:tcPr/>
                </a:tc>
                <a:tc>
                  <a:txBody>
                    <a:bodyPr/>
                    <a:lstStyle/>
                    <a:p>
                      <a:pPr algn="ctr" rtl="0" fontAlgn="ctr"/>
                      <a:r>
                        <a:rPr lang="fr-FR" sz="800" b="1" i="0" u="none" strike="noStrike" dirty="0">
                          <a:solidFill>
                            <a:srgbClr val="FFFFFF"/>
                          </a:solidFill>
                          <a:effectLst/>
                          <a:latin typeface="Arial" panose="020B0604020202020204" pitchFamily="34" charset="0"/>
                        </a:rPr>
                        <a:t>Routine</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dirty="0">
                          <a:solidFill>
                            <a:srgbClr val="FFFFFF"/>
                          </a:solidFill>
                          <a:effectLst/>
                          <a:latin typeface="Arial" panose="020B0604020202020204" pitchFamily="34" charset="0"/>
                        </a:rPr>
                        <a:t>Écoles</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dirty="0">
                          <a:solidFill>
                            <a:srgbClr val="FFFFFF"/>
                          </a:solidFill>
                          <a:effectLst/>
                          <a:latin typeface="Arial" panose="020B0604020202020204" pitchFamily="34" charset="0"/>
                        </a:rPr>
                        <a:t>Centre de santé</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dirty="0">
                          <a:solidFill>
                            <a:srgbClr val="FFFFFF"/>
                          </a:solidFill>
                          <a:effectLst/>
                          <a:latin typeface="Arial" panose="020B0604020202020204" pitchFamily="34" charset="0"/>
                        </a:rPr>
                        <a:t>Centres communautaires</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dirty="0">
                          <a:solidFill>
                            <a:srgbClr val="FFFFFF"/>
                          </a:solidFill>
                          <a:effectLst/>
                          <a:latin typeface="Arial" panose="020B0604020202020204" pitchFamily="34" charset="0"/>
                        </a:rPr>
                        <a:t>Vulgarisateur agricole</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a:solidFill>
                            <a:srgbClr val="FFFFFF"/>
                          </a:solidFill>
                          <a:effectLst/>
                          <a:latin typeface="Arial" panose="020B0604020202020204" pitchFamily="34" charset="0"/>
                        </a:rPr>
                        <a:t>Campagne</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dirty="0">
                          <a:solidFill>
                            <a:srgbClr val="FFFFFF"/>
                          </a:solidFill>
                          <a:effectLst/>
                          <a:latin typeface="Arial" panose="020B0604020202020204" pitchFamily="34" charset="0"/>
                        </a:rPr>
                        <a:t>Camps de réfugiés</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a:solidFill>
                            <a:srgbClr val="FFFFFF"/>
                          </a:solidFill>
                          <a:effectLst/>
                          <a:latin typeface="Arial" panose="020B0604020202020204" pitchFamily="34" charset="0"/>
                        </a:rPr>
                        <a:t>Volontaires communautaires</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a:solidFill>
                            <a:srgbClr val="FFFFFF"/>
                          </a:solidFill>
                          <a:effectLst/>
                          <a:latin typeface="Arial" panose="020B0604020202020204" pitchFamily="34" charset="0"/>
                        </a:rPr>
                        <a:t>Sites de distribution</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a:solidFill>
                            <a:srgbClr val="FFFFFF"/>
                          </a:solidFill>
                          <a:effectLst/>
                          <a:latin typeface="Arial" panose="020B0604020202020204" pitchFamily="34" charset="0"/>
                        </a:rPr>
                        <a:t>Unités nutritionnelles</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dirty="0">
                          <a:solidFill>
                            <a:srgbClr val="FFFFFF"/>
                          </a:solidFill>
                          <a:effectLst/>
                          <a:latin typeface="Arial" panose="020B0604020202020204" pitchFamily="34" charset="0"/>
                        </a:rPr>
                        <a:t>Facilitateur ATPC</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a:solidFill>
                            <a:srgbClr val="FFFFFF"/>
                          </a:solidFill>
                          <a:effectLst/>
                          <a:latin typeface="Arial" panose="020B0604020202020204" pitchFamily="34" charset="0"/>
                        </a:rPr>
                        <a:t>Communauté</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a:solidFill>
                            <a:srgbClr val="FFFFFF"/>
                          </a:solidFill>
                          <a:effectLst/>
                          <a:latin typeface="Arial" panose="020B0604020202020204" pitchFamily="34" charset="0"/>
                        </a:rPr>
                        <a:t>Relais communautaire</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dirty="0">
                          <a:solidFill>
                            <a:srgbClr val="FFFFFF"/>
                          </a:solidFill>
                          <a:effectLst/>
                          <a:latin typeface="Arial" panose="020B0604020202020204" pitchFamily="34" charset="0"/>
                        </a:rPr>
                        <a:t>Clinique mobile</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dirty="0">
                          <a:solidFill>
                            <a:srgbClr val="FFFFFF"/>
                          </a:solidFill>
                          <a:effectLst/>
                          <a:latin typeface="Arial" panose="020B0604020202020204" pitchFamily="34" charset="0"/>
                        </a:rPr>
                        <a:t>Appui institutionnel</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tc>
                  <a:txBody>
                    <a:bodyPr/>
                    <a:lstStyle/>
                    <a:p>
                      <a:pPr algn="ctr" rtl="0" fontAlgn="ctr"/>
                      <a:r>
                        <a:rPr lang="fr-FR" sz="800" b="1" i="0" u="none" strike="noStrike" dirty="0">
                          <a:solidFill>
                            <a:srgbClr val="FFFFFF"/>
                          </a:solidFill>
                          <a:effectLst/>
                          <a:latin typeface="Arial" panose="020B0604020202020204" pitchFamily="34" charset="0"/>
                        </a:rPr>
                        <a:t>Protocole D'accord</a:t>
                      </a:r>
                    </a:p>
                  </a:txBody>
                  <a:tcPr marL="2255" marR="2255" marT="2255" marB="0" vert="vert27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365760">
                <a:tc rowSpan="2">
                  <a:txBody>
                    <a:bodyPr/>
                    <a:lstStyle/>
                    <a:p>
                      <a:pPr algn="ctr" rtl="0" fontAlgn="ctr"/>
                      <a:r>
                        <a:rPr lang="fr-FR" sz="900" b="1" i="0" u="none" strike="noStrike" dirty="0">
                          <a:solidFill>
                            <a:srgbClr val="FFFFFF"/>
                          </a:solidFill>
                          <a:effectLst/>
                          <a:latin typeface="Arial" panose="020B0604020202020204" pitchFamily="34" charset="0"/>
                        </a:rPr>
                        <a:t>Protection sociale </a:t>
                      </a:r>
                    </a:p>
                  </a:txBody>
                  <a:tcPr marL="2255" marR="2255" marT="2255" marB="0" anchor="ctr">
                    <a:lnL w="6350" cap="flat" cmpd="sng" algn="ctr">
                      <a:solidFill>
                        <a:srgbClr val="8EA9DB"/>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6350" cap="flat" cmpd="sng" algn="ctr">
                      <a:solidFill>
                        <a:srgbClr val="8EA9DB"/>
                      </a:solidFill>
                      <a:prstDash val="solid"/>
                      <a:round/>
                      <a:headEnd type="none" w="med" len="med"/>
                      <a:tailEnd type="none" w="med" len="med"/>
                    </a:lnB>
                    <a:solidFill>
                      <a:srgbClr val="0070C0"/>
                    </a:solidFill>
                  </a:tcPr>
                </a:tc>
                <a:tc>
                  <a:txBody>
                    <a:bodyPr/>
                    <a:lstStyle/>
                    <a:p>
                      <a:pPr algn="l" rtl="0" fontAlgn="ctr"/>
                      <a:r>
                        <a:rPr lang="fr-FR" sz="800" b="0" i="0" u="none" strike="noStrike" dirty="0" err="1">
                          <a:solidFill>
                            <a:srgbClr val="000000"/>
                          </a:solidFill>
                          <a:effectLst/>
                          <a:latin typeface="Arial" panose="020B0604020202020204" pitchFamily="34" charset="0"/>
                        </a:rPr>
                        <a:t>Blanket</a:t>
                      </a:r>
                      <a:r>
                        <a:rPr lang="fr-FR" sz="800" b="0" i="0" u="none" strike="noStrike" dirty="0">
                          <a:solidFill>
                            <a:srgbClr val="000000"/>
                          </a:solidFill>
                          <a:effectLst/>
                          <a:latin typeface="Arial" panose="020B0604020202020204" pitchFamily="34" charset="0"/>
                        </a:rPr>
                        <a:t> </a:t>
                      </a:r>
                      <a:r>
                        <a:rPr lang="fr-FR" sz="800" b="0" i="0" u="none" strike="noStrike" dirty="0" err="1">
                          <a:solidFill>
                            <a:srgbClr val="000000"/>
                          </a:solidFill>
                          <a:effectLst/>
                          <a:latin typeface="Arial" panose="020B0604020202020204" pitchFamily="34" charset="0"/>
                        </a:rPr>
                        <a:t>feeding</a:t>
                      </a:r>
                      <a:endParaRPr lang="fr-FR" sz="800" b="0" i="0" u="none" strike="noStrike" dirty="0">
                        <a:solidFill>
                          <a:srgbClr val="000000"/>
                        </a:solidFill>
                        <a:effectLst/>
                        <a:latin typeface="Arial" panose="020B0604020202020204" pitchFamily="34" charset="0"/>
                      </a:endParaRPr>
                    </a:p>
                    <a:p>
                      <a:pPr algn="l" rtl="0" fontAlgn="ctr"/>
                      <a:endParaRPr lang="fr-FR" sz="800" b="0" i="0" u="none" strike="noStrike" dirty="0">
                        <a:solidFill>
                          <a:srgbClr val="000000"/>
                        </a:solidFill>
                        <a:effectLst/>
                        <a:latin typeface="Arial" panose="020B0604020202020204" pitchFamily="34" charset="0"/>
                      </a:endParaRP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93352</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dirty="0">
                          <a:solidFill>
                            <a:schemeClr val="bg1"/>
                          </a:solidFill>
                          <a:effectLst/>
                          <a:latin typeface="Arial" panose="020B0604020202020204" pitchFamily="34" charset="0"/>
                        </a:rPr>
                        <a:t>6249</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259026</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9751</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dirty="0">
                          <a:solidFill>
                            <a:schemeClr val="bg1"/>
                          </a:solidFill>
                          <a:effectLst/>
                          <a:latin typeface="Arial" panose="020B0604020202020204" pitchFamily="34" charset="0"/>
                        </a:rPr>
                        <a:t>1</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extLst>
                  <a:ext uri="{0D108BD9-81ED-4DB2-BD59-A6C34878D82A}">
                    <a16:rowId xmlns:a16="http://schemas.microsoft.com/office/drawing/2014/main" val="10011"/>
                  </a:ext>
                </a:extLst>
              </a:tr>
              <a:tr h="365760">
                <a:tc vMerge="1">
                  <a:txBody>
                    <a:bodyPr/>
                    <a:lstStyle/>
                    <a:p>
                      <a:endParaRPr lang="fr-FR"/>
                    </a:p>
                  </a:txBody>
                  <a:tcPr/>
                </a:tc>
                <a:tc>
                  <a:txBody>
                    <a:bodyPr/>
                    <a:lstStyle/>
                    <a:p>
                      <a:pPr algn="l" rtl="0" fontAlgn="ctr"/>
                      <a:r>
                        <a:rPr lang="fr-FR" sz="800" b="0" i="0" u="none" strike="noStrike" dirty="0">
                          <a:solidFill>
                            <a:srgbClr val="000000"/>
                          </a:solidFill>
                          <a:effectLst/>
                          <a:latin typeface="Arial" panose="020B0604020202020204" pitchFamily="34" charset="0"/>
                        </a:rPr>
                        <a:t>Distribution générale des  vivres  ou de cash</a:t>
                      </a: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1098218</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6702</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200" b="0" i="0" u="none" strike="noStrike">
                          <a:solidFill>
                            <a:schemeClr val="bg1"/>
                          </a:solidFill>
                          <a:effectLst/>
                          <a:latin typeface="Arial" panose="020B0604020202020204" pitchFamily="34" charset="0"/>
                        </a:rPr>
                        <a:t>2294</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dirty="0">
                          <a:solidFill>
                            <a:schemeClr val="bg1"/>
                          </a:solidFill>
                          <a:effectLst/>
                          <a:latin typeface="Arial" panose="020B0604020202020204" pitchFamily="34" charset="0"/>
                        </a:rPr>
                        <a:t>4207124</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200" b="0" i="0" u="none" strike="noStrike">
                          <a:solidFill>
                            <a:schemeClr val="bg1"/>
                          </a:solidFill>
                          <a:effectLst/>
                          <a:latin typeface="Arial" panose="020B0604020202020204" pitchFamily="34" charset="0"/>
                        </a:rPr>
                        <a:t>828</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dirty="0">
                          <a:solidFill>
                            <a:schemeClr val="bg1"/>
                          </a:solidFill>
                          <a:effectLst/>
                          <a:latin typeface="Arial" panose="020B0604020202020204" pitchFamily="34" charset="0"/>
                        </a:rPr>
                        <a:t>53701</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5708</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extLst>
                  <a:ext uri="{0D108BD9-81ED-4DB2-BD59-A6C34878D82A}">
                    <a16:rowId xmlns:a16="http://schemas.microsoft.com/office/drawing/2014/main" val="10012"/>
                  </a:ext>
                </a:extLst>
              </a:tr>
              <a:tr h="365760">
                <a:tc rowSpan="3">
                  <a:txBody>
                    <a:bodyPr/>
                    <a:lstStyle/>
                    <a:p>
                      <a:pPr algn="ctr" rtl="0" fontAlgn="ctr"/>
                      <a:r>
                        <a:rPr lang="fr-FR" sz="900" b="1" i="0" u="none" strike="noStrike" dirty="0">
                          <a:solidFill>
                            <a:srgbClr val="FFFFFF"/>
                          </a:solidFill>
                          <a:effectLst/>
                          <a:latin typeface="Arial" panose="020B0604020202020204" pitchFamily="34" charset="0"/>
                        </a:rPr>
                        <a:t>Prise en charge de la malnutrition aigüe </a:t>
                      </a:r>
                    </a:p>
                  </a:txBody>
                  <a:tcPr marL="2255" marR="2255" marT="2255" marB="0" anchor="ctr">
                    <a:lnL w="6350" cap="flat" cmpd="sng" algn="ctr">
                      <a:solidFill>
                        <a:srgbClr val="8EA9DB"/>
                      </a:solidFill>
                      <a:prstDash val="solid"/>
                      <a:round/>
                      <a:headEnd type="none" w="med" len="med"/>
                      <a:tailEnd type="none" w="med" len="med"/>
                    </a:lnL>
                    <a:lnR w="76200" cap="flat" cmpd="sng" algn="ctr">
                      <a:solidFill>
                        <a:srgbClr val="FFFFFF"/>
                      </a:solidFill>
                      <a:prstDash val="solid"/>
                      <a:round/>
                      <a:headEnd type="none" w="med" len="med"/>
                      <a:tailEnd type="none" w="med" len="med"/>
                    </a:lnR>
                    <a:lnT w="6350" cap="flat" cmpd="sng" algn="ctr">
                      <a:solidFill>
                        <a:srgbClr val="8EA9DB"/>
                      </a:solidFill>
                      <a:prstDash val="solid"/>
                      <a:round/>
                      <a:headEnd type="none" w="med" len="med"/>
                      <a:tailEnd type="none" w="med" len="med"/>
                    </a:lnT>
                    <a:lnB w="6350" cap="flat" cmpd="sng" algn="ctr">
                      <a:solidFill>
                        <a:srgbClr val="8EA9DB"/>
                      </a:solidFill>
                      <a:prstDash val="solid"/>
                      <a:round/>
                      <a:headEnd type="none" w="med" len="med"/>
                      <a:tailEnd type="none" w="med" len="med"/>
                    </a:lnB>
                    <a:solidFill>
                      <a:srgbClr val="0070C0"/>
                    </a:solidFill>
                  </a:tcPr>
                </a:tc>
                <a:tc>
                  <a:txBody>
                    <a:bodyPr/>
                    <a:lstStyle/>
                    <a:p>
                      <a:pPr algn="l" rtl="0" fontAlgn="ctr"/>
                      <a:r>
                        <a:rPr lang="fr-FR" sz="800" b="0" i="0" u="none" strike="noStrike" dirty="0">
                          <a:solidFill>
                            <a:srgbClr val="000000"/>
                          </a:solidFill>
                          <a:effectLst/>
                          <a:latin typeface="Arial" panose="020B0604020202020204" pitchFamily="34" charset="0"/>
                        </a:rPr>
                        <a:t>Prise en charge de la malnutrition aigüe sévère (MAS)</a:t>
                      </a: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177021</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385</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75993</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3"/>
                  </a:ext>
                </a:extLst>
              </a:tr>
              <a:tr h="365760">
                <a:tc vMerge="1">
                  <a:txBody>
                    <a:bodyPr/>
                    <a:lstStyle/>
                    <a:p>
                      <a:endParaRPr lang="fr-FR"/>
                    </a:p>
                  </a:txBody>
                  <a:tcPr/>
                </a:tc>
                <a:tc>
                  <a:txBody>
                    <a:bodyPr/>
                    <a:lstStyle/>
                    <a:p>
                      <a:pPr algn="l" rtl="0" fontAlgn="ctr"/>
                      <a:r>
                        <a:rPr lang="fr-FR" sz="800" b="0" i="0" u="none" strike="noStrike" dirty="0">
                          <a:solidFill>
                            <a:srgbClr val="000000"/>
                          </a:solidFill>
                          <a:effectLst/>
                          <a:latin typeface="Arial" panose="020B0604020202020204" pitchFamily="34" charset="0"/>
                        </a:rPr>
                        <a:t>Prise en charge de la malnutrition aigüe  modérée (MAM)</a:t>
                      </a: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20617</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200" b="0" i="0" u="none" strike="noStrike" dirty="0">
                          <a:solidFill>
                            <a:schemeClr val="bg1"/>
                          </a:solidFill>
                          <a:effectLst/>
                          <a:latin typeface="Arial" panose="020B0604020202020204" pitchFamily="34" charset="0"/>
                        </a:rPr>
                        <a:t>9770</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19436</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198899</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21314</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25098</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4"/>
                  </a:ext>
                </a:extLst>
              </a:tr>
              <a:tr h="365760">
                <a:tc vMerge="1">
                  <a:txBody>
                    <a:bodyPr/>
                    <a:lstStyle/>
                    <a:p>
                      <a:endParaRPr lang="fr-FR"/>
                    </a:p>
                  </a:txBody>
                  <a:tcPr/>
                </a:tc>
                <a:tc>
                  <a:txBody>
                    <a:bodyPr/>
                    <a:lstStyle/>
                    <a:p>
                      <a:pPr algn="l" rtl="0" fontAlgn="ctr"/>
                      <a:r>
                        <a:rPr lang="fr-FR" sz="800" b="0" i="0" u="none" strike="noStrike">
                          <a:solidFill>
                            <a:srgbClr val="000000"/>
                          </a:solidFill>
                          <a:effectLst/>
                          <a:latin typeface="Arial" panose="020B0604020202020204" pitchFamily="34" charset="0"/>
                        </a:rPr>
                        <a:t>Formation sur le protocole national de  PCIMA</a:t>
                      </a: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101</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200" b="0" i="0" u="none" strike="noStrike">
                          <a:solidFill>
                            <a:schemeClr val="bg1"/>
                          </a:solidFill>
                          <a:effectLst/>
                          <a:latin typeface="Arial" panose="020B0604020202020204" pitchFamily="34" charset="0"/>
                        </a:rPr>
                        <a:t>1729</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23</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200" b="0" i="0" u="none" strike="noStrike">
                          <a:solidFill>
                            <a:schemeClr val="bg1"/>
                          </a:solidFill>
                          <a:effectLst/>
                          <a:latin typeface="Arial" panose="020B0604020202020204" pitchFamily="34" charset="0"/>
                        </a:rPr>
                        <a:t>551</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72</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469</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5"/>
                  </a:ext>
                </a:extLst>
              </a:tr>
              <a:tr h="365760">
                <a:tc rowSpan="3">
                  <a:txBody>
                    <a:bodyPr/>
                    <a:lstStyle/>
                    <a:p>
                      <a:pPr algn="ctr" rtl="0" fontAlgn="ctr"/>
                      <a:r>
                        <a:rPr lang="fr-FR" sz="900" b="1" i="0" u="none" strike="noStrike" dirty="0">
                          <a:solidFill>
                            <a:srgbClr val="FFFFFF"/>
                          </a:solidFill>
                          <a:effectLst/>
                          <a:latin typeface="Arial" panose="020B0604020202020204" pitchFamily="34" charset="0"/>
                        </a:rPr>
                        <a:t>Sécurité Alimentaire</a:t>
                      </a:r>
                    </a:p>
                  </a:txBody>
                  <a:tcPr marL="2255" marR="2255" marT="2255" marB="0" anchor="ctr">
                    <a:lnL w="6350" cap="flat" cmpd="sng" algn="ctr">
                      <a:solidFill>
                        <a:srgbClr val="8EA9DB"/>
                      </a:solidFill>
                      <a:prstDash val="solid"/>
                      <a:round/>
                      <a:headEnd type="none" w="med" len="med"/>
                      <a:tailEnd type="none" w="med" len="med"/>
                    </a:lnL>
                    <a:lnR w="76200" cap="flat" cmpd="sng" algn="ctr">
                      <a:solidFill>
                        <a:srgbClr val="FFFFFF"/>
                      </a:solidFill>
                      <a:prstDash val="solid"/>
                      <a:round/>
                      <a:headEnd type="none" w="med" len="med"/>
                      <a:tailEnd type="none" w="med" len="med"/>
                    </a:lnR>
                    <a:lnT w="6350" cap="flat" cmpd="sng" algn="ctr">
                      <a:solidFill>
                        <a:srgbClr val="8EA9DB"/>
                      </a:solidFill>
                      <a:prstDash val="solid"/>
                      <a:round/>
                      <a:headEnd type="none" w="med" len="med"/>
                      <a:tailEnd type="none" w="med" len="med"/>
                    </a:lnT>
                    <a:lnB w="6350" cap="flat" cmpd="sng" algn="ctr">
                      <a:solidFill>
                        <a:srgbClr val="8EA9DB"/>
                      </a:solidFill>
                      <a:prstDash val="solid"/>
                      <a:round/>
                      <a:headEnd type="none" w="med" len="med"/>
                      <a:tailEnd type="none" w="med" len="med"/>
                    </a:lnB>
                    <a:solidFill>
                      <a:srgbClr val="0070C0"/>
                    </a:solidFill>
                  </a:tcPr>
                </a:tc>
                <a:tc>
                  <a:txBody>
                    <a:bodyPr/>
                    <a:lstStyle/>
                    <a:p>
                      <a:pPr algn="l" rtl="0" fontAlgn="ctr"/>
                      <a:r>
                        <a:rPr lang="fr-FR" sz="800" b="0" i="0" u="none" strike="noStrike" dirty="0">
                          <a:solidFill>
                            <a:srgbClr val="000000"/>
                          </a:solidFill>
                          <a:effectLst/>
                          <a:latin typeface="Arial" panose="020B0604020202020204" pitchFamily="34" charset="0"/>
                        </a:rPr>
                        <a:t>Formation et distribution d’intrants pour la mise en place de l’agriculture familiale </a:t>
                      </a: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r" fontAlgn="b"/>
                      <a:r>
                        <a:rPr lang="fr-FR" sz="200" b="0" i="0" u="none" strike="noStrike">
                          <a:solidFill>
                            <a:schemeClr val="bg1"/>
                          </a:solidFill>
                          <a:effectLst/>
                          <a:latin typeface="Arial" panose="020B0604020202020204" pitchFamily="34" charset="0"/>
                        </a:rPr>
                        <a:t>795</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7500</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4050</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6427</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12115</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8170</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200" b="0" i="0" u="none" strike="noStrike">
                          <a:solidFill>
                            <a:schemeClr val="bg1"/>
                          </a:solidFill>
                          <a:effectLst/>
                          <a:latin typeface="Arial" panose="020B0604020202020204" pitchFamily="34" charset="0"/>
                        </a:rPr>
                        <a:t>14848</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extLst>
                  <a:ext uri="{0D108BD9-81ED-4DB2-BD59-A6C34878D82A}">
                    <a16:rowId xmlns:a16="http://schemas.microsoft.com/office/drawing/2014/main" val="10016"/>
                  </a:ext>
                </a:extLst>
              </a:tr>
              <a:tr h="365760">
                <a:tc vMerge="1">
                  <a:txBody>
                    <a:bodyPr/>
                    <a:lstStyle/>
                    <a:p>
                      <a:endParaRPr lang="fr-FR"/>
                    </a:p>
                  </a:txBody>
                  <a:tcPr/>
                </a:tc>
                <a:tc>
                  <a:txBody>
                    <a:bodyPr/>
                    <a:lstStyle/>
                    <a:p>
                      <a:pPr algn="l" rtl="0" fontAlgn="ctr"/>
                      <a:r>
                        <a:rPr lang="fr-FR" sz="800" b="0" i="0" u="none" strike="noStrike" dirty="0">
                          <a:solidFill>
                            <a:srgbClr val="000000"/>
                          </a:solidFill>
                          <a:effectLst/>
                          <a:latin typeface="Arial" panose="020B0604020202020204" pitchFamily="34" charset="0"/>
                        </a:rPr>
                        <a:t>Distribution de petit bétail</a:t>
                      </a: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2</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8344</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461</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4333</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extLst>
                  <a:ext uri="{0D108BD9-81ED-4DB2-BD59-A6C34878D82A}">
                    <a16:rowId xmlns:a16="http://schemas.microsoft.com/office/drawing/2014/main" val="10017"/>
                  </a:ext>
                </a:extLst>
              </a:tr>
              <a:tr h="365760">
                <a:tc vMerge="1">
                  <a:txBody>
                    <a:bodyPr/>
                    <a:lstStyle/>
                    <a:p>
                      <a:endParaRPr lang="fr-FR"/>
                    </a:p>
                  </a:txBody>
                  <a:tcPr/>
                </a:tc>
                <a:tc>
                  <a:txBody>
                    <a:bodyPr/>
                    <a:lstStyle/>
                    <a:p>
                      <a:pPr algn="l" rtl="0" fontAlgn="ctr"/>
                      <a:r>
                        <a:rPr lang="fr-FR" sz="800" b="0" i="0" u="none" strike="noStrike" dirty="0">
                          <a:solidFill>
                            <a:srgbClr val="000000"/>
                          </a:solidFill>
                          <a:effectLst/>
                          <a:latin typeface="Arial" panose="020B0604020202020204" pitchFamily="34" charset="0"/>
                        </a:rPr>
                        <a:t>Appui à l’alimentation du bétail</a:t>
                      </a: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60</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2</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44622</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5500</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extLst>
                  <a:ext uri="{0D108BD9-81ED-4DB2-BD59-A6C34878D82A}">
                    <a16:rowId xmlns:a16="http://schemas.microsoft.com/office/drawing/2014/main" val="10018"/>
                  </a:ext>
                </a:extLst>
              </a:tr>
              <a:tr h="365760">
                <a:tc rowSpan="3">
                  <a:txBody>
                    <a:bodyPr/>
                    <a:lstStyle/>
                    <a:p>
                      <a:pPr algn="ctr" rtl="0" fontAlgn="ctr"/>
                      <a:r>
                        <a:rPr lang="fr-FR" sz="900" b="1" i="0" u="none" strike="noStrike" dirty="0">
                          <a:solidFill>
                            <a:srgbClr val="FFFFFF"/>
                          </a:solidFill>
                          <a:effectLst/>
                          <a:latin typeface="Calibri" panose="020F0502020204030204" pitchFamily="34" charset="0"/>
                        </a:rPr>
                        <a:t>Eau, Assainissement et Hygiène (WASH)</a:t>
                      </a:r>
                    </a:p>
                    <a:p>
                      <a:pPr algn="ctr" rtl="0" fontAlgn="ctr"/>
                      <a:r>
                        <a:rPr lang="fr-FR" sz="900" b="1" i="0" u="none" strike="noStrike" dirty="0">
                          <a:solidFill>
                            <a:srgbClr val="000000"/>
                          </a:solidFill>
                          <a:effectLst/>
                          <a:latin typeface="Arial" panose="020B0604020202020204" pitchFamily="34" charset="0"/>
                        </a:rPr>
                        <a:t> </a:t>
                      </a:r>
                    </a:p>
                    <a:p>
                      <a:pPr algn="ctr" rtl="0" fontAlgn="ctr"/>
                      <a:r>
                        <a:rPr lang="fr-FR" sz="900" b="0" i="0" u="none" strike="noStrike" dirty="0">
                          <a:solidFill>
                            <a:srgbClr val="000000"/>
                          </a:solidFill>
                          <a:effectLst/>
                          <a:latin typeface="Arial" panose="020B0604020202020204" pitchFamily="34" charset="0"/>
                        </a:rPr>
                        <a:t> </a:t>
                      </a:r>
                    </a:p>
                  </a:txBody>
                  <a:tcPr marL="2255" marR="2255" marT="2255" marB="0" anchor="ctr">
                    <a:lnL w="6350" cap="flat" cmpd="sng" algn="ctr">
                      <a:solidFill>
                        <a:srgbClr val="8EA9DB"/>
                      </a:solidFill>
                      <a:prstDash val="solid"/>
                      <a:round/>
                      <a:headEnd type="none" w="med" len="med"/>
                      <a:tailEnd type="none" w="med" len="med"/>
                    </a:lnL>
                    <a:lnR w="76200" cap="flat" cmpd="sng" algn="ctr">
                      <a:solidFill>
                        <a:srgbClr val="FFFFFF"/>
                      </a:solidFill>
                      <a:prstDash val="solid"/>
                      <a:round/>
                      <a:headEnd type="none" w="med" len="med"/>
                      <a:tailEnd type="none" w="med" len="med"/>
                    </a:lnR>
                    <a:lnT w="6350" cap="flat" cmpd="sng" algn="ctr">
                      <a:solidFill>
                        <a:srgbClr val="8EA9DB"/>
                      </a:solidFill>
                      <a:prstDash val="solid"/>
                      <a:round/>
                      <a:headEnd type="none" w="med" len="med"/>
                      <a:tailEnd type="none" w="med" len="med"/>
                    </a:lnT>
                    <a:lnB w="6350" cap="flat" cmpd="sng" algn="ctr">
                      <a:solidFill>
                        <a:srgbClr val="8EA9DB"/>
                      </a:solidFill>
                      <a:prstDash val="solid"/>
                      <a:round/>
                      <a:headEnd type="none" w="med" len="med"/>
                      <a:tailEnd type="none" w="med" len="med"/>
                    </a:lnB>
                    <a:solidFill>
                      <a:srgbClr val="0070C0"/>
                    </a:solidFill>
                  </a:tcPr>
                </a:tc>
                <a:tc>
                  <a:txBody>
                    <a:bodyPr/>
                    <a:lstStyle/>
                    <a:p>
                      <a:pPr algn="l" rtl="0" fontAlgn="ctr"/>
                      <a:r>
                        <a:rPr lang="fr-FR" sz="800" b="0" i="0" u="none" strike="noStrike" dirty="0">
                          <a:solidFill>
                            <a:srgbClr val="000000"/>
                          </a:solidFill>
                          <a:effectLst/>
                          <a:latin typeface="+mj-lt"/>
                        </a:rPr>
                        <a:t>Village mettent en œuvre l’assainissement total pilotée par les communautés </a:t>
                      </a: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5</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6745</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92880</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200" b="0" i="0" u="none" strike="noStrike" dirty="0">
                          <a:solidFill>
                            <a:schemeClr val="bg1"/>
                          </a:solidFill>
                          <a:effectLst/>
                          <a:latin typeface="Arial" panose="020B0604020202020204" pitchFamily="34" charset="0"/>
                        </a:rPr>
                        <a:t>676</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9"/>
                  </a:ext>
                </a:extLst>
              </a:tr>
              <a:tr h="365760">
                <a:tc vMerge="1">
                  <a:txBody>
                    <a:bodyPr/>
                    <a:lstStyle/>
                    <a:p>
                      <a:pPr algn="ctr" rtl="0" fontAlgn="ctr"/>
                      <a:endParaRPr lang="fr-FR" sz="900" b="1" i="0" u="none" strike="noStrike" dirty="0">
                        <a:solidFill>
                          <a:srgbClr val="000000"/>
                        </a:solidFill>
                        <a:effectLst/>
                        <a:latin typeface="Arial" panose="020B0604020202020204" pitchFamily="34" charset="0"/>
                      </a:endParaRPr>
                    </a:p>
                  </a:txBody>
                  <a:tcPr marL="2255" marR="2255" marT="2255" marB="0" anchor="ctr">
                    <a:lnL w="6350" cap="flat" cmpd="sng" algn="ctr">
                      <a:solidFill>
                        <a:srgbClr val="8EA9DB"/>
                      </a:solidFill>
                      <a:prstDash val="solid"/>
                      <a:round/>
                      <a:headEnd type="none" w="med" len="med"/>
                      <a:tailEnd type="none" w="med" len="med"/>
                    </a:lnL>
                    <a:lnR w="6350" cap="flat" cmpd="sng" algn="ctr">
                      <a:solidFill>
                        <a:srgbClr val="8EA9DB"/>
                      </a:solidFill>
                      <a:prstDash val="solid"/>
                      <a:round/>
                      <a:headEnd type="none" w="med" len="med"/>
                      <a:tailEnd type="none" w="med" len="med"/>
                    </a:lnR>
                    <a:lnT w="6350" cap="flat" cmpd="sng" algn="ctr">
                      <a:solidFill>
                        <a:srgbClr val="8EA9DB"/>
                      </a:solidFill>
                      <a:prstDash val="solid"/>
                      <a:round/>
                      <a:headEnd type="none" w="med" len="med"/>
                      <a:tailEnd type="none" w="med" len="med"/>
                    </a:lnT>
                    <a:lnB w="6350" cap="flat" cmpd="sng" algn="ctr">
                      <a:solidFill>
                        <a:srgbClr val="8EA9DB"/>
                      </a:solidFill>
                      <a:prstDash val="solid"/>
                      <a:round/>
                      <a:headEnd type="none" w="med" len="med"/>
                      <a:tailEnd type="none" w="med" len="med"/>
                    </a:lnB>
                    <a:solidFill>
                      <a:srgbClr val="0070C0"/>
                    </a:solidFill>
                  </a:tcPr>
                </a:tc>
                <a:tc>
                  <a:txBody>
                    <a:bodyPr/>
                    <a:lstStyle/>
                    <a:p>
                      <a:pPr algn="l" rtl="0" fontAlgn="ctr"/>
                      <a:r>
                        <a:rPr lang="fr-FR" sz="800" b="0" i="0" u="none" strike="noStrike" dirty="0">
                          <a:solidFill>
                            <a:srgbClr val="000000"/>
                          </a:solidFill>
                          <a:effectLst/>
                          <a:latin typeface="+mj-lt"/>
                        </a:rPr>
                        <a:t>Mise en place et maintenance de latrine et point d’eau dans les unités nutritionnelles </a:t>
                      </a: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r" fontAlgn="b"/>
                      <a:r>
                        <a:rPr lang="fr-FR" sz="200" b="0" i="0" u="none" strike="noStrike">
                          <a:solidFill>
                            <a:schemeClr val="bg1"/>
                          </a:solidFill>
                          <a:effectLst/>
                          <a:latin typeface="Arial" panose="020B0604020202020204" pitchFamily="34" charset="0"/>
                        </a:rPr>
                        <a:t>1</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200" b="0" i="0" u="none" strike="noStrike">
                          <a:solidFill>
                            <a:schemeClr val="bg1"/>
                          </a:solidFill>
                          <a:effectLst/>
                          <a:latin typeface="Arial" panose="020B0604020202020204" pitchFamily="34" charset="0"/>
                        </a:rPr>
                        <a:t>50</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200" b="0" i="0" u="none" strike="noStrike">
                          <a:solidFill>
                            <a:schemeClr val="bg1"/>
                          </a:solidFill>
                          <a:effectLst/>
                          <a:latin typeface="Arial" panose="020B0604020202020204" pitchFamily="34" charset="0"/>
                        </a:rPr>
                        <a:t>54135</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200" b="0" i="0" u="none" strike="noStrike">
                          <a:solidFill>
                            <a:schemeClr val="bg1"/>
                          </a:solidFill>
                          <a:effectLst/>
                          <a:latin typeface="Arial" panose="020B0604020202020204" pitchFamily="34" charset="0"/>
                        </a:rPr>
                        <a:t>2010</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dirty="0">
                          <a:solidFill>
                            <a:schemeClr val="bg1"/>
                          </a:solidFill>
                          <a:effectLst/>
                          <a:latin typeface="Arial" panose="020B0604020202020204" pitchFamily="34" charset="0"/>
                        </a:rPr>
                        <a:t>3348</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200" b="0" i="0" u="none" strike="noStrike">
                          <a:solidFill>
                            <a:schemeClr val="bg1"/>
                          </a:solidFill>
                          <a:effectLst/>
                          <a:latin typeface="Arial" panose="020B0604020202020204" pitchFamily="34" charset="0"/>
                        </a:rPr>
                        <a:t>23785</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300</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20"/>
                  </a:ext>
                </a:extLst>
              </a:tr>
              <a:tr h="365760">
                <a:tc vMerge="1">
                  <a:txBody>
                    <a:bodyPr/>
                    <a:lstStyle/>
                    <a:p>
                      <a:pPr algn="ctr" rtl="0" fontAlgn="ctr"/>
                      <a:endParaRPr lang="fr-FR" sz="900" b="0" i="0" u="none" strike="noStrike" dirty="0">
                        <a:solidFill>
                          <a:srgbClr val="000000"/>
                        </a:solidFill>
                        <a:effectLst/>
                        <a:latin typeface="Arial" panose="020B0604020202020204" pitchFamily="34" charset="0"/>
                      </a:endParaRPr>
                    </a:p>
                  </a:txBody>
                  <a:tcPr marL="2255" marR="2255" marT="2255" marB="0" anchor="ctr">
                    <a:lnL w="6350" cap="flat" cmpd="sng" algn="ctr">
                      <a:solidFill>
                        <a:srgbClr val="8EA9DB"/>
                      </a:solidFill>
                      <a:prstDash val="solid"/>
                      <a:round/>
                      <a:headEnd type="none" w="med" len="med"/>
                      <a:tailEnd type="none" w="med" len="med"/>
                    </a:lnL>
                    <a:lnR w="6350" cap="flat" cmpd="sng" algn="ctr">
                      <a:solidFill>
                        <a:srgbClr val="8EA9DB"/>
                      </a:solidFill>
                      <a:prstDash val="solid"/>
                      <a:round/>
                      <a:headEnd type="none" w="med" len="med"/>
                      <a:tailEnd type="none" w="med" len="med"/>
                    </a:lnR>
                    <a:lnT w="6350" cap="flat" cmpd="sng" algn="ctr">
                      <a:solidFill>
                        <a:srgbClr val="8EA9DB"/>
                      </a:solidFill>
                      <a:prstDash val="solid"/>
                      <a:round/>
                      <a:headEnd type="none" w="med" len="med"/>
                      <a:tailEnd type="none" w="med" len="med"/>
                    </a:lnT>
                    <a:lnB w="6350" cap="flat" cmpd="sng" algn="ctr">
                      <a:solidFill>
                        <a:srgbClr val="8EA9DB"/>
                      </a:solidFill>
                      <a:prstDash val="solid"/>
                      <a:round/>
                      <a:headEnd type="none" w="med" len="med"/>
                      <a:tailEnd type="none" w="med" len="med"/>
                    </a:lnB>
                    <a:solidFill>
                      <a:srgbClr val="0070C0"/>
                    </a:solidFill>
                  </a:tcPr>
                </a:tc>
                <a:tc>
                  <a:txBody>
                    <a:bodyPr/>
                    <a:lstStyle/>
                    <a:p>
                      <a:pPr algn="l" rtl="0" fontAlgn="ctr"/>
                      <a:r>
                        <a:rPr lang="fr-FR" sz="800" b="0" i="0" u="none" strike="noStrike" dirty="0">
                          <a:solidFill>
                            <a:srgbClr val="000000"/>
                          </a:solidFill>
                          <a:effectLst/>
                          <a:latin typeface="+mj-lt"/>
                        </a:rPr>
                        <a:t>Distribution des kits Wash in </a:t>
                      </a:r>
                      <a:r>
                        <a:rPr lang="fr-FR" sz="800" b="0" i="0" u="none" strike="noStrike" dirty="0" err="1">
                          <a:solidFill>
                            <a:srgbClr val="000000"/>
                          </a:solidFill>
                          <a:effectLst/>
                          <a:latin typeface="+mj-lt"/>
                        </a:rPr>
                        <a:t>Nut</a:t>
                      </a:r>
                      <a:r>
                        <a:rPr lang="fr-FR" sz="800" b="0" i="0" u="none" strike="noStrike" dirty="0">
                          <a:solidFill>
                            <a:srgbClr val="000000"/>
                          </a:solidFill>
                          <a:effectLst/>
                          <a:latin typeface="+mj-lt"/>
                        </a:rPr>
                        <a:t>  </a:t>
                      </a: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500</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21"/>
                  </a:ext>
                </a:extLst>
              </a:tr>
              <a:tr h="365760">
                <a:tc>
                  <a:txBody>
                    <a:bodyPr/>
                    <a:lstStyle/>
                    <a:p>
                      <a:pPr algn="ctr" rtl="0" fontAlgn="ctr"/>
                      <a:r>
                        <a:rPr lang="fr-FR" sz="900" b="1" i="0" u="none" strike="noStrike" dirty="0">
                          <a:solidFill>
                            <a:srgbClr val="FFFFFF"/>
                          </a:solidFill>
                          <a:effectLst/>
                          <a:latin typeface="Calibri" panose="020F0502020204030204" pitchFamily="34" charset="0"/>
                        </a:rPr>
                        <a:t>Planification familiale </a:t>
                      </a:r>
                    </a:p>
                  </a:txBody>
                  <a:tcPr marL="2255" marR="2255" marT="2255" marB="0" anchor="ctr">
                    <a:lnL w="6350" cap="flat" cmpd="sng" algn="ctr">
                      <a:solidFill>
                        <a:srgbClr val="8EA9DB"/>
                      </a:solidFill>
                      <a:prstDash val="solid"/>
                      <a:round/>
                      <a:headEnd type="none" w="med" len="med"/>
                      <a:tailEnd type="none" w="med" len="med"/>
                    </a:lnL>
                    <a:lnR w="76200" cap="flat" cmpd="sng" algn="ctr">
                      <a:solidFill>
                        <a:srgbClr val="FFFFFF"/>
                      </a:solidFill>
                      <a:prstDash val="solid"/>
                      <a:round/>
                      <a:headEnd type="none" w="med" len="med"/>
                      <a:tailEnd type="none" w="med" len="med"/>
                    </a:lnR>
                    <a:lnT w="6350" cap="flat" cmpd="sng" algn="ctr">
                      <a:solidFill>
                        <a:srgbClr val="8EA9DB"/>
                      </a:solidFill>
                      <a:prstDash val="solid"/>
                      <a:round/>
                      <a:headEnd type="none" w="med" len="med"/>
                      <a:tailEnd type="none" w="med" len="med"/>
                    </a:lnT>
                    <a:lnB w="6350" cap="flat" cmpd="sng" algn="ctr">
                      <a:solidFill>
                        <a:srgbClr val="8EA9DB"/>
                      </a:solidFill>
                      <a:prstDash val="solid"/>
                      <a:round/>
                      <a:headEnd type="none" w="med" len="med"/>
                      <a:tailEnd type="none" w="med" len="med"/>
                    </a:lnB>
                    <a:solidFill>
                      <a:srgbClr val="0070C0"/>
                    </a:solidFill>
                  </a:tcPr>
                </a:tc>
                <a:tc>
                  <a:txBody>
                    <a:bodyPr/>
                    <a:lstStyle/>
                    <a:p>
                      <a:pPr algn="l" rtl="0" fontAlgn="ctr"/>
                      <a:r>
                        <a:rPr lang="fr-FR" sz="800" b="0" i="0" u="none" strike="noStrike" dirty="0">
                          <a:solidFill>
                            <a:srgbClr val="000000"/>
                          </a:solidFill>
                          <a:effectLst/>
                          <a:latin typeface="+mj-lt"/>
                        </a:rPr>
                        <a:t>Distribution de contraceptifs (hors préservatif)</a:t>
                      </a: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425853</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4162</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22"/>
                  </a:ext>
                </a:extLst>
              </a:tr>
              <a:tr h="365760">
                <a:tc>
                  <a:txBody>
                    <a:bodyPr/>
                    <a:lstStyle/>
                    <a:p>
                      <a:pPr algn="ctr" rtl="0" fontAlgn="ctr"/>
                      <a:r>
                        <a:rPr lang="fr-FR" sz="900" b="1" i="0" u="none" strike="noStrike" dirty="0">
                          <a:solidFill>
                            <a:srgbClr val="FFFFFF"/>
                          </a:solidFill>
                          <a:effectLst/>
                          <a:latin typeface="Calibri" panose="020F0502020204030204" pitchFamily="34" charset="0"/>
                        </a:rPr>
                        <a:t>Education</a:t>
                      </a:r>
                    </a:p>
                  </a:txBody>
                  <a:tcPr marL="2255" marR="2255" marT="2255" marB="0" anchor="ctr">
                    <a:lnL w="6350" cap="flat" cmpd="sng" algn="ctr">
                      <a:solidFill>
                        <a:srgbClr val="8EA9DB"/>
                      </a:solidFill>
                      <a:prstDash val="solid"/>
                      <a:round/>
                      <a:headEnd type="none" w="med" len="med"/>
                      <a:tailEnd type="none" w="med" len="med"/>
                    </a:lnL>
                    <a:lnR w="76200" cap="flat" cmpd="sng" algn="ctr">
                      <a:solidFill>
                        <a:srgbClr val="FFFFFF"/>
                      </a:solidFill>
                      <a:prstDash val="solid"/>
                      <a:round/>
                      <a:headEnd type="none" w="med" len="med"/>
                      <a:tailEnd type="none" w="med" len="med"/>
                    </a:lnR>
                    <a:lnT w="6350" cap="flat" cmpd="sng" algn="ctr">
                      <a:solidFill>
                        <a:srgbClr val="8EA9DB"/>
                      </a:solidFill>
                      <a:prstDash val="solid"/>
                      <a:round/>
                      <a:headEnd type="none" w="med" len="med"/>
                      <a:tailEnd type="none" w="med" len="med"/>
                    </a:lnT>
                    <a:lnB w="6350" cap="flat" cmpd="sng" algn="ctr">
                      <a:solidFill>
                        <a:srgbClr val="8EA9DB"/>
                      </a:solidFill>
                      <a:prstDash val="solid"/>
                      <a:round/>
                      <a:headEnd type="none" w="med" len="med"/>
                      <a:tailEnd type="none" w="med" len="med"/>
                    </a:lnB>
                    <a:solidFill>
                      <a:srgbClr val="0070C0"/>
                    </a:solidFill>
                  </a:tcPr>
                </a:tc>
                <a:tc>
                  <a:txBody>
                    <a:bodyPr/>
                    <a:lstStyle/>
                    <a:p>
                      <a:pPr algn="l" rtl="0" fontAlgn="ctr"/>
                      <a:r>
                        <a:rPr lang="fr-FR" sz="800" b="0" i="0" u="none" strike="noStrike" dirty="0">
                          <a:solidFill>
                            <a:srgbClr val="000000"/>
                          </a:solidFill>
                          <a:effectLst/>
                          <a:latin typeface="+mj-lt"/>
                        </a:rPr>
                        <a:t>Enseignants formés aux bonnes pratiques de nutrition et d’hygiène </a:t>
                      </a:r>
                    </a:p>
                  </a:txBody>
                  <a:tcPr marL="2255" marR="2255" marT="2255" marB="0" anchor="ctr">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C5D9F1"/>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50</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200" b="0" i="0" u="none" strike="noStrike">
                          <a:solidFill>
                            <a:schemeClr val="bg1"/>
                          </a:solidFill>
                          <a:effectLst/>
                          <a:latin typeface="Arial" panose="020B0604020202020204" pitchFamily="34" charset="0"/>
                        </a:rPr>
                        <a:t>203</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200" b="0" i="0" u="none" strike="noStrike" dirty="0">
                          <a:solidFill>
                            <a:schemeClr val="bg1"/>
                          </a:solidFill>
                          <a:effectLst/>
                          <a:latin typeface="Arial" panose="020B0604020202020204" pitchFamily="34" charset="0"/>
                        </a:rPr>
                        <a:t>93</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250</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200" b="0" i="0" u="none" strike="noStrike">
                          <a:solidFill>
                            <a:schemeClr val="bg1"/>
                          </a:solidFill>
                          <a:effectLst/>
                          <a:latin typeface="Arial" panose="020B0604020202020204" pitchFamily="34" charset="0"/>
                        </a:rPr>
                        <a:t>883</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r" fontAlgn="b"/>
                      <a:r>
                        <a:rPr lang="fr-FR" sz="200" b="0" i="0" u="none" strike="noStrike">
                          <a:solidFill>
                            <a:schemeClr val="bg1"/>
                          </a:solidFill>
                          <a:effectLst/>
                          <a:latin typeface="Arial" panose="020B0604020202020204" pitchFamily="34" charset="0"/>
                        </a:rPr>
                        <a:t>592</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r" fontAlgn="b"/>
                      <a:r>
                        <a:rPr lang="fr-FR" sz="200" b="0" i="0" u="none" strike="noStrike">
                          <a:solidFill>
                            <a:schemeClr val="bg1"/>
                          </a:solidFill>
                          <a:effectLst/>
                          <a:latin typeface="Arial" panose="020B0604020202020204" pitchFamily="34" charset="0"/>
                        </a:rPr>
                        <a:t>50</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solidFill>
                      <a:srgbClr val="1F4E78"/>
                    </a:solidFill>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tc>
                  <a:txBody>
                    <a:bodyPr/>
                    <a:lstStyle/>
                    <a:p>
                      <a:pPr algn="l" fontAlgn="b"/>
                      <a:r>
                        <a:rPr lang="fr-FR" sz="200" b="0" i="0" u="none" strike="noStrike" dirty="0">
                          <a:solidFill>
                            <a:schemeClr val="bg1"/>
                          </a:solidFill>
                          <a:effectLst/>
                          <a:latin typeface="Arial" panose="020B0604020202020204" pitchFamily="34" charset="0"/>
                        </a:rPr>
                        <a:t> </a:t>
                      </a:r>
                    </a:p>
                  </a:txBody>
                  <a:tcPr marL="2255" marR="2255" marT="2255" marB="0" anchor="b">
                    <a:lnL w="76200" cap="flat" cmpd="sng" algn="ctr">
                      <a:solidFill>
                        <a:srgbClr val="FFFFFF"/>
                      </a:solidFill>
                      <a:prstDash val="solid"/>
                      <a:round/>
                      <a:headEnd type="none" w="med" len="med"/>
                      <a:tailEnd type="none" w="med" len="med"/>
                    </a:lnL>
                    <a:lnR w="76200" cap="flat" cmpd="sng" algn="ctr">
                      <a:solidFill>
                        <a:srgbClr val="FFFFFF"/>
                      </a:solidFill>
                      <a:prstDash val="solid"/>
                      <a:round/>
                      <a:headEnd type="none" w="med" len="med"/>
                      <a:tailEnd type="none" w="med" len="med"/>
                    </a:lnR>
                    <a:lnT w="76200" cap="flat" cmpd="sng" algn="ctr">
                      <a:solidFill>
                        <a:srgbClr val="FFFFFF"/>
                      </a:solidFill>
                      <a:prstDash val="solid"/>
                      <a:round/>
                      <a:headEnd type="none" w="med" len="med"/>
                      <a:tailEnd type="none" w="med" len="med"/>
                    </a:lnT>
                    <a:lnB w="762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23"/>
                  </a:ext>
                </a:extLst>
              </a:tr>
            </a:tbl>
          </a:graphicData>
        </a:graphic>
      </p:graphicFrame>
      <p:sp>
        <p:nvSpPr>
          <p:cNvPr id="3" name="Oval 2">
            <a:extLst>
              <a:ext uri="{FF2B5EF4-FFF2-40B4-BE49-F238E27FC236}">
                <a16:creationId xmlns:a16="http://schemas.microsoft.com/office/drawing/2014/main" id="{0A0EED15-F547-4A2D-BC8A-303045464844}"/>
              </a:ext>
            </a:extLst>
          </p:cNvPr>
          <p:cNvSpPr/>
          <p:nvPr/>
        </p:nvSpPr>
        <p:spPr>
          <a:xfrm>
            <a:off x="3986373" y="1007422"/>
            <a:ext cx="565079" cy="975489"/>
          </a:xfrm>
          <a:prstGeom prst="ellipse">
            <a:avLst/>
          </a:prstGeom>
          <a:noFill/>
          <a:ln w="38100">
            <a:solidFill>
              <a:srgbClr val="002060"/>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sp>
        <p:nvSpPr>
          <p:cNvPr id="5" name="Oval 4">
            <a:extLst>
              <a:ext uri="{FF2B5EF4-FFF2-40B4-BE49-F238E27FC236}">
                <a16:creationId xmlns:a16="http://schemas.microsoft.com/office/drawing/2014/main" id="{92C888F9-4D27-4C2E-8B36-AE0AB8199BE3}"/>
              </a:ext>
            </a:extLst>
          </p:cNvPr>
          <p:cNvSpPr/>
          <p:nvPr/>
        </p:nvSpPr>
        <p:spPr>
          <a:xfrm>
            <a:off x="8936805" y="1005708"/>
            <a:ext cx="565079" cy="975489"/>
          </a:xfrm>
          <a:prstGeom prst="ellipse">
            <a:avLst/>
          </a:prstGeom>
          <a:noFill/>
          <a:ln w="38100">
            <a:solidFill>
              <a:srgbClr val="002060"/>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pic>
        <p:nvPicPr>
          <p:cNvPr id="6" name="Picture 5" descr="A screenshot of a cell phone&#10;&#10;Description generated with high confidence">
            <a:extLst>
              <a:ext uri="{FF2B5EF4-FFF2-40B4-BE49-F238E27FC236}">
                <a16:creationId xmlns:a16="http://schemas.microsoft.com/office/drawing/2014/main" id="{E1E67196-4721-4D2E-B397-879117E53670}"/>
              </a:ext>
            </a:extLst>
          </p:cNvPr>
          <p:cNvPicPr>
            <a:picLocks noChangeAspect="1"/>
          </p:cNvPicPr>
          <p:nvPr/>
        </p:nvPicPr>
        <p:blipFill>
          <a:blip r:embed="rId3"/>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1053183438"/>
      </p:ext>
    </p:extLst>
  </p:cSld>
  <p:clrMapOvr>
    <a:overrideClrMapping bg1="lt1" tx1="dk1" bg2="lt2" tx2="dk2" accent1="accent1" accent2="accent2" accent3="accent3" accent4="accent4" accent5="accent5" accent6="accent6" hlink="hlink" folHlink="folHlink"/>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4"/>
          <p:cNvSpPr txBox="1">
            <a:spLocks/>
          </p:cNvSpPr>
          <p:nvPr/>
        </p:nvSpPr>
        <p:spPr>
          <a:xfrm>
            <a:off x="0" y="2678908"/>
            <a:ext cx="12192000" cy="1500187"/>
          </a:xfrm>
          <a:prstGeom prst="rect">
            <a:avLst/>
          </a:prstGeom>
          <a:solidFill>
            <a:srgbClr val="0070C0"/>
          </a:solidFill>
        </p:spPr>
        <p:txBody>
          <a:bodyPr anchor="ctr">
            <a:noAutofit/>
          </a:bodyPr>
          <a:lstStyle>
            <a:lvl1pPr marL="316531" indent="-316531" algn="l" rtl="0" eaLnBrk="0" fontAlgn="base" hangingPunct="0">
              <a:spcBef>
                <a:spcPts val="358"/>
              </a:spcBef>
              <a:spcAft>
                <a:spcPct val="0"/>
              </a:spcAft>
              <a:defRPr sz="1477" b="1" kern="1200">
                <a:solidFill>
                  <a:schemeClr val="tx1"/>
                </a:solidFill>
                <a:latin typeface="+mn-lt"/>
                <a:ea typeface="ＭＳ Ｐゴシック" charset="0"/>
                <a:cs typeface="+mn-cs"/>
              </a:defRPr>
            </a:lvl1pPr>
            <a:lvl2pPr marL="422041" indent="-211021" algn="l" rtl="0" eaLnBrk="0" fontAlgn="base" hangingPunct="0">
              <a:spcBef>
                <a:spcPts val="358"/>
              </a:spcBef>
              <a:spcAft>
                <a:spcPct val="0"/>
              </a:spcAft>
              <a:buClr>
                <a:srgbClr val="0070C0"/>
              </a:buClr>
              <a:buFont typeface="Arial" panose="020B0604020202020204" pitchFamily="34" charset="0"/>
              <a:buChar char="•"/>
              <a:defRPr sz="1477" kern="1200">
                <a:solidFill>
                  <a:schemeClr val="tx1"/>
                </a:solidFill>
                <a:latin typeface="+mn-lt"/>
                <a:ea typeface="ＭＳ Ｐゴシック" charset="0"/>
                <a:cs typeface="+mn-cs"/>
              </a:defRPr>
            </a:lvl2pPr>
            <a:lvl3pPr marL="844083" indent="-211021" algn="l" rtl="0" eaLnBrk="0" fontAlgn="base" hangingPunct="0">
              <a:spcBef>
                <a:spcPts val="358"/>
              </a:spcBef>
              <a:spcAft>
                <a:spcPct val="0"/>
              </a:spcAft>
              <a:buClr>
                <a:srgbClr val="0070C0"/>
              </a:buClr>
              <a:buFont typeface="Arial" panose="020B0604020202020204" pitchFamily="34" charset="0"/>
              <a:buChar char="–"/>
              <a:defRPr sz="1477" kern="1200">
                <a:solidFill>
                  <a:schemeClr val="tx1"/>
                </a:solidFill>
                <a:latin typeface="+mn-lt"/>
                <a:ea typeface="ＭＳ Ｐゴシック" charset="0"/>
                <a:cs typeface="+mn-cs"/>
              </a:defRPr>
            </a:lvl3pPr>
            <a:lvl4pPr marL="1270521" indent="-213952" algn="l" rtl="0" eaLnBrk="0" fontAlgn="base" hangingPunct="0">
              <a:spcBef>
                <a:spcPts val="358"/>
              </a:spcBef>
              <a:spcAft>
                <a:spcPct val="0"/>
              </a:spcAft>
              <a:buClr>
                <a:srgbClr val="0070C0"/>
              </a:buClr>
              <a:buFont typeface="Arial" panose="020B0604020202020204" pitchFamily="34" charset="0"/>
              <a:buChar char="–"/>
              <a:defRPr sz="1477" kern="1200">
                <a:solidFill>
                  <a:schemeClr val="tx1"/>
                </a:solidFill>
                <a:latin typeface="+mn-lt"/>
                <a:ea typeface="ＭＳ Ｐゴシック" charset="0"/>
                <a:cs typeface="+mn-cs"/>
              </a:defRPr>
            </a:lvl4pPr>
            <a:lvl5pPr marL="1900652" indent="-212487" algn="l" rtl="0" eaLnBrk="0" fontAlgn="base" hangingPunct="0">
              <a:spcBef>
                <a:spcPts val="358"/>
              </a:spcBef>
              <a:spcAft>
                <a:spcPct val="0"/>
              </a:spcAft>
              <a:buClr>
                <a:srgbClr val="0070C0"/>
              </a:buClr>
              <a:buFont typeface="Arial" panose="020B0604020202020204" pitchFamily="34" charset="0"/>
              <a:buChar char="–"/>
              <a:defRPr sz="1477" kern="1200">
                <a:solidFill>
                  <a:schemeClr val="tx1"/>
                </a:solidFill>
                <a:latin typeface="+mn-lt"/>
                <a:ea typeface="ＭＳ Ｐゴシック" charset="0"/>
                <a:cs typeface="+mn-cs"/>
              </a:defRPr>
            </a:lvl5pPr>
            <a:lvl6pPr marL="2321227" indent="-211021" algn="l" defTabSz="844083" rtl="0" eaLnBrk="1" latinLnBrk="0" hangingPunct="1">
              <a:spcBef>
                <a:spcPct val="20000"/>
              </a:spcBef>
              <a:buFont typeface="Arial" pitchFamily="34" charset="0"/>
              <a:buChar char="•"/>
              <a:defRPr sz="1846" kern="1200">
                <a:solidFill>
                  <a:schemeClr val="tx1"/>
                </a:solidFill>
                <a:latin typeface="+mn-lt"/>
                <a:ea typeface="+mn-ea"/>
                <a:cs typeface="+mn-cs"/>
              </a:defRPr>
            </a:lvl6pPr>
            <a:lvl7pPr marL="2743269" indent="-211021" algn="l" defTabSz="844083" rtl="0" eaLnBrk="1" latinLnBrk="0" hangingPunct="1">
              <a:spcBef>
                <a:spcPct val="20000"/>
              </a:spcBef>
              <a:buFont typeface="Arial" pitchFamily="34" charset="0"/>
              <a:buChar char="•"/>
              <a:defRPr sz="1846" kern="1200">
                <a:solidFill>
                  <a:schemeClr val="tx1"/>
                </a:solidFill>
                <a:latin typeface="+mn-lt"/>
                <a:ea typeface="+mn-ea"/>
                <a:cs typeface="+mn-cs"/>
              </a:defRPr>
            </a:lvl7pPr>
            <a:lvl8pPr marL="3165310" indent="-211021" algn="l" defTabSz="844083" rtl="0" eaLnBrk="1" latinLnBrk="0" hangingPunct="1">
              <a:spcBef>
                <a:spcPct val="20000"/>
              </a:spcBef>
              <a:buFont typeface="Arial" pitchFamily="34" charset="0"/>
              <a:buChar char="•"/>
              <a:defRPr sz="1846" kern="1200">
                <a:solidFill>
                  <a:schemeClr val="tx1"/>
                </a:solidFill>
                <a:latin typeface="+mn-lt"/>
                <a:ea typeface="+mn-ea"/>
                <a:cs typeface="+mn-cs"/>
              </a:defRPr>
            </a:lvl8pPr>
            <a:lvl9pPr marL="3587351" indent="-211021" algn="l" defTabSz="844083" rtl="0" eaLnBrk="1" latinLnBrk="0" hangingPunct="1">
              <a:spcBef>
                <a:spcPct val="20000"/>
              </a:spcBef>
              <a:buFont typeface="Arial" pitchFamily="34" charset="0"/>
              <a:buChar char="•"/>
              <a:defRPr sz="1846" kern="1200">
                <a:solidFill>
                  <a:schemeClr val="tx1"/>
                </a:solidFill>
                <a:latin typeface="+mn-lt"/>
                <a:ea typeface="+mn-ea"/>
                <a:cs typeface="+mn-cs"/>
              </a:defRPr>
            </a:lvl9pPr>
          </a:lstStyle>
          <a:p>
            <a:pPr marL="316531" marR="0" lvl="0" indent="-316531" algn="ctr" defTabSz="914400" rtl="0" eaLnBrk="0" fontAlgn="base" latinLnBrk="0" hangingPunct="0">
              <a:lnSpc>
                <a:spcPct val="100000"/>
              </a:lnSpc>
              <a:spcBef>
                <a:spcPts val="358"/>
              </a:spcBef>
              <a:spcAft>
                <a:spcPct val="0"/>
              </a:spcAft>
              <a:buClrTx/>
              <a:buSzTx/>
              <a:buFontTx/>
              <a:buNone/>
              <a:tabLst/>
              <a:defRPr/>
            </a:pPr>
            <a:r>
              <a:rPr lang="fr-FR" sz="2800" dirty="0">
                <a:solidFill>
                  <a:prstClr val="white"/>
                </a:solidFill>
                <a:latin typeface="Arial" panose="020B0604020202020204" pitchFamily="34" charset="0"/>
                <a:cs typeface="Arial" panose="020B0604020202020204" pitchFamily="34" charset="0"/>
              </a:rPr>
              <a:t>6</a:t>
            </a:r>
            <a:r>
              <a:rPr kumimoji="0" lang="fr-FR" sz="28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 Couvertures géographiques et des groupes cibles </a:t>
            </a:r>
          </a:p>
          <a:p>
            <a:pPr marL="316531" marR="0" lvl="0" indent="-316531" algn="ctr" defTabSz="914400" rtl="0" eaLnBrk="0" fontAlgn="base" latinLnBrk="0" hangingPunct="0">
              <a:lnSpc>
                <a:spcPct val="100000"/>
              </a:lnSpc>
              <a:spcBef>
                <a:spcPts val="358"/>
              </a:spcBef>
              <a:spcAft>
                <a:spcPct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présentés par intervention clé</a:t>
            </a:r>
          </a:p>
        </p:txBody>
      </p:sp>
    </p:spTree>
    <p:extLst>
      <p:ext uri="{BB962C8B-B14F-4D97-AF65-F5344CB8AC3E}">
        <p14:creationId xmlns:p14="http://schemas.microsoft.com/office/powerpoint/2010/main" val="232234009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157032"/>
            <a:ext cx="11067692" cy="831600"/>
          </a:xfrm>
        </p:spPr>
        <p:txBody>
          <a:bodyPr/>
          <a:lstStyle/>
          <a:p>
            <a:r>
              <a:rPr lang="fr-FR" sz="2400" dirty="0"/>
              <a:t>La collecte des données en quelques chiffres</a:t>
            </a:r>
            <a:endParaRPr lang="en-GB" sz="2400" dirty="0"/>
          </a:p>
        </p:txBody>
      </p:sp>
      <p:graphicFrame>
        <p:nvGraphicFramePr>
          <p:cNvPr id="11" name="Tableau 10"/>
          <p:cNvGraphicFramePr>
            <a:graphicFrameLocks noGrp="1"/>
          </p:cNvGraphicFramePr>
          <p:nvPr>
            <p:extLst/>
          </p:nvPr>
        </p:nvGraphicFramePr>
        <p:xfrm>
          <a:off x="1701299" y="1634476"/>
          <a:ext cx="8789403" cy="4864377"/>
        </p:xfrm>
        <a:graphic>
          <a:graphicData uri="http://schemas.openxmlformats.org/drawingml/2006/table">
            <a:tbl>
              <a:tblPr/>
              <a:tblGrid>
                <a:gridCol w="5957365">
                  <a:extLst>
                    <a:ext uri="{9D8B030D-6E8A-4147-A177-3AD203B41FA5}">
                      <a16:colId xmlns:a16="http://schemas.microsoft.com/office/drawing/2014/main" val="20000"/>
                    </a:ext>
                  </a:extLst>
                </a:gridCol>
                <a:gridCol w="1416019">
                  <a:extLst>
                    <a:ext uri="{9D8B030D-6E8A-4147-A177-3AD203B41FA5}">
                      <a16:colId xmlns:a16="http://schemas.microsoft.com/office/drawing/2014/main" val="20001"/>
                    </a:ext>
                  </a:extLst>
                </a:gridCol>
                <a:gridCol w="1416019">
                  <a:extLst>
                    <a:ext uri="{9D8B030D-6E8A-4147-A177-3AD203B41FA5}">
                      <a16:colId xmlns:a16="http://schemas.microsoft.com/office/drawing/2014/main" val="20002"/>
                    </a:ext>
                  </a:extLst>
                </a:gridCol>
              </a:tblGrid>
              <a:tr h="543047">
                <a:tc>
                  <a:txBody>
                    <a:bodyPr/>
                    <a:lstStyle/>
                    <a:p>
                      <a:pPr algn="ctr" fontAlgn="ctr"/>
                      <a:r>
                        <a:rPr lang="fr-FR" sz="1400" b="1" i="0" u="none" strike="noStrike" dirty="0">
                          <a:solidFill>
                            <a:schemeClr val="bg1"/>
                          </a:solidFill>
                          <a:effectLst/>
                          <a:latin typeface="+mn-lt"/>
                        </a:rPr>
                        <a:t>Echantillons </a:t>
                      </a:r>
                    </a:p>
                  </a:txBody>
                  <a:tcPr anchor="ctr">
                    <a:lnL w="635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66092"/>
                    </a:solidFill>
                  </a:tcPr>
                </a:tc>
                <a:tc>
                  <a:txBody>
                    <a:bodyPr/>
                    <a:lstStyle/>
                    <a:p>
                      <a:pPr algn="ctr" fontAlgn="ctr"/>
                      <a:r>
                        <a:rPr lang="fr-FR" sz="1400" b="1" i="0" u="none" strike="noStrike" dirty="0">
                          <a:solidFill>
                            <a:schemeClr val="bg1"/>
                          </a:solidFill>
                          <a:effectLst/>
                          <a:latin typeface="+mn-lt"/>
                        </a:rPr>
                        <a:t>Valeurs</a:t>
                      </a:r>
                    </a:p>
                  </a:txBody>
                  <a:tcPr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66092"/>
                    </a:solidFill>
                  </a:tcPr>
                </a:tc>
                <a:tc>
                  <a:txBody>
                    <a:bodyPr/>
                    <a:lstStyle/>
                    <a:p>
                      <a:pPr algn="ctr" fontAlgn="ctr"/>
                      <a:r>
                        <a:rPr lang="fr-FR" sz="1400" b="1" i="0" u="none" strike="noStrike" dirty="0">
                          <a:solidFill>
                            <a:schemeClr val="bg1"/>
                          </a:solidFill>
                          <a:effectLst/>
                          <a:latin typeface="+mn-lt"/>
                        </a:rPr>
                        <a:t>%</a:t>
                      </a:r>
                    </a:p>
                  </a:txBody>
                  <a:tcPr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66092"/>
                    </a:solidFill>
                  </a:tcPr>
                </a:tc>
                <a:extLst>
                  <a:ext uri="{0D108BD9-81ED-4DB2-BD59-A6C34878D82A}">
                    <a16:rowId xmlns:a16="http://schemas.microsoft.com/office/drawing/2014/main" val="10000"/>
                  </a:ext>
                </a:extLst>
              </a:tr>
              <a:tr h="431243">
                <a:tc>
                  <a:txBody>
                    <a:bodyPr/>
                    <a:lstStyle/>
                    <a:p>
                      <a:pPr algn="l" fontAlgn="ctr"/>
                      <a:r>
                        <a:rPr lang="fr-FR" sz="1400" b="0" i="0" u="none" strike="noStrike" dirty="0">
                          <a:solidFill>
                            <a:srgbClr val="000000"/>
                          </a:solidFill>
                          <a:effectLst/>
                          <a:latin typeface="+mn-lt"/>
                        </a:rPr>
                        <a:t>Intervenant ayant reçu un courrier d’invitation à partager leurs données </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dirty="0">
                          <a:solidFill>
                            <a:schemeClr val="tx1"/>
                          </a:solidFill>
                          <a:effectLst/>
                          <a:latin typeface="+mn-lt"/>
                        </a:rPr>
                        <a:t>24</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500" b="0" i="0" u="none" strike="noStrike" kern="1200" dirty="0">
                          <a:solidFill>
                            <a:schemeClr val="tx1"/>
                          </a:solidFill>
                          <a:effectLst/>
                          <a:latin typeface="+mn-lt"/>
                          <a:ea typeface="+mn-ea"/>
                          <a:cs typeface="+mn-cs"/>
                        </a:rPr>
                        <a:t>100</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extLst>
                  <a:ext uri="{0D108BD9-81ED-4DB2-BD59-A6C34878D82A}">
                    <a16:rowId xmlns:a16="http://schemas.microsoft.com/office/drawing/2014/main" val="10001"/>
                  </a:ext>
                </a:extLst>
              </a:tr>
              <a:tr h="431243">
                <a:tc>
                  <a:txBody>
                    <a:bodyPr/>
                    <a:lstStyle/>
                    <a:p>
                      <a:pPr algn="l" fontAlgn="ctr"/>
                      <a:r>
                        <a:rPr lang="fr-FR" sz="1400" b="0" i="0" u="none" strike="noStrike" dirty="0">
                          <a:solidFill>
                            <a:srgbClr val="000000"/>
                          </a:solidFill>
                          <a:effectLst/>
                          <a:latin typeface="+mn-lt"/>
                        </a:rPr>
                        <a:t>Intervenant ayant renseignés</a:t>
                      </a:r>
                      <a:r>
                        <a:rPr lang="fr-FR" sz="1400" b="0" i="0" u="none" strike="noStrike" baseline="0" dirty="0">
                          <a:solidFill>
                            <a:srgbClr val="000000"/>
                          </a:solidFill>
                          <a:effectLst/>
                          <a:latin typeface="+mn-lt"/>
                        </a:rPr>
                        <a:t> un questionnaire </a:t>
                      </a:r>
                      <a:endParaRPr lang="fr-FR" sz="1400" b="0" i="0" u="none" strike="noStrike" dirty="0">
                        <a:solidFill>
                          <a:srgbClr val="000000"/>
                        </a:solidFill>
                        <a:effectLst/>
                        <a:latin typeface="+mn-lt"/>
                      </a:endParaRP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dirty="0">
                          <a:solidFill>
                            <a:schemeClr val="tx1"/>
                          </a:solidFill>
                          <a:effectLst/>
                          <a:latin typeface="+mn-lt"/>
                        </a:rPr>
                        <a:t>22</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kern="1200" dirty="0">
                          <a:solidFill>
                            <a:schemeClr val="tx1"/>
                          </a:solidFill>
                          <a:effectLst/>
                          <a:latin typeface="+mn-lt"/>
                          <a:ea typeface="+mn-ea"/>
                          <a:cs typeface="+mn-cs"/>
                        </a:rPr>
                        <a:t>91,66</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extLst>
                  <a:ext uri="{0D108BD9-81ED-4DB2-BD59-A6C34878D82A}">
                    <a16:rowId xmlns:a16="http://schemas.microsoft.com/office/drawing/2014/main" val="10002"/>
                  </a:ext>
                </a:extLst>
              </a:tr>
              <a:tr h="415271">
                <a:tc>
                  <a:txBody>
                    <a:bodyPr/>
                    <a:lstStyle/>
                    <a:p>
                      <a:pPr algn="l" fontAlgn="ctr"/>
                      <a:r>
                        <a:rPr lang="fr-FR" sz="1400" b="0" i="0" u="none" strike="noStrike" dirty="0">
                          <a:solidFill>
                            <a:srgbClr val="000000"/>
                          </a:solidFill>
                          <a:effectLst/>
                          <a:latin typeface="+mn-lt"/>
                        </a:rPr>
                        <a:t>Intervenant</a:t>
                      </a:r>
                      <a:r>
                        <a:rPr lang="fr-FR" sz="1400" b="0" i="0" u="none" strike="noStrike" baseline="0" dirty="0">
                          <a:solidFill>
                            <a:srgbClr val="000000"/>
                          </a:solidFill>
                          <a:effectLst/>
                          <a:latin typeface="+mn-lt"/>
                        </a:rPr>
                        <a:t> rencontrés pour appui à la collecte</a:t>
                      </a:r>
                      <a:endParaRPr lang="fr-FR" sz="1400" b="0" i="0" u="none" strike="noStrike" dirty="0">
                        <a:solidFill>
                          <a:srgbClr val="000000"/>
                        </a:solidFill>
                        <a:effectLst/>
                        <a:latin typeface="+mn-lt"/>
                      </a:endParaRP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dirty="0">
                          <a:solidFill>
                            <a:schemeClr val="tx1"/>
                          </a:solidFill>
                          <a:effectLst/>
                          <a:latin typeface="+mn-lt"/>
                        </a:rPr>
                        <a:t>24</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500" b="0" i="0" u="none" strike="noStrike" kern="1200" dirty="0">
                          <a:solidFill>
                            <a:schemeClr val="tx1"/>
                          </a:solidFill>
                          <a:effectLst/>
                          <a:latin typeface="+mn-lt"/>
                          <a:ea typeface="+mn-ea"/>
                          <a:cs typeface="+mn-cs"/>
                        </a:rPr>
                        <a:t>100</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extLst>
                  <a:ext uri="{0D108BD9-81ED-4DB2-BD59-A6C34878D82A}">
                    <a16:rowId xmlns:a16="http://schemas.microsoft.com/office/drawing/2014/main" val="10003"/>
                  </a:ext>
                </a:extLst>
              </a:tr>
              <a:tr h="382312">
                <a:tc>
                  <a:txBody>
                    <a:bodyPr/>
                    <a:lstStyle/>
                    <a:p>
                      <a:pPr algn="l" fontAlgn="ctr"/>
                      <a:r>
                        <a:rPr lang="fr-FR" sz="1400" b="0" i="0" u="none" strike="noStrike" dirty="0">
                          <a:solidFill>
                            <a:srgbClr val="000000"/>
                          </a:solidFill>
                          <a:effectLst/>
                          <a:latin typeface="+mn-lt"/>
                        </a:rPr>
                        <a:t>Intervenants dont le q</a:t>
                      </a:r>
                      <a:r>
                        <a:rPr lang="fr-FR" sz="1400" b="0" i="0" u="none" strike="noStrike" baseline="0" dirty="0">
                          <a:solidFill>
                            <a:srgbClr val="000000"/>
                          </a:solidFill>
                          <a:effectLst/>
                          <a:latin typeface="+mn-lt"/>
                        </a:rPr>
                        <a:t>uestionnaire a été exploité </a:t>
                      </a:r>
                      <a:endParaRPr lang="fr-FR" sz="1400" b="0" i="0" u="none" strike="noStrike" dirty="0">
                        <a:solidFill>
                          <a:srgbClr val="000000"/>
                        </a:solidFill>
                        <a:effectLst/>
                        <a:latin typeface="+mn-lt"/>
                      </a:endParaRP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dirty="0">
                          <a:solidFill>
                            <a:schemeClr val="tx1"/>
                          </a:solidFill>
                          <a:effectLst/>
                          <a:latin typeface="+mn-lt"/>
                        </a:rPr>
                        <a:t>22</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kern="1200" dirty="0">
                          <a:solidFill>
                            <a:schemeClr val="tx1"/>
                          </a:solidFill>
                          <a:effectLst/>
                          <a:latin typeface="+mn-lt"/>
                          <a:ea typeface="+mn-ea"/>
                          <a:cs typeface="+mn-cs"/>
                        </a:rPr>
                        <a:t>91,66</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extLst>
                  <a:ext uri="{0D108BD9-81ED-4DB2-BD59-A6C34878D82A}">
                    <a16:rowId xmlns:a16="http://schemas.microsoft.com/office/drawing/2014/main" val="10004"/>
                  </a:ext>
                </a:extLst>
              </a:tr>
              <a:tr h="341216">
                <a:tc>
                  <a:txBody>
                    <a:bodyPr/>
                    <a:lstStyle/>
                    <a:p>
                      <a:pPr algn="l" fontAlgn="ctr"/>
                      <a:r>
                        <a:rPr lang="fr-FR" sz="1400" b="0" i="0" u="none" strike="noStrike" kern="1200" dirty="0">
                          <a:solidFill>
                            <a:srgbClr val="000000"/>
                          </a:solidFill>
                          <a:effectLst/>
                          <a:latin typeface="+mn-lt"/>
                          <a:ea typeface="+mn-ea"/>
                          <a:cs typeface="+mn-cs"/>
                        </a:rPr>
                        <a:t>Intervenants dont le q</a:t>
                      </a:r>
                      <a:r>
                        <a:rPr lang="fr-FR" sz="1400" b="0" i="0" u="none" strike="noStrike" kern="1200" baseline="0" dirty="0">
                          <a:solidFill>
                            <a:srgbClr val="000000"/>
                          </a:solidFill>
                          <a:effectLst/>
                          <a:latin typeface="+mn-lt"/>
                          <a:ea typeface="+mn-ea"/>
                          <a:cs typeface="+mn-cs"/>
                        </a:rPr>
                        <a:t>uestionnaire n’a pas été exploité </a:t>
                      </a:r>
                      <a:endParaRPr lang="fr-FR" sz="1400" b="0" i="0" u="none" strike="noStrike" kern="1200" dirty="0">
                        <a:solidFill>
                          <a:srgbClr val="000000"/>
                        </a:solidFill>
                        <a:effectLst/>
                        <a:latin typeface="+mn-lt"/>
                        <a:ea typeface="+mn-ea"/>
                        <a:cs typeface="+mn-cs"/>
                      </a:endParaRP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dirty="0">
                          <a:solidFill>
                            <a:schemeClr val="tx1"/>
                          </a:solidFill>
                          <a:effectLst/>
                          <a:latin typeface="+mn-lt"/>
                        </a:rPr>
                        <a:t>0</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kern="1200" dirty="0">
                          <a:solidFill>
                            <a:schemeClr val="tx1"/>
                          </a:solidFill>
                          <a:effectLst/>
                          <a:latin typeface="+mn-lt"/>
                          <a:ea typeface="+mn-ea"/>
                          <a:cs typeface="+mn-cs"/>
                        </a:rPr>
                        <a:t>0</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extLst>
                  <a:ext uri="{0D108BD9-81ED-4DB2-BD59-A6C34878D82A}">
                    <a16:rowId xmlns:a16="http://schemas.microsoft.com/office/drawing/2014/main" val="10005"/>
                  </a:ext>
                </a:extLst>
              </a:tr>
              <a:tr h="595073">
                <a:tc gridSpan="3">
                  <a:txBody>
                    <a:bodyPr/>
                    <a:lstStyle/>
                    <a:p>
                      <a:pPr algn="ctr" fontAlgn="ctr"/>
                      <a:r>
                        <a:rPr lang="fr-FR" sz="1500" b="1" i="0" u="none" strike="noStrike" dirty="0">
                          <a:solidFill>
                            <a:schemeClr val="bg1"/>
                          </a:solidFill>
                          <a:effectLst/>
                          <a:latin typeface="+mn-lt"/>
                        </a:rPr>
                        <a:t> Taux de retour des intervenants = 91,66</a:t>
                      </a:r>
                    </a:p>
                    <a:p>
                      <a:pPr algn="ctr" fontAlgn="ctr"/>
                      <a:r>
                        <a:rPr lang="fr-FR" sz="1500" b="1" i="1" u="none" strike="noStrike" dirty="0">
                          <a:solidFill>
                            <a:schemeClr val="bg1"/>
                          </a:solidFill>
                          <a:effectLst/>
                          <a:latin typeface="+mn-lt"/>
                        </a:rPr>
                        <a:t>Certaines actions sont mieux documentées que d’autres</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38DD5"/>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6"/>
                  </a:ext>
                </a:extLst>
              </a:tr>
              <a:tr h="431243">
                <a:tc>
                  <a:txBody>
                    <a:bodyPr/>
                    <a:lstStyle/>
                    <a:p>
                      <a:pPr algn="l" fontAlgn="ctr"/>
                      <a:r>
                        <a:rPr lang="fr-FR" sz="1400" b="0" i="0" u="none" strike="noStrike" dirty="0">
                          <a:solidFill>
                            <a:srgbClr val="000000"/>
                          </a:solidFill>
                          <a:effectLst/>
                          <a:latin typeface="+mn-lt"/>
                        </a:rPr>
                        <a:t>Nombre total d'actions à renseigner</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dirty="0">
                          <a:solidFill>
                            <a:schemeClr val="tx1"/>
                          </a:solidFill>
                          <a:effectLst/>
                          <a:latin typeface="+mn-lt"/>
                        </a:rPr>
                        <a:t>24</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kern="1200" dirty="0">
                          <a:solidFill>
                            <a:schemeClr val="tx1"/>
                          </a:solidFill>
                          <a:effectLst/>
                          <a:latin typeface="+mn-lt"/>
                          <a:ea typeface="+mn-ea"/>
                          <a:cs typeface="+mn-cs"/>
                        </a:rPr>
                        <a:t>100</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extLst>
                  <a:ext uri="{0D108BD9-81ED-4DB2-BD59-A6C34878D82A}">
                    <a16:rowId xmlns:a16="http://schemas.microsoft.com/office/drawing/2014/main" val="10007"/>
                  </a:ext>
                </a:extLst>
              </a:tr>
              <a:tr h="431243">
                <a:tc>
                  <a:txBody>
                    <a:bodyPr/>
                    <a:lstStyle/>
                    <a:p>
                      <a:pPr algn="l" fontAlgn="ctr"/>
                      <a:r>
                        <a:rPr lang="fr-FR" sz="1400" b="0" i="0" u="none" strike="noStrike" dirty="0">
                          <a:solidFill>
                            <a:srgbClr val="000000"/>
                          </a:solidFill>
                          <a:effectLst/>
                          <a:latin typeface="+mn-lt"/>
                        </a:rPr>
                        <a:t>Actions pour lesquelles</a:t>
                      </a:r>
                      <a:r>
                        <a:rPr lang="fr-FR" sz="1400" b="0" i="0" u="none" strike="noStrike" baseline="0" dirty="0">
                          <a:solidFill>
                            <a:srgbClr val="000000"/>
                          </a:solidFill>
                          <a:effectLst/>
                          <a:latin typeface="+mn-lt"/>
                        </a:rPr>
                        <a:t> des données ont été collectées</a:t>
                      </a:r>
                      <a:endParaRPr lang="fr-FR" sz="1400" b="0" i="0" u="none" strike="noStrike" dirty="0">
                        <a:solidFill>
                          <a:srgbClr val="000000"/>
                        </a:solidFill>
                        <a:effectLst/>
                        <a:latin typeface="+mn-lt"/>
                      </a:endParaRP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dirty="0">
                          <a:solidFill>
                            <a:schemeClr val="tx1"/>
                          </a:solidFill>
                          <a:latin typeface="+mn-lt"/>
                        </a:rPr>
                        <a:t>20</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kern="1200" dirty="0">
                          <a:solidFill>
                            <a:schemeClr val="tx1"/>
                          </a:solidFill>
                          <a:effectLst/>
                          <a:latin typeface="+mn-lt"/>
                          <a:ea typeface="+mn-ea"/>
                          <a:cs typeface="+mn-cs"/>
                        </a:rPr>
                        <a:t>83,33</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extLst>
                  <a:ext uri="{0D108BD9-81ED-4DB2-BD59-A6C34878D82A}">
                    <a16:rowId xmlns:a16="http://schemas.microsoft.com/office/drawing/2014/main" val="10008"/>
                  </a:ext>
                </a:extLst>
              </a:tr>
              <a:tr h="431243">
                <a:tc>
                  <a:txBody>
                    <a:bodyPr/>
                    <a:lstStyle/>
                    <a:p>
                      <a:pPr algn="l" fontAlgn="ctr"/>
                      <a:r>
                        <a:rPr lang="fr-FR" sz="1400" b="0" i="0" u="none" strike="noStrike" dirty="0">
                          <a:solidFill>
                            <a:srgbClr val="000000"/>
                          </a:solidFill>
                          <a:effectLst/>
                          <a:latin typeface="+mn-lt"/>
                        </a:rPr>
                        <a:t>Actions pour</a:t>
                      </a:r>
                      <a:r>
                        <a:rPr lang="fr-FR" sz="1400" b="0" i="0" u="none" strike="noStrike" baseline="0" dirty="0">
                          <a:solidFill>
                            <a:srgbClr val="000000"/>
                          </a:solidFill>
                          <a:effectLst/>
                          <a:latin typeface="+mn-lt"/>
                        </a:rPr>
                        <a:t> lesquelles aucune donnée pertinente n’a été collectée</a:t>
                      </a:r>
                      <a:endParaRPr lang="fr-FR" sz="1400" b="0" i="0" u="none" strike="noStrike" dirty="0">
                        <a:solidFill>
                          <a:srgbClr val="000000"/>
                        </a:solidFill>
                        <a:effectLst/>
                        <a:latin typeface="+mn-lt"/>
                      </a:endParaRP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dirty="0">
                          <a:solidFill>
                            <a:schemeClr val="tx1"/>
                          </a:solidFill>
                          <a:effectLst/>
                          <a:latin typeface="+mn-lt"/>
                        </a:rPr>
                        <a:t>4</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tc>
                  <a:txBody>
                    <a:bodyPr/>
                    <a:lstStyle/>
                    <a:p>
                      <a:pPr algn="ctr" fontAlgn="ctr"/>
                      <a:r>
                        <a:rPr lang="fr-FR" sz="1500" b="0" i="0" u="none" strike="noStrike" kern="1200" dirty="0">
                          <a:solidFill>
                            <a:schemeClr val="tx1"/>
                          </a:solidFill>
                          <a:effectLst/>
                          <a:latin typeface="+mn-lt"/>
                          <a:ea typeface="+mn-ea"/>
                          <a:cs typeface="+mn-cs"/>
                        </a:rPr>
                        <a:t>16,66</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D9F1"/>
                    </a:solidFill>
                  </a:tcPr>
                </a:tc>
                <a:extLst>
                  <a:ext uri="{0D108BD9-81ED-4DB2-BD59-A6C34878D82A}">
                    <a16:rowId xmlns:a16="http://schemas.microsoft.com/office/drawing/2014/main" val="10009"/>
                  </a:ext>
                </a:extLst>
              </a:tr>
              <a:tr h="431243">
                <a:tc gridSpan="3">
                  <a:txBody>
                    <a:bodyPr/>
                    <a:lstStyle/>
                    <a:p>
                      <a:pPr algn="ctr" fontAlgn="ctr"/>
                      <a:r>
                        <a:rPr lang="fr-FR" sz="1400" b="1" i="0" u="none" strike="noStrike" dirty="0">
                          <a:solidFill>
                            <a:srgbClr val="FFFFFF"/>
                          </a:solidFill>
                          <a:effectLst/>
                          <a:latin typeface="+mn-lt"/>
                        </a:rPr>
                        <a:t>Actions</a:t>
                      </a:r>
                      <a:r>
                        <a:rPr lang="fr-FR" sz="1400" b="1" i="0" u="none" strike="noStrike" baseline="0" dirty="0">
                          <a:solidFill>
                            <a:srgbClr val="FFFFFF"/>
                          </a:solidFill>
                          <a:effectLst/>
                          <a:latin typeface="+mn-lt"/>
                        </a:rPr>
                        <a:t> </a:t>
                      </a:r>
                      <a:r>
                        <a:rPr lang="fr-FR" sz="1400" b="1" i="0" u="none" strike="noStrike" dirty="0">
                          <a:solidFill>
                            <a:srgbClr val="FFFFFF"/>
                          </a:solidFill>
                          <a:effectLst/>
                          <a:latin typeface="+mn-lt"/>
                        </a:rPr>
                        <a:t>renseignés =  20</a:t>
                      </a:r>
                      <a:endParaRPr lang="fr-FR" sz="1400" b="1" i="0" u="none" strike="noStrike" dirty="0">
                        <a:solidFill>
                          <a:schemeClr val="bg1"/>
                        </a:solidFill>
                        <a:effectLst/>
                        <a:latin typeface="+mn-lt"/>
                      </a:endParaRP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38DD5"/>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11"/>
                  </a:ext>
                </a:extLst>
              </a:tr>
            </a:tbl>
          </a:graphicData>
        </a:graphic>
      </p:graphicFrame>
      <p:pic>
        <p:nvPicPr>
          <p:cNvPr id="4" name="clipart_icons_clipboard"/>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10395" y="1246551"/>
            <a:ext cx="775850" cy="775850"/>
          </a:xfrm>
          <a:prstGeom prst="rect">
            <a:avLst/>
          </a:prstGeom>
          <a:noFill/>
          <a:ln w="9525" algn="ctr">
            <a:noFill/>
            <a:miter lim="800000"/>
            <a:headEnd type="none" w="lg" len="lg"/>
            <a:tailEnd type="none" w="lg" len="lg"/>
          </a:ln>
        </p:spPr>
      </p:pic>
      <p:pic>
        <p:nvPicPr>
          <p:cNvPr id="5" name="Picture 4" descr="A screenshot of a cell phone&#10;&#10;Description generated with high confidence">
            <a:extLst>
              <a:ext uri="{FF2B5EF4-FFF2-40B4-BE49-F238E27FC236}">
                <a16:creationId xmlns:a16="http://schemas.microsoft.com/office/drawing/2014/main" id="{36E03054-357E-4E99-B633-5239C2AD75C6}"/>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1673500447"/>
      </p:ext>
    </p:extLst>
  </p:cSld>
  <p:clrMapOvr>
    <a:overrideClrMapping bg1="lt1" tx1="dk1" bg2="lt2" tx2="dk2" accent1="accent1" accent2="accent2" accent3="accent3" accent4="accent4" accent5="accent5" accent6="accent6" hlink="hlink" folHlink="folHlink"/>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338" name="Table 31"/>
          <p:cNvGraphicFramePr>
            <a:graphicFrameLocks noGrp="1"/>
          </p:cNvGraphicFramePr>
          <p:nvPr>
            <p:extLst>
              <p:ext uri="{D42A27DB-BD31-4B8C-83A1-F6EECF244321}">
                <p14:modId xmlns:p14="http://schemas.microsoft.com/office/powerpoint/2010/main" val="1570860199"/>
              </p:ext>
            </p:extLst>
          </p:nvPr>
        </p:nvGraphicFramePr>
        <p:xfrm>
          <a:off x="130919" y="1007161"/>
          <a:ext cx="12061081" cy="5752011"/>
        </p:xfrm>
        <a:graphic>
          <a:graphicData uri="http://schemas.openxmlformats.org/drawingml/2006/table">
            <a:tbl>
              <a:tblPr/>
              <a:tblGrid>
                <a:gridCol w="544835">
                  <a:extLst>
                    <a:ext uri="{9D8B030D-6E8A-4147-A177-3AD203B41FA5}">
                      <a16:colId xmlns:a16="http://schemas.microsoft.com/office/drawing/2014/main" val="20000"/>
                    </a:ext>
                  </a:extLst>
                </a:gridCol>
                <a:gridCol w="2070397">
                  <a:extLst>
                    <a:ext uri="{9D8B030D-6E8A-4147-A177-3AD203B41FA5}">
                      <a16:colId xmlns:a16="http://schemas.microsoft.com/office/drawing/2014/main" val="20001"/>
                    </a:ext>
                  </a:extLst>
                </a:gridCol>
                <a:gridCol w="895602">
                  <a:extLst>
                    <a:ext uri="{9D8B030D-6E8A-4147-A177-3AD203B41FA5}">
                      <a16:colId xmlns:a16="http://schemas.microsoft.com/office/drawing/2014/main" val="20002"/>
                    </a:ext>
                  </a:extLst>
                </a:gridCol>
                <a:gridCol w="2018612">
                  <a:extLst>
                    <a:ext uri="{9D8B030D-6E8A-4147-A177-3AD203B41FA5}">
                      <a16:colId xmlns:a16="http://schemas.microsoft.com/office/drawing/2014/main" val="20003"/>
                    </a:ext>
                  </a:extLst>
                </a:gridCol>
                <a:gridCol w="1615175">
                  <a:extLst>
                    <a:ext uri="{9D8B030D-6E8A-4147-A177-3AD203B41FA5}">
                      <a16:colId xmlns:a16="http://schemas.microsoft.com/office/drawing/2014/main" val="20004"/>
                    </a:ext>
                  </a:extLst>
                </a:gridCol>
                <a:gridCol w="4916460">
                  <a:extLst>
                    <a:ext uri="{9D8B030D-6E8A-4147-A177-3AD203B41FA5}">
                      <a16:colId xmlns:a16="http://schemas.microsoft.com/office/drawing/2014/main" val="20005"/>
                    </a:ext>
                  </a:extLst>
                </a:gridCol>
              </a:tblGrid>
              <a:tr h="457200">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endParaRPr lang="fr-FR" sz="1200" b="1" i="0" u="none" strike="noStrike" noProof="0" dirty="0">
                        <a:solidFill>
                          <a:srgbClr val="000000"/>
                        </a:solidFill>
                        <a:effectLst/>
                        <a:latin typeface="Arial" panose="020B0604020202020204" pitchFamily="34" charset="0"/>
                        <a:cs typeface="Arial" panose="020B0604020202020204" pitchFamily="34" charset="0"/>
                      </a:endParaRP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fr-FR" sz="1200" b="1" i="0" u="none" strike="noStrike" noProof="0" dirty="0">
                          <a:solidFill>
                            <a:srgbClr val="000000"/>
                          </a:solidFill>
                          <a:effectLst/>
                          <a:latin typeface="Arial" panose="020B0604020202020204" pitchFamily="34" charset="0"/>
                          <a:cs typeface="Arial" panose="020B0604020202020204" pitchFamily="34" charset="0"/>
                        </a:rPr>
                        <a:t>Actions</a:t>
                      </a:r>
                      <a:r>
                        <a:rPr lang="fr-FR" sz="1200" b="1" i="0" u="none" strike="noStrike" baseline="0" noProof="0" dirty="0">
                          <a:solidFill>
                            <a:srgbClr val="000000"/>
                          </a:solidFill>
                          <a:effectLst/>
                          <a:latin typeface="Arial" panose="020B0604020202020204" pitchFamily="34" charset="0"/>
                          <a:cs typeface="Arial" panose="020B0604020202020204" pitchFamily="34" charset="0"/>
                        </a:rPr>
                        <a:t> </a:t>
                      </a:r>
                      <a:r>
                        <a:rPr lang="fr-FR" sz="1200" b="1" i="0" u="none" strike="noStrike" noProof="0" dirty="0">
                          <a:solidFill>
                            <a:srgbClr val="000000"/>
                          </a:solidFill>
                          <a:effectLst/>
                          <a:latin typeface="Arial" panose="020B0604020202020204" pitchFamily="34" charset="0"/>
                          <a:cs typeface="Arial" panose="020B0604020202020204" pitchFamily="34" charset="0"/>
                        </a:rPr>
                        <a:t>clés de nutrition</a:t>
                      </a: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200" b="1" i="0" u="none" strike="noStrike" noProof="0" dirty="0">
                          <a:solidFill>
                            <a:srgbClr val="000000"/>
                          </a:solidFill>
                          <a:effectLst/>
                          <a:latin typeface="Arial" panose="020B0604020202020204" pitchFamily="34" charset="0"/>
                          <a:cs typeface="Arial" panose="020B0604020202020204" pitchFamily="34" charset="0"/>
                        </a:rPr>
                        <a:t>Provinces</a:t>
                      </a:r>
                      <a:r>
                        <a:rPr lang="fr-FR" sz="1200" b="1" i="0" u="none" strike="noStrike" baseline="0" noProof="0" dirty="0">
                          <a:solidFill>
                            <a:srgbClr val="000000"/>
                          </a:solidFill>
                          <a:effectLst/>
                          <a:latin typeface="Arial" panose="020B0604020202020204" pitchFamily="34" charset="0"/>
                          <a:cs typeface="Arial" panose="020B0604020202020204" pitchFamily="34" charset="0"/>
                        </a:rPr>
                        <a:t> couvertes</a:t>
                      </a:r>
                      <a:endParaRPr lang="fr-FR" sz="1200" b="1" i="0" u="none" strike="noStrike" noProof="0" dirty="0">
                        <a:solidFill>
                          <a:srgbClr val="000000"/>
                        </a:solidFill>
                        <a:effectLst/>
                        <a:latin typeface="Arial" panose="020B0604020202020204" pitchFamily="34" charset="0"/>
                        <a:cs typeface="Arial" panose="020B0604020202020204" pitchFamily="34" charset="0"/>
                      </a:endParaRP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200" b="1" i="0" u="none" strike="noStrike" noProof="0" dirty="0">
                          <a:solidFill>
                            <a:srgbClr val="000000"/>
                          </a:solidFill>
                          <a:effectLst/>
                          <a:latin typeface="Arial" panose="020B0604020202020204" pitchFamily="34" charset="0"/>
                          <a:cs typeface="Arial" panose="020B0604020202020204" pitchFamily="34" charset="0"/>
                        </a:rPr>
                        <a:t>Groupe(s)</a:t>
                      </a:r>
                      <a:r>
                        <a:rPr lang="fr-FR" sz="1200" b="1" i="0" u="none" strike="noStrike" baseline="0" noProof="0" dirty="0">
                          <a:solidFill>
                            <a:srgbClr val="000000"/>
                          </a:solidFill>
                          <a:effectLst/>
                          <a:latin typeface="Arial" panose="020B0604020202020204" pitchFamily="34" charset="0"/>
                          <a:cs typeface="Arial" panose="020B0604020202020204" pitchFamily="34" charset="0"/>
                        </a:rPr>
                        <a:t> cible(s)</a:t>
                      </a:r>
                      <a:endParaRPr lang="fr-FR" sz="1200" b="1" i="0" u="none" strike="noStrike" noProof="0" dirty="0">
                        <a:solidFill>
                          <a:srgbClr val="000000"/>
                        </a:solidFill>
                        <a:effectLst/>
                        <a:latin typeface="Arial" panose="020B0604020202020204" pitchFamily="34" charset="0"/>
                        <a:cs typeface="Arial" panose="020B0604020202020204" pitchFamily="34" charset="0"/>
                      </a:endParaRP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200" b="1" i="0" u="none" strike="noStrike" noProof="0" dirty="0">
                          <a:solidFill>
                            <a:srgbClr val="000000"/>
                          </a:solidFill>
                          <a:effectLst/>
                          <a:latin typeface="Arial" panose="020B0604020202020204" pitchFamily="34" charset="0"/>
                          <a:cs typeface="Arial" panose="020B0604020202020204" pitchFamily="34" charset="0"/>
                        </a:rPr>
                        <a:t>% du groupe cible couvert</a:t>
                      </a: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200" b="1" i="0" u="none" strike="noStrike" noProof="0" dirty="0">
                          <a:solidFill>
                            <a:srgbClr val="000000"/>
                          </a:solidFill>
                          <a:effectLst/>
                          <a:latin typeface="Arial" panose="020B0604020202020204" pitchFamily="34" charset="0"/>
                          <a:cs typeface="Arial" panose="020B0604020202020204" pitchFamily="34" charset="0"/>
                        </a:rPr>
                        <a:t>Mécanisme(s)</a:t>
                      </a:r>
                      <a:r>
                        <a:rPr lang="fr-FR" sz="1200" b="1" i="0" u="none" strike="noStrike" baseline="0" noProof="0" dirty="0">
                          <a:solidFill>
                            <a:srgbClr val="000000"/>
                          </a:solidFill>
                          <a:effectLst/>
                          <a:latin typeface="Arial" panose="020B0604020202020204" pitchFamily="34" charset="0"/>
                          <a:cs typeface="Arial" panose="020B0604020202020204" pitchFamily="34" charset="0"/>
                        </a:rPr>
                        <a:t> de mise en œuvre</a:t>
                      </a:r>
                      <a:endParaRPr lang="fr-FR" sz="1200" b="1" i="0" u="none" strike="noStrike" noProof="0" dirty="0">
                        <a:solidFill>
                          <a:srgbClr val="000000"/>
                        </a:solidFill>
                        <a:effectLst/>
                        <a:latin typeface="Arial" panose="020B0604020202020204" pitchFamily="34" charset="0"/>
                        <a:cs typeface="Arial" panose="020B0604020202020204" pitchFamily="34" charset="0"/>
                      </a:endParaRP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686890">
                <a:tc rowSpan="3">
                  <a:txBody>
                    <a:bodyPr/>
                    <a:lstStyle/>
                    <a:p>
                      <a:pPr algn="ctr" fontAlgn="b"/>
                      <a:r>
                        <a:rPr lang="fr-FR" sz="1100" b="1" i="0" u="none" strike="noStrike" kern="1200" dirty="0">
                          <a:solidFill>
                            <a:schemeClr val="tx1"/>
                          </a:solidFill>
                          <a:effectLst/>
                          <a:latin typeface="Arial" panose="020B0604020202020204" pitchFamily="34" charset="0"/>
                          <a:ea typeface="+mn-ea"/>
                          <a:cs typeface="Arial" panose="020B0604020202020204" pitchFamily="34" charset="0"/>
                        </a:rPr>
                        <a:t>ANJE</a:t>
                      </a:r>
                    </a:p>
                  </a:txBody>
                  <a:tcPr marL="4802" marR="4802" marT="6403" marB="0" vert="vert27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100" u="none" strike="noStrike" dirty="0">
                          <a:effectLst/>
                          <a:latin typeface="+mn-lt"/>
                          <a:cs typeface="Calibri" panose="020F0502020204030204" pitchFamily="34" charset="0"/>
                        </a:rPr>
                        <a:t>Formation des prestataires de santé aux pratiques optimales de l’ANJE</a:t>
                      </a:r>
                      <a:endParaRPr lang="fr-FR" sz="1100" b="0" i="0" u="none" strike="noStrike" dirty="0">
                        <a:solidFill>
                          <a:srgbClr val="000000"/>
                        </a:solidFill>
                        <a:effectLst/>
                        <a:latin typeface="+mn-lt"/>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algn="ctr" defTabSz="457200" rtl="0" eaLnBrk="1" fontAlgn="t" latinLnBrk="0" hangingPunct="1"/>
                      <a:r>
                        <a:rPr lang="fr-FR" sz="1050" b="1" i="0" u="none" strike="noStrike" kern="1200" noProof="0" dirty="0">
                          <a:solidFill>
                            <a:srgbClr val="000000"/>
                          </a:solidFill>
                          <a:effectLst/>
                          <a:latin typeface="Arial" panose="020B0604020202020204" pitchFamily="34" charset="0"/>
                          <a:ea typeface="+mn-ea"/>
                          <a:cs typeface="Arial" panose="020B0604020202020204" pitchFamily="34" charset="0"/>
                        </a:rPr>
                        <a:t>14/23</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7F8BA"/>
                    </a:solidFill>
                  </a:tcPr>
                </a:tc>
                <a:tc>
                  <a:txBody>
                    <a:bodyPr/>
                    <a:lstStyle/>
                    <a:p>
                      <a:pPr marL="0" algn="l" defTabSz="844083" rtl="0" eaLnBrk="1" fontAlgn="b" latinLnBrk="0" hangingPunct="1"/>
                      <a:r>
                        <a:rPr lang="fr-FR" sz="1200" u="none" strike="noStrike" kern="1200" dirty="0">
                          <a:solidFill>
                            <a:schemeClr val="tx1"/>
                          </a:solidFill>
                          <a:effectLst/>
                          <a:latin typeface="Calibri" panose="020F0502020204030204" pitchFamily="34" charset="0"/>
                          <a:ea typeface="+mn-ea"/>
                          <a:cs typeface="Calibri" panose="020F0502020204030204" pitchFamily="34" charset="0"/>
                        </a:rPr>
                        <a:t>Prestataires  de santé</a:t>
                      </a: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t"/>
                      <a:endParaRPr lang="fr-FR" sz="1200" b="1" i="0" u="none" strike="noStrike" noProof="0" dirty="0">
                        <a:solidFill>
                          <a:srgbClr val="000000"/>
                        </a:solidFill>
                        <a:effectLst/>
                        <a:latin typeface="Arial" panose="020B0604020202020204" pitchFamily="34" charset="0"/>
                        <a:cs typeface="Arial" panose="020B0604020202020204" pitchFamily="34" charset="0"/>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100" b="0" i="0" u="none" strike="noStrike" dirty="0">
                          <a:solidFill>
                            <a:srgbClr val="000000"/>
                          </a:solidFill>
                          <a:effectLst/>
                          <a:latin typeface="Arial" panose="020B0604020202020204" pitchFamily="34" charset="0"/>
                          <a:cs typeface="Arial" panose="020B0604020202020204" pitchFamily="34" charset="0"/>
                        </a:rPr>
                        <a:t>   </a:t>
                      </a:r>
                      <a:r>
                        <a:rPr lang="fr-FR" sz="1100" b="0" i="0" dirty="0">
                          <a:solidFill>
                            <a:srgbClr val="000000"/>
                          </a:solidFill>
                          <a:effectLst/>
                          <a:latin typeface="Arial" panose="020B0604020202020204" pitchFamily="34" charset="0"/>
                          <a:cs typeface="Arial" panose="020B0604020202020204" pitchFamily="34" charset="0"/>
                        </a:rPr>
                        <a:t>Agents de santé communautaire, Centre de santé , relais communautaire</a:t>
                      </a:r>
                      <a:endParaRPr lang="fr-FR" sz="1100" dirty="0">
                        <a:latin typeface="Arial" panose="020B0604020202020204" pitchFamily="34" charset="0"/>
                        <a:cs typeface="Arial" panose="020B0604020202020204" pitchFamily="34" charset="0"/>
                      </a:endParaRPr>
                    </a:p>
                    <a:p>
                      <a:pPr algn="l" fontAlgn="b"/>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1"/>
                  </a:ext>
                </a:extLst>
              </a:tr>
              <a:tr h="579486">
                <a:tc vMerge="1">
                  <a:txBody>
                    <a:bodyPr/>
                    <a:lstStyle/>
                    <a:p>
                      <a:pPr algn="l" fontAlgn="b"/>
                      <a:endParaRPr lang="fr-FR" sz="1200" b="0" i="0" u="none" strike="noStrike" dirty="0">
                        <a:solidFill>
                          <a:srgbClr val="000000"/>
                        </a:solidFill>
                        <a:effectLst/>
                        <a:latin typeface="Calibri" panose="020F0502020204030204" pitchFamily="34" charset="0"/>
                        <a:cs typeface="Calibri" panose="020F0502020204030204" pitchFamily="34" charset="0"/>
                      </a:endParaRPr>
                    </a:p>
                  </a:txBody>
                  <a:tcPr marL="6403" marR="6403" marT="640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50000"/>
                      </a:schemeClr>
                    </a:solid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fr-FR" sz="1100" b="0" i="0" u="none" strike="noStrike" dirty="0">
                        <a:solidFill>
                          <a:srgbClr val="000000"/>
                        </a:solidFill>
                        <a:effectLst/>
                        <a:latin typeface="Calibri" panose="020F0502020204030204" pitchFamily="34" charset="0"/>
                        <a:cs typeface="Calibri" panose="020F0502020204030204" pitchFamily="34" charset="0"/>
                      </a:endParaRPr>
                    </a:p>
                    <a:p>
                      <a:pPr marL="0" marR="0" lvl="0" indent="0" algn="l" defTabSz="914400" rtl="0" eaLnBrk="1" fontAlgn="b" latinLnBrk="0" hangingPunct="1">
                        <a:lnSpc>
                          <a:spcPct val="100000"/>
                        </a:lnSpc>
                        <a:spcBef>
                          <a:spcPts val="0"/>
                        </a:spcBef>
                        <a:spcAft>
                          <a:spcPts val="0"/>
                        </a:spcAft>
                        <a:buClrTx/>
                        <a:buSzTx/>
                        <a:buFontTx/>
                        <a:buNone/>
                        <a:tabLst/>
                        <a:defRPr/>
                      </a:pPr>
                      <a:r>
                        <a:rPr lang="fr-FR" sz="1100" u="none" strike="noStrike" dirty="0">
                          <a:effectLst/>
                          <a:latin typeface="+mn-lt"/>
                          <a:cs typeface="Calibri" panose="020F0502020204030204" pitchFamily="34" charset="0"/>
                        </a:rPr>
                        <a:t>Sensibilisation aux pratiques de Nutrition et Hygiène </a:t>
                      </a:r>
                      <a:endParaRPr lang="fr-FR" sz="1100" b="0" i="0" u="none" strike="noStrike" dirty="0">
                        <a:solidFill>
                          <a:srgbClr val="000000"/>
                        </a:solidFill>
                        <a:effectLst/>
                        <a:latin typeface="+mn-lt"/>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algn="ctr" defTabSz="457200" rtl="0" eaLnBrk="1" fontAlgn="t" latinLnBrk="0" hangingPunct="1"/>
                      <a:r>
                        <a:rPr lang="fr-FR" sz="1050" b="1" i="0" u="none" strike="noStrike" kern="1200" noProof="0" dirty="0">
                          <a:solidFill>
                            <a:srgbClr val="000000"/>
                          </a:solidFill>
                          <a:effectLst/>
                          <a:latin typeface="Arial" panose="020B0604020202020204" pitchFamily="34" charset="0"/>
                          <a:ea typeface="+mn-ea"/>
                          <a:cs typeface="Arial" panose="020B0604020202020204" pitchFamily="34" charset="0"/>
                        </a:rPr>
                        <a:t>20/23</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BCDEC2"/>
                    </a:solidFill>
                  </a:tcPr>
                </a:tc>
                <a:tc>
                  <a:txBody>
                    <a:bodyPr/>
                    <a:lstStyle/>
                    <a:p>
                      <a:pPr marL="0" algn="l" defTabSz="844083" rtl="0" eaLnBrk="1" fontAlgn="b" latinLnBrk="0" hangingPunct="1"/>
                      <a:r>
                        <a:rPr lang="fr-FR" sz="1200" u="none" strike="noStrike" kern="1200" dirty="0">
                          <a:solidFill>
                            <a:schemeClr val="tx1"/>
                          </a:solidFill>
                          <a:effectLst/>
                          <a:latin typeface="Calibri" panose="020F0502020204030204" pitchFamily="34" charset="0"/>
                          <a:ea typeface="+mn-ea"/>
                          <a:cs typeface="Calibri" panose="020F0502020204030204" pitchFamily="34" charset="0"/>
                        </a:rPr>
                        <a:t>Femmes enceintes et allaitantes</a:t>
                      </a: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fontAlgn="t"/>
                      <a:endParaRPr lang="fr-FR" sz="1200" b="1" i="0" u="none" strike="noStrike" noProof="0" dirty="0">
                        <a:solidFill>
                          <a:srgbClr val="000000"/>
                        </a:solidFill>
                        <a:effectLst/>
                        <a:latin typeface="Arial" panose="020B0604020202020204" pitchFamily="34" charset="0"/>
                        <a:cs typeface="Arial" panose="020B0604020202020204" pitchFamily="34" charset="0"/>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100" b="0" i="0" u="none" strike="noStrike" dirty="0">
                          <a:solidFill>
                            <a:srgbClr val="000000"/>
                          </a:solidFill>
                          <a:effectLst/>
                          <a:latin typeface="Arial" panose="020B0604020202020204" pitchFamily="34" charset="0"/>
                          <a:cs typeface="Arial" panose="020B0604020202020204" pitchFamily="34" charset="0"/>
                        </a:rPr>
                        <a:t>Agent</a:t>
                      </a:r>
                      <a:r>
                        <a:rPr lang="fr-FR" sz="1100" b="0" i="0" u="none" strike="noStrike" baseline="0" dirty="0">
                          <a:solidFill>
                            <a:srgbClr val="000000"/>
                          </a:solidFill>
                          <a:effectLst/>
                          <a:latin typeface="Arial" panose="020B0604020202020204" pitchFamily="34" charset="0"/>
                          <a:cs typeface="Arial" panose="020B0604020202020204" pitchFamily="34" charset="0"/>
                        </a:rPr>
                        <a:t> </a:t>
                      </a:r>
                      <a:r>
                        <a:rPr lang="fr-FR" sz="1100" b="0" i="0" u="none" strike="noStrike" dirty="0">
                          <a:solidFill>
                            <a:srgbClr val="000000"/>
                          </a:solidFill>
                          <a:effectLst/>
                          <a:latin typeface="Arial" panose="020B0604020202020204" pitchFamily="34" charset="0"/>
                          <a:cs typeface="Arial" panose="020B0604020202020204" pitchFamily="34" charset="0"/>
                        </a:rPr>
                        <a:t>de santé communautaire, Relais communautaire</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2"/>
                  </a:ext>
                </a:extLst>
              </a:tr>
              <a:tr h="579486">
                <a:tc vMerge="1">
                  <a:txBody>
                    <a:bodyPr/>
                    <a:lstStyle/>
                    <a:p>
                      <a:endParaRPr lang="fr-FR"/>
                    </a:p>
                  </a:txBody>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100" u="none" strike="noStrike" dirty="0">
                          <a:effectLst/>
                          <a:latin typeface="+mn-lt"/>
                          <a:cs typeface="Calibri" panose="020F0502020204030204" pitchFamily="34" charset="0"/>
                        </a:rPr>
                        <a:t>Mise en place de cellule de soutien à l’allaitement maternel</a:t>
                      </a:r>
                      <a:endParaRPr lang="fr-FR" sz="1100" b="0" i="0" u="none" strike="noStrike" dirty="0">
                        <a:solidFill>
                          <a:srgbClr val="000000"/>
                        </a:solidFill>
                        <a:effectLst/>
                        <a:latin typeface="+mn-lt"/>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algn="ctr" defTabSz="457200" rtl="0" eaLnBrk="1" fontAlgn="t" latinLnBrk="0" hangingPunct="1"/>
                      <a:r>
                        <a:rPr lang="fr-FR" sz="1050" b="1" i="0" u="none" strike="noStrike" kern="1200" dirty="0">
                          <a:solidFill>
                            <a:srgbClr val="000000"/>
                          </a:solidFill>
                          <a:effectLst/>
                          <a:latin typeface="Arial" panose="020B0604020202020204" pitchFamily="34" charset="0"/>
                          <a:ea typeface="+mn-ea"/>
                          <a:cs typeface="Arial" panose="020B0604020202020204" pitchFamily="34" charset="0"/>
                        </a:rPr>
                        <a:t>8/23</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FA8A5"/>
                    </a:solidFill>
                  </a:tcPr>
                </a:tc>
                <a:tc>
                  <a:txBody>
                    <a:bodyPr/>
                    <a:lstStyle/>
                    <a:p>
                      <a:pPr marL="0" algn="l" defTabSz="844083" rtl="0" eaLnBrk="1" fontAlgn="b" latinLnBrk="0" hangingPunct="1"/>
                      <a:r>
                        <a:rPr lang="fr-FR" sz="1200" u="none" strike="noStrike" kern="1200" dirty="0">
                          <a:solidFill>
                            <a:schemeClr val="tx1"/>
                          </a:solidFill>
                          <a:effectLst/>
                          <a:latin typeface="Calibri" panose="020F0502020204030204" pitchFamily="34" charset="0"/>
                          <a:ea typeface="+mn-ea"/>
                          <a:cs typeface="Calibri" panose="020F0502020204030204" pitchFamily="34" charset="0"/>
                        </a:rPr>
                        <a:t>Villages</a:t>
                      </a:r>
                    </a:p>
                    <a:p>
                      <a:pPr marL="0" algn="l" defTabSz="844083" rtl="0" eaLnBrk="1" fontAlgn="b" latinLnBrk="0" hangingPunct="1"/>
                      <a:r>
                        <a:rPr lang="fr-FR" sz="1200" u="none" strike="noStrike" kern="1200" dirty="0">
                          <a:solidFill>
                            <a:schemeClr val="tx1"/>
                          </a:solidFill>
                          <a:effectLst/>
                          <a:latin typeface="Calibri" panose="020F0502020204030204" pitchFamily="34" charset="0"/>
                          <a:ea typeface="+mn-ea"/>
                          <a:cs typeface="Calibri" panose="020F0502020204030204" pitchFamily="34" charset="0"/>
                        </a:rPr>
                        <a:t>Hôpitaux</a:t>
                      </a:r>
                    </a:p>
                    <a:p>
                      <a:pPr marL="0" algn="l" defTabSz="844083" rtl="0" eaLnBrk="1" fontAlgn="b" latinLnBrk="0" hangingPunct="1"/>
                      <a:r>
                        <a:rPr lang="fr-FR" sz="1200" u="none" strike="noStrike" kern="1200" dirty="0">
                          <a:solidFill>
                            <a:schemeClr val="tx1"/>
                          </a:solidFill>
                          <a:effectLst/>
                          <a:latin typeface="Calibri" panose="020F0502020204030204" pitchFamily="34" charset="0"/>
                          <a:ea typeface="+mn-ea"/>
                          <a:cs typeface="Calibri" panose="020F0502020204030204" pitchFamily="34" charset="0"/>
                        </a:rPr>
                        <a:t>Centres de santé</a:t>
                      </a: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endParaRPr lang="fr-FR" sz="2000" b="1" dirty="0">
                        <a:latin typeface="Arial" panose="020B0604020202020204" pitchFamily="34" charset="0"/>
                        <a:cs typeface="Arial" panose="020B0604020202020204" pitchFamily="34" charset="0"/>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r-FR" sz="1100" b="0" i="0" dirty="0">
                          <a:solidFill>
                            <a:srgbClr val="000000"/>
                          </a:solidFill>
                          <a:effectLst/>
                          <a:latin typeface="Arial" panose="020B0604020202020204" pitchFamily="34" charset="0"/>
                          <a:cs typeface="Arial" panose="020B0604020202020204" pitchFamily="34" charset="0"/>
                        </a:rPr>
                        <a:t>Agents de santé communautaire, Centre de santé , relais communautaire</a:t>
                      </a:r>
                      <a:endParaRPr lang="fr-FR" sz="1100" dirty="0">
                        <a:latin typeface="Arial" panose="020B0604020202020204" pitchFamily="34" charset="0"/>
                        <a:cs typeface="Arial" panose="020B0604020202020204" pitchFamily="34" charset="0"/>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3"/>
                  </a:ext>
                </a:extLst>
              </a:tr>
              <a:tr h="519499">
                <a:tc rowSpan="7">
                  <a:txBody>
                    <a:bodyPr/>
                    <a:lstStyle/>
                    <a:p>
                      <a:pPr algn="ctr" fontAlgn="b"/>
                      <a:r>
                        <a:rPr lang="fr-FR" sz="1100" b="1" i="0" u="none" strike="noStrike" kern="1200" dirty="0">
                          <a:solidFill>
                            <a:schemeClr val="tx1"/>
                          </a:solidFill>
                          <a:effectLst/>
                          <a:latin typeface="Arial" panose="020B0604020202020204" pitchFamily="34" charset="0"/>
                          <a:ea typeface="+mn-ea"/>
                          <a:cs typeface="Arial" panose="020B0604020202020204" pitchFamily="34" charset="0"/>
                        </a:rPr>
                        <a:t>Santé maternelle et infantile </a:t>
                      </a:r>
                    </a:p>
                  </a:txBody>
                  <a:tcPr marL="4802" marR="4802" marT="6403" marB="0" vert="vert270" anchor="ctr">
                    <a:lnL w="190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100" u="none" strike="noStrike" dirty="0">
                          <a:effectLst/>
                          <a:latin typeface="+mn-lt"/>
                          <a:cs typeface="Calibri" panose="020F0502020204030204" pitchFamily="34" charset="0"/>
                        </a:rPr>
                        <a:t>Supplémentation en vitamine A </a:t>
                      </a:r>
                      <a:endParaRPr lang="fr-FR" sz="1100" b="0" i="0" u="none" strike="noStrike" dirty="0">
                        <a:solidFill>
                          <a:srgbClr val="000000"/>
                        </a:solidFill>
                        <a:effectLst/>
                        <a:latin typeface="+mn-lt"/>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t"/>
                      <a:r>
                        <a:rPr lang="fr-FR" sz="1050" b="1" i="0" u="none" strike="noStrike" kern="1200" noProof="0" dirty="0">
                          <a:solidFill>
                            <a:srgbClr val="000000"/>
                          </a:solidFill>
                          <a:effectLst/>
                          <a:latin typeface="Arial" panose="020B0604020202020204" pitchFamily="34" charset="0"/>
                          <a:ea typeface="+mn-ea"/>
                          <a:cs typeface="Arial" panose="020B0604020202020204" pitchFamily="34" charset="0"/>
                        </a:rPr>
                        <a:t>22/23</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BCDEC2"/>
                    </a:solidFill>
                  </a:tcPr>
                </a:tc>
                <a:tc>
                  <a:txBody>
                    <a:bodyPr/>
                    <a:lstStyle/>
                    <a:p>
                      <a:pPr marL="0" algn="l" defTabSz="844083" rtl="0" eaLnBrk="1" fontAlgn="b" latinLnBrk="0" hangingPunct="1"/>
                      <a:r>
                        <a:rPr lang="fr-FR" sz="1200" u="none" strike="noStrike" kern="1200" dirty="0">
                          <a:solidFill>
                            <a:schemeClr val="tx1"/>
                          </a:solidFill>
                          <a:effectLst/>
                          <a:latin typeface="Calibri" panose="020F0502020204030204" pitchFamily="34" charset="0"/>
                          <a:ea typeface="+mn-ea"/>
                          <a:cs typeface="Calibri" panose="020F0502020204030204" pitchFamily="34" charset="0"/>
                        </a:rPr>
                        <a:t>Enfants de 6-59 mois</a:t>
                      </a: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t"/>
                      <a:endParaRPr lang="fr-FR" sz="1200" b="1" i="0" u="none" strike="noStrike" noProof="0" dirty="0">
                        <a:solidFill>
                          <a:srgbClr val="000000"/>
                        </a:solidFill>
                        <a:effectLst/>
                        <a:latin typeface="Arial" panose="020B0604020202020204" pitchFamily="34" charset="0"/>
                        <a:cs typeface="Arial" panose="020B0604020202020204" pitchFamily="34" charset="0"/>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en-US" sz="1100" b="0" i="0" u="none" strike="noStrike" noProof="0" dirty="0">
                          <a:solidFill>
                            <a:srgbClr val="000000"/>
                          </a:solidFill>
                          <a:effectLst/>
                          <a:latin typeface="Arial" panose="020B0604020202020204" pitchFamily="34" charset="0"/>
                          <a:cs typeface="Arial" panose="020B0604020202020204" pitchFamily="34" charset="0"/>
                        </a:rPr>
                        <a:t>Centre de santé </a:t>
                      </a:r>
                      <a:endParaRPr lang="fr-FR" sz="1100" b="0" i="0" u="none" strike="noStrike" noProof="0" dirty="0">
                        <a:solidFill>
                          <a:srgbClr val="000000"/>
                        </a:solidFill>
                        <a:effectLst/>
                        <a:latin typeface="Arial" panose="020B0604020202020204" pitchFamily="34" charset="0"/>
                        <a:cs typeface="Arial" panose="020B0604020202020204" pitchFamily="34" charset="0"/>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4"/>
                  </a:ext>
                </a:extLst>
              </a:tr>
              <a:tr h="388552">
                <a:tc vMerge="1">
                  <a:txBody>
                    <a:bodyPr/>
                    <a:lstStyle/>
                    <a:p>
                      <a:pPr algn="l" fontAlgn="b"/>
                      <a:endParaRPr lang="fr-FR" sz="1200" b="0" i="0" u="none" strike="noStrike" dirty="0">
                        <a:solidFill>
                          <a:srgbClr val="000000"/>
                        </a:solidFill>
                        <a:effectLst/>
                        <a:latin typeface="Calibri" panose="020F0502020204030204" pitchFamily="34" charset="0"/>
                        <a:cs typeface="Calibri" panose="020F0502020204030204" pitchFamily="34" charset="0"/>
                      </a:endParaRPr>
                    </a:p>
                  </a:txBody>
                  <a:tcPr marL="6403" marR="6403" marT="6403" marB="0" anchor="b">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100" b="0" i="0" u="none" strike="noStrike" dirty="0">
                          <a:solidFill>
                            <a:schemeClr val="tx1"/>
                          </a:solidFill>
                          <a:effectLst/>
                          <a:latin typeface="+mn-lt"/>
                          <a:cs typeface="Calibri" panose="020F0502020204030204" pitchFamily="34" charset="0"/>
                        </a:rPr>
                        <a:t>Distribution</a:t>
                      </a:r>
                      <a:r>
                        <a:rPr lang="fr-FR" sz="1100" b="0" i="0" u="none" strike="noStrike" baseline="0" dirty="0">
                          <a:solidFill>
                            <a:schemeClr val="tx1"/>
                          </a:solidFill>
                          <a:effectLst/>
                          <a:latin typeface="+mn-lt"/>
                          <a:cs typeface="Calibri" panose="020F0502020204030204" pitchFamily="34" charset="0"/>
                        </a:rPr>
                        <a:t> du fer et acide folique  aux femmes enceintes </a:t>
                      </a:r>
                      <a:endParaRPr lang="fr-FR" sz="1100" b="0" i="0" u="none" strike="noStrike" dirty="0">
                        <a:solidFill>
                          <a:srgbClr val="000000"/>
                        </a:solidFill>
                        <a:effectLst/>
                        <a:latin typeface="+mn-lt"/>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t"/>
                      <a:r>
                        <a:rPr lang="fr-FR" sz="1050" b="1" i="0" u="none" strike="noStrike" noProof="0" dirty="0">
                          <a:solidFill>
                            <a:srgbClr val="000000"/>
                          </a:solidFill>
                          <a:effectLst/>
                          <a:latin typeface="Arial" panose="020B0604020202020204" pitchFamily="34" charset="0"/>
                          <a:cs typeface="Arial" panose="020B0604020202020204" pitchFamily="34" charset="0"/>
                        </a:rPr>
                        <a:t>6/23</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FA8A5"/>
                    </a:solidFill>
                  </a:tcPr>
                </a:tc>
                <a:tc>
                  <a:txBody>
                    <a:bodyPr/>
                    <a:lstStyle/>
                    <a:p>
                      <a:pPr marL="0" marR="0" indent="0" algn="l" defTabSz="844083" rtl="0" eaLnBrk="1" fontAlgn="b" latinLnBrk="0" hangingPunct="1">
                        <a:lnSpc>
                          <a:spcPct val="100000"/>
                        </a:lnSpc>
                        <a:spcBef>
                          <a:spcPts val="0"/>
                        </a:spcBef>
                        <a:spcAft>
                          <a:spcPts val="0"/>
                        </a:spcAft>
                        <a:buClrTx/>
                        <a:buSzTx/>
                        <a:buFontTx/>
                        <a:buNone/>
                        <a:tabLst/>
                        <a:defRPr/>
                      </a:pPr>
                      <a:r>
                        <a:rPr lang="fr-FR" sz="1200" u="none" strike="noStrike" kern="1200" dirty="0">
                          <a:solidFill>
                            <a:schemeClr val="tx1"/>
                          </a:solidFill>
                          <a:effectLst/>
                          <a:latin typeface="Calibri" panose="020F0502020204030204" pitchFamily="34" charset="0"/>
                          <a:ea typeface="+mn-ea"/>
                          <a:cs typeface="Calibri" panose="020F0502020204030204" pitchFamily="34" charset="0"/>
                        </a:rPr>
                        <a:t>Femmes enceintes </a:t>
                      </a: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t"/>
                      <a:endParaRPr lang="fr-FR" sz="1200" b="1" i="0" u="none" strike="noStrike" noProof="0" dirty="0">
                        <a:solidFill>
                          <a:srgbClr val="000000"/>
                        </a:solidFill>
                        <a:effectLst/>
                        <a:latin typeface="Arial" panose="020B0604020202020204" pitchFamily="34" charset="0"/>
                        <a:cs typeface="Arial" panose="020B0604020202020204" pitchFamily="34" charset="0"/>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r-FR" sz="1100" dirty="0">
                          <a:solidFill>
                            <a:srgbClr val="000000"/>
                          </a:solidFill>
                          <a:effectLst/>
                          <a:latin typeface="Arial" panose="020B0604020202020204" pitchFamily="34" charset="0"/>
                          <a:cs typeface="Arial" panose="020B0604020202020204" pitchFamily="34" charset="0"/>
                        </a:rPr>
                        <a:t>Agent</a:t>
                      </a:r>
                      <a:r>
                        <a:rPr lang="fr-FR" sz="1100" baseline="0" dirty="0">
                          <a:solidFill>
                            <a:srgbClr val="000000"/>
                          </a:solidFill>
                          <a:effectLst/>
                          <a:latin typeface="Arial" panose="020B0604020202020204" pitchFamily="34" charset="0"/>
                          <a:cs typeface="Arial" panose="020B0604020202020204" pitchFamily="34" charset="0"/>
                        </a:rPr>
                        <a:t> </a:t>
                      </a:r>
                      <a:r>
                        <a:rPr lang="fr-FR" sz="1100" dirty="0">
                          <a:solidFill>
                            <a:srgbClr val="000000"/>
                          </a:solidFill>
                          <a:effectLst/>
                          <a:latin typeface="Arial" panose="020B0604020202020204" pitchFamily="34" charset="0"/>
                          <a:cs typeface="Arial" panose="020B0604020202020204" pitchFamily="34" charset="0"/>
                        </a:rPr>
                        <a:t>de santé , communauté</a:t>
                      </a:r>
                    </a:p>
                  </a:txBody>
                  <a:tcPr marL="71438" marR="7143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7"/>
                  </a:ext>
                </a:extLst>
              </a:tr>
              <a:tr h="410628">
                <a:tc vMerge="1">
                  <a:txBody>
                    <a:bodyPr/>
                    <a:lstStyle/>
                    <a:p>
                      <a:pPr algn="l" fontAlgn="b"/>
                      <a:endParaRPr lang="fr-FR" sz="1200" b="0" i="0" u="none" strike="noStrike" dirty="0">
                        <a:solidFill>
                          <a:srgbClr val="000000"/>
                        </a:solidFill>
                        <a:effectLst/>
                        <a:latin typeface="Calibri" panose="020F0502020204030204" pitchFamily="34" charset="0"/>
                        <a:cs typeface="Calibri" panose="020F0502020204030204" pitchFamily="34" charset="0"/>
                      </a:endParaRPr>
                    </a:p>
                  </a:txBody>
                  <a:tcPr marL="6403" marR="6403" marT="640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50000"/>
                      </a:scheme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100" b="0" i="0" u="none" strike="noStrike" dirty="0">
                          <a:solidFill>
                            <a:schemeClr val="tx1"/>
                          </a:solidFill>
                          <a:effectLst/>
                          <a:latin typeface="+mn-lt"/>
                          <a:cs typeface="Calibri" panose="020F0502020204030204" pitchFamily="34" charset="0"/>
                        </a:rPr>
                        <a:t>Déparasitage</a:t>
                      </a:r>
                      <a:r>
                        <a:rPr lang="fr-FR" sz="1100" b="0" i="0" u="none" strike="noStrike" baseline="0" dirty="0">
                          <a:solidFill>
                            <a:schemeClr val="tx1"/>
                          </a:solidFill>
                          <a:effectLst/>
                          <a:latin typeface="+mn-lt"/>
                          <a:cs typeface="Calibri" panose="020F0502020204030204" pitchFamily="34" charset="0"/>
                        </a:rPr>
                        <a:t>  au </a:t>
                      </a:r>
                      <a:r>
                        <a:rPr lang="fr-FR" sz="1100" b="0" i="0" u="none" strike="noStrike" baseline="0" dirty="0" err="1">
                          <a:solidFill>
                            <a:schemeClr val="tx1"/>
                          </a:solidFill>
                          <a:effectLst/>
                          <a:latin typeface="+mn-lt"/>
                          <a:cs typeface="Calibri" panose="020F0502020204030204" pitchFamily="34" charset="0"/>
                        </a:rPr>
                        <a:t>mebendazole</a:t>
                      </a:r>
                      <a:endParaRPr lang="fr-FR" sz="1100" b="0" i="0" u="none" strike="noStrike" dirty="0">
                        <a:solidFill>
                          <a:srgbClr val="000000"/>
                        </a:solidFill>
                        <a:effectLst/>
                        <a:latin typeface="+mn-lt"/>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endParaRPr lang="fr-FR" sz="1050" b="1" i="0" u="none" strike="noStrike" kern="1200" dirty="0">
                        <a:solidFill>
                          <a:srgbClr val="000000"/>
                        </a:solidFill>
                        <a:effectLst/>
                        <a:latin typeface="Arial" panose="020B0604020202020204" pitchFamily="34" charset="0"/>
                        <a:ea typeface="+mn-ea"/>
                        <a:cs typeface="Arial" panose="020B0604020202020204" pitchFamily="34" charset="0"/>
                      </a:endParaRPr>
                    </a:p>
                    <a:p>
                      <a:pPr algn="ctr" fontAlgn="t"/>
                      <a:r>
                        <a:rPr lang="fr-FR" sz="1050" b="1" i="0" u="none" strike="noStrike" noProof="0" dirty="0">
                          <a:solidFill>
                            <a:srgbClr val="000000"/>
                          </a:solidFill>
                          <a:effectLst/>
                          <a:latin typeface="Arial" panose="020B0604020202020204" pitchFamily="34" charset="0"/>
                          <a:cs typeface="Arial" panose="020B0604020202020204" pitchFamily="34" charset="0"/>
                        </a:rPr>
                        <a:t>23/23</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BCDEC2"/>
                    </a:solidFill>
                  </a:tcPr>
                </a:tc>
                <a:tc>
                  <a:txBody>
                    <a:bodyPr/>
                    <a:lstStyle/>
                    <a:p>
                      <a:pPr marL="0" algn="l" defTabSz="844083" rtl="0" eaLnBrk="1" fontAlgn="b" latinLnBrk="0" hangingPunct="1"/>
                      <a:r>
                        <a:rPr lang="fr-FR" sz="1200" u="none" strike="noStrike" kern="1200" dirty="0">
                          <a:solidFill>
                            <a:schemeClr val="tx1"/>
                          </a:solidFill>
                          <a:effectLst/>
                          <a:latin typeface="Calibri" panose="020F0502020204030204" pitchFamily="34" charset="0"/>
                          <a:ea typeface="+mn-ea"/>
                          <a:cs typeface="Calibri" panose="020F0502020204030204" pitchFamily="34" charset="0"/>
                        </a:rPr>
                        <a:t>Enfants de 12-59 mois</a:t>
                      </a: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t"/>
                      <a:endParaRPr lang="fr-FR" sz="1200" b="1" i="0" u="none" strike="noStrike" noProof="0" dirty="0">
                        <a:solidFill>
                          <a:srgbClr val="000000"/>
                        </a:solidFill>
                        <a:effectLst/>
                        <a:latin typeface="Arial" panose="020B0604020202020204" pitchFamily="34" charset="0"/>
                        <a:cs typeface="Arial" panose="020B0604020202020204" pitchFamily="34" charset="0"/>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en-US" sz="1100" b="0" i="0" u="none" strike="noStrike" baseline="0" noProof="0" dirty="0">
                          <a:solidFill>
                            <a:srgbClr val="000000"/>
                          </a:solidFill>
                          <a:effectLst/>
                          <a:latin typeface="Arial" panose="020B0604020202020204" pitchFamily="34" charset="0"/>
                          <a:cs typeface="Arial" panose="020B0604020202020204" pitchFamily="34" charset="0"/>
                        </a:rPr>
                        <a:t>  Unités nutritionnelles</a:t>
                      </a:r>
                      <a:endParaRPr lang="fr-FR" sz="1100" b="0" i="0" u="none" strike="noStrike" noProof="0" dirty="0">
                        <a:solidFill>
                          <a:srgbClr val="000000"/>
                        </a:solidFill>
                        <a:effectLst/>
                        <a:latin typeface="Arial" panose="020B0604020202020204" pitchFamily="34" charset="0"/>
                        <a:cs typeface="Arial" panose="020B0604020202020204" pitchFamily="34" charset="0"/>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8"/>
                  </a:ext>
                </a:extLst>
              </a:tr>
              <a:tr h="579486">
                <a:tc vMerge="1">
                  <a:txBody>
                    <a:bodyPr/>
                    <a:lstStyle/>
                    <a:p>
                      <a:endParaRPr lang="fr-FR"/>
                    </a:p>
                  </a:txBody>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100" b="0" i="0" u="none" strike="noStrike" dirty="0">
                          <a:solidFill>
                            <a:srgbClr val="000000"/>
                          </a:solidFill>
                          <a:effectLst/>
                          <a:latin typeface="+mn-lt"/>
                          <a:cs typeface="Calibri" panose="020F0502020204030204" pitchFamily="34" charset="0"/>
                        </a:rPr>
                        <a:t>Femmes enceintes ayant reçu les </a:t>
                      </a:r>
                      <a:r>
                        <a:rPr lang="fr-FR" sz="1100" b="0" i="0" u="none" strike="noStrike" baseline="0" dirty="0">
                          <a:solidFill>
                            <a:srgbClr val="000000"/>
                          </a:solidFill>
                          <a:effectLst/>
                          <a:latin typeface="+mn-lt"/>
                          <a:cs typeface="Calibri" panose="020F0502020204030204" pitchFamily="34" charset="0"/>
                        </a:rPr>
                        <a:t> 4 CPN</a:t>
                      </a:r>
                      <a:endParaRPr lang="fr-FR" sz="1100" b="0" i="0" u="none" strike="noStrike" dirty="0">
                        <a:solidFill>
                          <a:srgbClr val="000000"/>
                        </a:solidFill>
                        <a:effectLst/>
                        <a:latin typeface="+mn-lt"/>
                        <a:cs typeface="Calibri" panose="020F0502020204030204" pitchFamily="34" charset="0"/>
                      </a:endParaRPr>
                    </a:p>
                    <a:p>
                      <a:pPr marL="0" marR="0" lvl="0" indent="0" algn="l" defTabSz="914400" rtl="0" eaLnBrk="1" fontAlgn="b" latinLnBrk="0" hangingPunct="1">
                        <a:lnSpc>
                          <a:spcPct val="100000"/>
                        </a:lnSpc>
                        <a:spcBef>
                          <a:spcPts val="0"/>
                        </a:spcBef>
                        <a:spcAft>
                          <a:spcPts val="0"/>
                        </a:spcAft>
                        <a:buClrTx/>
                        <a:buSzTx/>
                        <a:buFontTx/>
                        <a:buNone/>
                        <a:tabLst/>
                        <a:defRPr/>
                      </a:pPr>
                      <a:endParaRPr lang="fr-FR" sz="1100" b="0" i="0" u="none" strike="noStrike" dirty="0">
                        <a:solidFill>
                          <a:srgbClr val="000000"/>
                        </a:solidFill>
                        <a:effectLst/>
                        <a:latin typeface="+mn-lt"/>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t"/>
                      <a:r>
                        <a:rPr lang="fr-FR" sz="1050" b="1" i="0" u="none" strike="noStrike" noProof="0" dirty="0">
                          <a:solidFill>
                            <a:srgbClr val="000000"/>
                          </a:solidFill>
                          <a:effectLst/>
                          <a:latin typeface="Arial" panose="020B0604020202020204" pitchFamily="34" charset="0"/>
                          <a:cs typeface="Arial" panose="020B0604020202020204" pitchFamily="34" charset="0"/>
                        </a:rPr>
                        <a:t>9/23</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FA8A5"/>
                    </a:solidFill>
                  </a:tcPr>
                </a:tc>
                <a:tc>
                  <a:txBody>
                    <a:bodyPr/>
                    <a:lstStyle/>
                    <a:p>
                      <a:pPr marL="0" algn="l" defTabSz="844083" rtl="0" eaLnBrk="1" fontAlgn="b" latinLnBrk="0" hangingPunct="1"/>
                      <a:r>
                        <a:rPr lang="fr-FR" sz="1200" u="none" strike="noStrike" kern="1200" dirty="0">
                          <a:solidFill>
                            <a:schemeClr val="tx1"/>
                          </a:solidFill>
                          <a:effectLst/>
                          <a:latin typeface="Calibri" panose="020F0502020204030204" pitchFamily="34" charset="0"/>
                          <a:ea typeface="+mn-ea"/>
                          <a:cs typeface="Calibri" panose="020F0502020204030204" pitchFamily="34" charset="0"/>
                        </a:rPr>
                        <a:t>Femmes enceintes</a:t>
                      </a: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t"/>
                      <a:endParaRPr lang="fr-FR" sz="1200" b="1" i="0" u="none" strike="noStrike" noProof="0" dirty="0">
                        <a:solidFill>
                          <a:srgbClr val="000000"/>
                        </a:solidFill>
                        <a:effectLst/>
                        <a:latin typeface="Arial" panose="020B0604020202020204" pitchFamily="34" charset="0"/>
                        <a:cs typeface="Arial" panose="020B0604020202020204" pitchFamily="34" charset="0"/>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100" b="0" i="0" dirty="0">
                          <a:solidFill>
                            <a:srgbClr val="000000"/>
                          </a:solidFill>
                          <a:effectLst/>
                          <a:latin typeface="Arial" panose="020B0604020202020204" pitchFamily="34" charset="0"/>
                          <a:cs typeface="Arial" panose="020B0604020202020204" pitchFamily="34" charset="0"/>
                        </a:rPr>
                        <a:t>Agents de santé communautaire, Centre de santé , relais communautaire</a:t>
                      </a:r>
                      <a:endParaRPr lang="fr-FR" sz="1100" dirty="0">
                        <a:latin typeface="Arial" panose="020B0604020202020204" pitchFamily="34" charset="0"/>
                        <a:cs typeface="Arial" panose="020B0604020202020204" pitchFamily="34" charset="0"/>
                      </a:endParaRPr>
                    </a:p>
                    <a:p>
                      <a:pPr algn="l" fontAlgn="b"/>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9"/>
                  </a:ext>
                </a:extLst>
              </a:tr>
              <a:tr h="579486">
                <a:tc vMerge="1">
                  <a:txBody>
                    <a:bodyPr/>
                    <a:lstStyle/>
                    <a:p>
                      <a:endParaRPr lang="fr-FR"/>
                    </a:p>
                  </a:txBody>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100" b="0" i="0" u="none" strike="noStrike" dirty="0">
                          <a:solidFill>
                            <a:srgbClr val="000000"/>
                          </a:solidFill>
                          <a:effectLst/>
                          <a:latin typeface="+mn-lt"/>
                          <a:cs typeface="Calibri" panose="020F0502020204030204" pitchFamily="34" charset="0"/>
                        </a:rPr>
                        <a:t>Femmes post-partum ayant la  </a:t>
                      </a:r>
                      <a:r>
                        <a:rPr lang="fr-FR" sz="1100" b="0" i="0" u="none" strike="noStrike" dirty="0" err="1">
                          <a:solidFill>
                            <a:srgbClr val="000000"/>
                          </a:solidFill>
                          <a:effectLst/>
                          <a:latin typeface="+mn-lt"/>
                          <a:cs typeface="Calibri" panose="020F0502020204030204" pitchFamily="34" charset="0"/>
                        </a:rPr>
                        <a:t>CPoN</a:t>
                      </a:r>
                      <a:r>
                        <a:rPr lang="fr-FR" sz="1100" b="0" i="0" u="none" strike="noStrike" dirty="0">
                          <a:solidFill>
                            <a:srgbClr val="000000"/>
                          </a:solidFill>
                          <a:effectLst/>
                          <a:latin typeface="+mn-lt"/>
                          <a:cs typeface="Calibri" panose="020F0502020204030204" pitchFamily="34" charset="0"/>
                        </a:rPr>
                        <a:t> de</a:t>
                      </a:r>
                      <a:r>
                        <a:rPr lang="fr-FR" sz="1100" b="0" i="0" u="none" strike="noStrike" baseline="0" dirty="0">
                          <a:solidFill>
                            <a:srgbClr val="000000"/>
                          </a:solidFill>
                          <a:effectLst/>
                          <a:latin typeface="+mn-lt"/>
                          <a:cs typeface="Calibri" panose="020F0502020204030204" pitchFamily="34" charset="0"/>
                        </a:rPr>
                        <a:t> retour </a:t>
                      </a:r>
                    </a:p>
                    <a:p>
                      <a:pPr marL="0" marR="0" lvl="0" indent="0" algn="l" defTabSz="914400" rtl="0" eaLnBrk="1" fontAlgn="b" latinLnBrk="0" hangingPunct="1">
                        <a:lnSpc>
                          <a:spcPct val="100000"/>
                        </a:lnSpc>
                        <a:spcBef>
                          <a:spcPts val="0"/>
                        </a:spcBef>
                        <a:spcAft>
                          <a:spcPts val="0"/>
                        </a:spcAft>
                        <a:buClrTx/>
                        <a:buSzTx/>
                        <a:buFontTx/>
                        <a:buNone/>
                        <a:tabLst/>
                        <a:defRPr/>
                      </a:pPr>
                      <a:endParaRPr lang="fr-FR" sz="1100" b="0" i="0" u="none" strike="noStrike" dirty="0">
                        <a:solidFill>
                          <a:srgbClr val="000000"/>
                        </a:solidFill>
                        <a:effectLst/>
                        <a:latin typeface="+mn-lt"/>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t"/>
                      <a:r>
                        <a:rPr lang="fr-FR" sz="1050" b="1" i="0" u="none" strike="noStrike" noProof="0" dirty="0">
                          <a:solidFill>
                            <a:srgbClr val="000000"/>
                          </a:solidFill>
                          <a:effectLst/>
                          <a:latin typeface="Arial" panose="020B0604020202020204" pitchFamily="34" charset="0"/>
                          <a:cs typeface="Arial" panose="020B0604020202020204" pitchFamily="34" charset="0"/>
                        </a:rPr>
                        <a:t>8/23</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FA8A5"/>
                    </a:solidFill>
                  </a:tcPr>
                </a:tc>
                <a:tc>
                  <a:txBody>
                    <a:bodyPr/>
                    <a:lstStyle/>
                    <a:p>
                      <a:pPr marL="0" algn="l" defTabSz="844083" rtl="0" eaLnBrk="1" fontAlgn="b" latinLnBrk="0" hangingPunct="1"/>
                      <a:r>
                        <a:rPr lang="fr-FR" sz="1200" u="none" strike="noStrike" kern="1200" dirty="0">
                          <a:solidFill>
                            <a:schemeClr val="tx1"/>
                          </a:solidFill>
                          <a:effectLst/>
                          <a:latin typeface="Calibri" panose="020F0502020204030204" pitchFamily="34" charset="0"/>
                          <a:ea typeface="+mn-ea"/>
                          <a:cs typeface="Calibri" panose="020F0502020204030204" pitchFamily="34" charset="0"/>
                        </a:rPr>
                        <a:t>Femmes post-partum</a:t>
                      </a: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t"/>
                      <a:endParaRPr lang="fr-FR" sz="1200" b="1" i="0" u="none" strike="noStrike" noProof="0" dirty="0">
                        <a:solidFill>
                          <a:srgbClr val="000000"/>
                        </a:solidFill>
                        <a:effectLst/>
                        <a:latin typeface="Arial" panose="020B0604020202020204" pitchFamily="34" charset="0"/>
                        <a:cs typeface="Arial" panose="020B0604020202020204" pitchFamily="34" charset="0"/>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100" b="0" i="0" dirty="0">
                          <a:solidFill>
                            <a:srgbClr val="000000"/>
                          </a:solidFill>
                          <a:effectLst/>
                          <a:latin typeface="Arial" panose="020B0604020202020204" pitchFamily="34" charset="0"/>
                          <a:cs typeface="Arial" panose="020B0604020202020204" pitchFamily="34" charset="0"/>
                        </a:rPr>
                        <a:t>Agents de santé communautaire, Centre de santé , relais communautaire</a:t>
                      </a:r>
                      <a:endParaRPr lang="fr-FR" sz="1100" dirty="0">
                        <a:latin typeface="Arial" panose="020B0604020202020204" pitchFamily="34" charset="0"/>
                        <a:cs typeface="Arial" panose="020B0604020202020204" pitchFamily="34" charset="0"/>
                      </a:endParaRPr>
                    </a:p>
                    <a:p>
                      <a:pPr algn="l" fontAlgn="b"/>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10"/>
                  </a:ext>
                </a:extLst>
              </a:tr>
              <a:tr h="391812">
                <a:tc vMerge="1">
                  <a:txBody>
                    <a:bodyPr/>
                    <a:lstStyle/>
                    <a:p>
                      <a:endParaRPr lang="fr-FR"/>
                    </a:p>
                  </a:txBody>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100" b="0" i="0" u="none" strike="noStrike" dirty="0">
                          <a:solidFill>
                            <a:srgbClr val="000000"/>
                          </a:solidFill>
                          <a:effectLst/>
                          <a:latin typeface="+mn-lt"/>
                          <a:cs typeface="Calibri" panose="020F0502020204030204" pitchFamily="34" charset="0"/>
                        </a:rPr>
                        <a:t>Vaccination contre la rougeole</a:t>
                      </a:r>
                      <a:r>
                        <a:rPr lang="fr-FR" sz="1100" b="0" i="0" u="none" strike="noStrike" baseline="0" dirty="0">
                          <a:solidFill>
                            <a:srgbClr val="000000"/>
                          </a:solidFill>
                          <a:effectLst/>
                          <a:latin typeface="+mn-lt"/>
                          <a:cs typeface="Calibri" panose="020F0502020204030204" pitchFamily="34" charset="0"/>
                        </a:rPr>
                        <a:t> </a:t>
                      </a:r>
                      <a:endParaRPr lang="fr-FR" sz="1100" b="0" i="0" u="none" strike="noStrike" dirty="0">
                        <a:solidFill>
                          <a:srgbClr val="000000"/>
                        </a:solidFill>
                        <a:effectLst/>
                        <a:latin typeface="+mn-lt"/>
                        <a:cs typeface="Calibri" panose="020F0502020204030204" pitchFamily="34" charset="0"/>
                      </a:endParaRPr>
                    </a:p>
                    <a:p>
                      <a:pPr marL="0" marR="0" lvl="0" indent="0" algn="l" defTabSz="914400" rtl="0" eaLnBrk="1" fontAlgn="b" latinLnBrk="0" hangingPunct="1">
                        <a:lnSpc>
                          <a:spcPct val="100000"/>
                        </a:lnSpc>
                        <a:spcBef>
                          <a:spcPts val="0"/>
                        </a:spcBef>
                        <a:spcAft>
                          <a:spcPts val="0"/>
                        </a:spcAft>
                        <a:buClrTx/>
                        <a:buSzTx/>
                        <a:buFontTx/>
                        <a:buNone/>
                        <a:tabLst/>
                        <a:defRPr/>
                      </a:pPr>
                      <a:endParaRPr lang="fr-FR" sz="1100" b="0" i="0" u="none" strike="noStrike" dirty="0">
                        <a:solidFill>
                          <a:srgbClr val="000000"/>
                        </a:solidFill>
                        <a:effectLst/>
                        <a:latin typeface="+mn-lt"/>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t"/>
                      <a:r>
                        <a:rPr lang="fr-FR" sz="1050" b="1" i="0" u="none" strike="noStrike" noProof="0" dirty="0">
                          <a:solidFill>
                            <a:srgbClr val="000000"/>
                          </a:solidFill>
                          <a:effectLst/>
                          <a:latin typeface="Arial" panose="020B0604020202020204" pitchFamily="34" charset="0"/>
                          <a:cs typeface="Arial" panose="020B0604020202020204" pitchFamily="34" charset="0"/>
                        </a:rPr>
                        <a:t>7/23</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FA8A5"/>
                    </a:solidFill>
                  </a:tcPr>
                </a:tc>
                <a:tc>
                  <a:txBody>
                    <a:bodyPr/>
                    <a:lstStyle/>
                    <a:p>
                      <a:pPr marL="0" algn="l" defTabSz="844083" rtl="0" eaLnBrk="1" fontAlgn="b" latinLnBrk="0" hangingPunct="1"/>
                      <a:r>
                        <a:rPr lang="fr-FR" sz="1200" u="none" strike="noStrike" kern="1200" dirty="0">
                          <a:solidFill>
                            <a:schemeClr val="tx1"/>
                          </a:solidFill>
                          <a:effectLst/>
                          <a:latin typeface="Calibri" panose="020F0502020204030204" pitchFamily="34" charset="0"/>
                          <a:ea typeface="+mn-ea"/>
                          <a:cs typeface="Calibri" panose="020F0502020204030204" pitchFamily="34" charset="0"/>
                        </a:rPr>
                        <a:t>Enfants de 9 mois à 9 ans</a:t>
                      </a: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t"/>
                      <a:endParaRPr lang="fr-FR" sz="1200" b="1" i="0" u="none" strike="noStrike" noProof="0" dirty="0">
                        <a:solidFill>
                          <a:srgbClr val="000000"/>
                        </a:solidFill>
                        <a:effectLst/>
                        <a:latin typeface="Arial" panose="020B0604020202020204" pitchFamily="34" charset="0"/>
                        <a:cs typeface="Arial" panose="020B0604020202020204" pitchFamily="34" charset="0"/>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100" b="0" i="0" dirty="0">
                          <a:solidFill>
                            <a:srgbClr val="000000"/>
                          </a:solidFill>
                          <a:effectLst/>
                          <a:latin typeface="Arial" panose="020B0604020202020204" pitchFamily="34" charset="0"/>
                          <a:cs typeface="Arial" panose="020B0604020202020204" pitchFamily="34" charset="0"/>
                        </a:rPr>
                        <a:t>Agents de santé communautaire, Centre de santé , relais communautaire</a:t>
                      </a:r>
                      <a:endParaRPr lang="fr-FR" sz="1100" dirty="0">
                        <a:latin typeface="Arial" panose="020B0604020202020204" pitchFamily="34" charset="0"/>
                        <a:cs typeface="Arial" panose="020B0604020202020204" pitchFamily="34" charset="0"/>
                      </a:endParaRPr>
                    </a:p>
                    <a:p>
                      <a:pPr algn="l" fontAlgn="b"/>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11"/>
                  </a:ext>
                </a:extLst>
              </a:tr>
              <a:tr h="579486">
                <a:tc vMerge="1">
                  <a:txBody>
                    <a:bodyPr/>
                    <a:lstStyle/>
                    <a:p>
                      <a:pPr algn="ctr" fontAlgn="b"/>
                      <a:endParaRPr lang="fr-FR" sz="1200" b="1" i="0" u="none" strike="noStrike" kern="1200" dirty="0">
                        <a:solidFill>
                          <a:schemeClr val="bg1"/>
                        </a:solidFill>
                        <a:effectLst/>
                        <a:latin typeface="Arial" panose="020B0604020202020204" pitchFamily="34" charset="0"/>
                        <a:ea typeface="+mn-ea"/>
                        <a:cs typeface="Arial" panose="020B0604020202020204" pitchFamily="34" charset="0"/>
                      </a:endParaRPr>
                    </a:p>
                  </a:txBody>
                  <a:tcPr marL="4802" marR="4802" marT="6403" marB="0" vert="vert27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100" b="0" i="0" u="none" strike="noStrike" dirty="0">
                          <a:solidFill>
                            <a:srgbClr val="000000"/>
                          </a:solidFill>
                          <a:effectLst/>
                          <a:latin typeface="+mn-lt"/>
                          <a:cs typeface="Calibri" panose="020F0502020204030204" pitchFamily="34" charset="0"/>
                        </a:rPr>
                        <a:t>Femmes enceintes ayant</a:t>
                      </a:r>
                      <a:r>
                        <a:rPr lang="fr-FR" sz="1100" b="0" i="0" u="none" strike="noStrike" baseline="0" dirty="0">
                          <a:solidFill>
                            <a:srgbClr val="000000"/>
                          </a:solidFill>
                          <a:effectLst/>
                          <a:latin typeface="+mn-lt"/>
                          <a:cs typeface="Calibri" panose="020F0502020204030204" pitchFamily="34" charset="0"/>
                        </a:rPr>
                        <a:t> reçu au moins 3 TPI</a:t>
                      </a:r>
                      <a:endParaRPr lang="fr-FR" sz="1100" b="0" i="0" u="none" strike="noStrike" dirty="0">
                        <a:solidFill>
                          <a:srgbClr val="000000"/>
                        </a:solidFill>
                        <a:effectLst/>
                        <a:latin typeface="+mn-lt"/>
                        <a:cs typeface="Calibri" panose="020F0502020204030204" pitchFamily="34" charset="0"/>
                      </a:endParaRPr>
                    </a:p>
                    <a:p>
                      <a:pPr marL="0" marR="0" lvl="0" indent="0" algn="l" defTabSz="914400" rtl="0" eaLnBrk="1" fontAlgn="b" latinLnBrk="0" hangingPunct="1">
                        <a:lnSpc>
                          <a:spcPct val="100000"/>
                        </a:lnSpc>
                        <a:spcBef>
                          <a:spcPts val="0"/>
                        </a:spcBef>
                        <a:spcAft>
                          <a:spcPts val="0"/>
                        </a:spcAft>
                        <a:buClrTx/>
                        <a:buSzTx/>
                        <a:buFontTx/>
                        <a:buNone/>
                        <a:tabLst/>
                        <a:defRPr/>
                      </a:pPr>
                      <a:endParaRPr lang="fr-FR" sz="1100" b="0" i="0" u="none" strike="noStrike" dirty="0">
                        <a:solidFill>
                          <a:srgbClr val="000000"/>
                        </a:solidFill>
                        <a:effectLst/>
                        <a:latin typeface="+mn-lt"/>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t"/>
                      <a:r>
                        <a:rPr lang="fr-FR" sz="1050" b="1" i="0" u="none" strike="noStrike" noProof="0" dirty="0">
                          <a:solidFill>
                            <a:srgbClr val="000000"/>
                          </a:solidFill>
                          <a:effectLst/>
                          <a:latin typeface="Arial" panose="020B0604020202020204" pitchFamily="34" charset="0"/>
                          <a:cs typeface="Arial" panose="020B0604020202020204" pitchFamily="34" charset="0"/>
                        </a:rPr>
                        <a:t>7/23</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FA8A5"/>
                    </a:solidFill>
                  </a:tcPr>
                </a:tc>
                <a:tc>
                  <a:txBody>
                    <a:bodyPr/>
                    <a:lstStyle/>
                    <a:p>
                      <a:pPr marL="0" algn="l" defTabSz="844083" rtl="0" eaLnBrk="1" fontAlgn="b" latinLnBrk="0" hangingPunct="1"/>
                      <a:r>
                        <a:rPr lang="fr-FR" sz="1200" u="none" strike="noStrike" kern="1200" dirty="0">
                          <a:solidFill>
                            <a:schemeClr val="tx1"/>
                          </a:solidFill>
                          <a:effectLst/>
                          <a:latin typeface="Calibri" panose="020F0502020204030204" pitchFamily="34" charset="0"/>
                          <a:ea typeface="+mn-ea"/>
                          <a:cs typeface="Calibri" panose="020F0502020204030204" pitchFamily="34" charset="0"/>
                        </a:rPr>
                        <a:t>Femmes enceintes</a:t>
                      </a: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t"/>
                      <a:endParaRPr lang="fr-FR" sz="1200" b="1" i="0" u="none" strike="noStrike" noProof="0" dirty="0">
                        <a:solidFill>
                          <a:srgbClr val="000000"/>
                        </a:solidFill>
                        <a:effectLst/>
                        <a:latin typeface="Arial" panose="020B0604020202020204" pitchFamily="34" charset="0"/>
                        <a:cs typeface="Arial" panose="020B0604020202020204" pitchFamily="34" charset="0"/>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100" b="0" i="0" u="none" strike="noStrike" dirty="0">
                          <a:solidFill>
                            <a:srgbClr val="000000"/>
                          </a:solidFill>
                          <a:effectLst/>
                          <a:latin typeface="Arial" panose="020B0604020202020204" pitchFamily="34" charset="0"/>
                          <a:cs typeface="Arial" panose="020B0604020202020204" pitchFamily="34" charset="0"/>
                        </a:rPr>
                        <a:t>Centres de santé, agents de santé communautaire, communauté,</a:t>
                      </a:r>
                      <a:r>
                        <a:rPr lang="fr-FR" sz="1100" b="0" i="0" u="none" strike="noStrike" baseline="0" dirty="0">
                          <a:solidFill>
                            <a:srgbClr val="000000"/>
                          </a:solidFill>
                          <a:effectLst/>
                          <a:latin typeface="Arial" panose="020B0604020202020204" pitchFamily="34" charset="0"/>
                          <a:cs typeface="Arial" panose="020B0604020202020204" pitchFamily="34" charset="0"/>
                        </a:rPr>
                        <a:t> Relais communautaire</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12"/>
                  </a:ext>
                </a:extLst>
              </a:tr>
            </a:tbl>
          </a:graphicData>
        </a:graphic>
      </p:graphicFrame>
      <p:sp>
        <p:nvSpPr>
          <p:cNvPr id="2" name="Title 1">
            <a:extLst>
              <a:ext uri="{FF2B5EF4-FFF2-40B4-BE49-F238E27FC236}">
                <a16:creationId xmlns:a16="http://schemas.microsoft.com/office/drawing/2014/main" id="{CA0949BD-39CB-438C-8C5A-39A5EF270742}"/>
              </a:ext>
            </a:extLst>
          </p:cNvPr>
          <p:cNvSpPr>
            <a:spLocks noGrp="1"/>
          </p:cNvSpPr>
          <p:nvPr>
            <p:ph type="title"/>
          </p:nvPr>
        </p:nvSpPr>
        <p:spPr>
          <a:xfrm>
            <a:off x="1615331" y="67482"/>
            <a:ext cx="7401445" cy="926293"/>
          </a:xfrm>
        </p:spPr>
        <p:txBody>
          <a:bodyPr/>
          <a:lstStyle/>
          <a:p>
            <a:pPr eaLnBrk="1" fontAlgn="auto" hangingPunct="1">
              <a:spcAft>
                <a:spcPts val="0"/>
              </a:spcAft>
              <a:defRPr/>
            </a:pPr>
            <a:r>
              <a:rPr lang="fr-FR" sz="2000" dirty="0">
                <a:ln/>
                <a:latin typeface="Arial" panose="020B0604020202020204" pitchFamily="34" charset="0"/>
                <a:cs typeface="Arial" panose="020B0604020202020204" pitchFamily="34" charset="0"/>
              </a:rPr>
              <a:t>Présentation des interventions, groupes cibles et mécanismes de mise en œuvre (1/3)</a:t>
            </a:r>
            <a:br>
              <a:rPr lang="fr-FR" sz="2000" dirty="0">
                <a:ln/>
                <a:latin typeface="Arial" panose="020B0604020202020204" pitchFamily="34" charset="0"/>
                <a:cs typeface="Arial" panose="020B0604020202020204" pitchFamily="34" charset="0"/>
              </a:rPr>
            </a:br>
            <a:endParaRPr lang="en-GB" sz="1400" dirty="0">
              <a:solidFill>
                <a:srgbClr val="0070C0"/>
              </a:solidFill>
            </a:endParaRPr>
          </a:p>
        </p:txBody>
      </p:sp>
      <p:grpSp>
        <p:nvGrpSpPr>
          <p:cNvPr id="341" name="Group 2"/>
          <p:cNvGrpSpPr/>
          <p:nvPr/>
        </p:nvGrpSpPr>
        <p:grpSpPr>
          <a:xfrm>
            <a:off x="10235964" y="2629"/>
            <a:ext cx="1956036" cy="936480"/>
            <a:chOff x="9814045" y="-354061"/>
            <a:chExt cx="2665509" cy="1156541"/>
          </a:xfrm>
        </p:grpSpPr>
        <p:sp>
          <p:nvSpPr>
            <p:cNvPr id="342" name="ZoneTexte 96"/>
            <p:cNvSpPr txBox="1"/>
            <p:nvPr/>
          </p:nvSpPr>
          <p:spPr>
            <a:xfrm>
              <a:off x="9814045" y="-354061"/>
              <a:ext cx="2253767" cy="307777"/>
            </a:xfrm>
            <a:prstGeom prst="rect">
              <a:avLst/>
            </a:prstGeom>
            <a:noFill/>
          </p:spPr>
          <p:style>
            <a:lnRef idx="0">
              <a:scrgbClr r="0" g="0" b="0"/>
            </a:lnRef>
            <a:fillRef idx="0">
              <a:scrgbClr r="0" g="0" b="0"/>
            </a:fillRef>
            <a:effectRef idx="0">
              <a:scrgbClr r="0" g="0" b="0"/>
            </a:effectRef>
            <a:fontRef idx="minor">
              <a:schemeClr val="tx1"/>
            </a:fontRef>
          </p:style>
          <p:txBody>
            <a:bodyPr wrap="square" lIns="0" tIns="0" rIns="0" bIns="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810433">
                <a:defRPr/>
              </a:pPr>
              <a:r>
                <a:rPr lang="fr-FR" sz="1000" b="1" dirty="0">
                  <a:solidFill>
                    <a:prstClr val="black"/>
                  </a:solidFill>
                  <a:latin typeface="Arial" panose="020B0604020202020204" pitchFamily="34" charset="0"/>
                  <a:cs typeface="Arial" panose="020B0604020202020204" pitchFamily="34" charset="0"/>
                </a:rPr>
                <a:t> % de couverture des groupes cibles</a:t>
              </a:r>
            </a:p>
          </p:txBody>
        </p:sp>
        <p:sp>
          <p:nvSpPr>
            <p:cNvPr id="343" name="ZoneTexte 96"/>
            <p:cNvSpPr txBox="1"/>
            <p:nvPr/>
          </p:nvSpPr>
          <p:spPr>
            <a:xfrm>
              <a:off x="10125423" y="157630"/>
              <a:ext cx="2001045" cy="153888"/>
            </a:xfrm>
            <a:prstGeom prst="rect">
              <a:avLst/>
            </a:prstGeom>
            <a:noFill/>
          </p:spPr>
          <p:style>
            <a:lnRef idx="0">
              <a:scrgbClr r="0" g="0" b="0"/>
            </a:lnRef>
            <a:fillRef idx="0">
              <a:scrgbClr r="0" g="0" b="0"/>
            </a:fillRef>
            <a:effectRef idx="0">
              <a:scrgbClr r="0" g="0" b="0"/>
            </a:effectRef>
            <a:fontRef idx="minor">
              <a:schemeClr val="tx1"/>
            </a:fontRef>
          </p:style>
          <p:txBody>
            <a:bodyPr wrap="square" lIns="0" tIns="0" rIns="0" bIns="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810433">
                <a:defRPr/>
              </a:pPr>
              <a:r>
                <a:rPr lang="fr-FR" sz="1000" dirty="0">
                  <a:solidFill>
                    <a:prstClr val="black"/>
                  </a:solidFill>
                  <a:cs typeface="Arial" panose="020B0604020202020204" pitchFamily="34" charset="0"/>
                </a:rPr>
                <a:t> ≤ 25%</a:t>
              </a:r>
            </a:p>
          </p:txBody>
        </p:sp>
        <p:sp>
          <p:nvSpPr>
            <p:cNvPr id="344" name="ZoneTexte 96"/>
            <p:cNvSpPr txBox="1"/>
            <p:nvPr/>
          </p:nvSpPr>
          <p:spPr>
            <a:xfrm>
              <a:off x="10087437" y="643442"/>
              <a:ext cx="2054272" cy="153888"/>
            </a:xfrm>
            <a:prstGeom prst="rect">
              <a:avLst/>
            </a:prstGeom>
            <a:noFill/>
          </p:spPr>
          <p:style>
            <a:lnRef idx="0">
              <a:scrgbClr r="0" g="0" b="0"/>
            </a:lnRef>
            <a:fillRef idx="0">
              <a:scrgbClr r="0" g="0" b="0"/>
            </a:fillRef>
            <a:effectRef idx="0">
              <a:scrgbClr r="0" g="0" b="0"/>
            </a:effectRef>
            <a:fontRef idx="minor">
              <a:schemeClr val="tx1"/>
            </a:fontRef>
          </p:style>
          <p:txBody>
            <a:bodyPr wrap="square" lIns="0" tIns="0" rIns="0" bIns="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810433">
                <a:defRPr/>
              </a:pPr>
              <a:r>
                <a:rPr lang="fr-FR" sz="1000" dirty="0">
                  <a:solidFill>
                    <a:prstClr val="black"/>
                  </a:solidFill>
                  <a:cs typeface="Arial" panose="020B0604020202020204" pitchFamily="34" charset="0"/>
                </a:rPr>
                <a:t>  &gt; 75%</a:t>
              </a:r>
            </a:p>
          </p:txBody>
        </p:sp>
        <p:sp>
          <p:nvSpPr>
            <p:cNvPr id="345" name="ZoneTexte 96"/>
            <p:cNvSpPr txBox="1"/>
            <p:nvPr/>
          </p:nvSpPr>
          <p:spPr>
            <a:xfrm>
              <a:off x="10087437" y="488166"/>
              <a:ext cx="2054272" cy="153888"/>
            </a:xfrm>
            <a:prstGeom prst="rect">
              <a:avLst/>
            </a:prstGeom>
            <a:noFill/>
          </p:spPr>
          <p:style>
            <a:lnRef idx="0">
              <a:scrgbClr r="0" g="0" b="0"/>
            </a:lnRef>
            <a:fillRef idx="0">
              <a:scrgbClr r="0" g="0" b="0"/>
            </a:fillRef>
            <a:effectRef idx="0">
              <a:scrgbClr r="0" g="0" b="0"/>
            </a:effectRef>
            <a:fontRef idx="minor">
              <a:schemeClr val="tx1"/>
            </a:fontRef>
          </p:style>
          <p:txBody>
            <a:bodyPr wrap="square" lIns="0" tIns="0" rIns="0" bIns="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810433">
                <a:defRPr/>
              </a:pPr>
              <a:r>
                <a:rPr lang="fr-FR" sz="1000" dirty="0">
                  <a:solidFill>
                    <a:prstClr val="black"/>
                  </a:solidFill>
                  <a:cs typeface="Arial" panose="020B0604020202020204" pitchFamily="34" charset="0"/>
                </a:rPr>
                <a:t>  &gt; 50 - ≤75%</a:t>
              </a:r>
            </a:p>
          </p:txBody>
        </p:sp>
        <p:sp>
          <p:nvSpPr>
            <p:cNvPr id="346" name="ZoneTexte 96"/>
            <p:cNvSpPr txBox="1"/>
            <p:nvPr/>
          </p:nvSpPr>
          <p:spPr>
            <a:xfrm>
              <a:off x="10087437" y="322897"/>
              <a:ext cx="2054272" cy="153888"/>
            </a:xfrm>
            <a:prstGeom prst="rect">
              <a:avLst/>
            </a:prstGeom>
            <a:noFill/>
          </p:spPr>
          <p:style>
            <a:lnRef idx="0">
              <a:scrgbClr r="0" g="0" b="0"/>
            </a:lnRef>
            <a:fillRef idx="0">
              <a:scrgbClr r="0" g="0" b="0"/>
            </a:fillRef>
            <a:effectRef idx="0">
              <a:scrgbClr r="0" g="0" b="0"/>
            </a:effectRef>
            <a:fontRef idx="minor">
              <a:schemeClr val="tx1"/>
            </a:fontRef>
          </p:style>
          <p:txBody>
            <a:bodyPr wrap="square" lIns="0" tIns="0" rIns="0" bIns="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810433">
                <a:defRPr/>
              </a:pPr>
              <a:r>
                <a:rPr lang="fr-FR" sz="1000" dirty="0">
                  <a:solidFill>
                    <a:prstClr val="black"/>
                  </a:solidFill>
                  <a:cs typeface="Arial" panose="020B0604020202020204" pitchFamily="34" charset="0"/>
                </a:rPr>
                <a:t>  &gt; 25 - ≤50%</a:t>
              </a:r>
            </a:p>
          </p:txBody>
        </p:sp>
        <p:sp>
          <p:nvSpPr>
            <p:cNvPr id="347" name="TextBox 255"/>
            <p:cNvSpPr txBox="1"/>
            <p:nvPr/>
          </p:nvSpPr>
          <p:spPr>
            <a:xfrm>
              <a:off x="11259216" y="32416"/>
              <a:ext cx="1220338" cy="488707"/>
            </a:xfrm>
            <a:prstGeom prst="rect">
              <a:avLst/>
            </a:prstGeom>
            <a:noFill/>
          </p:spPr>
          <p:txBody>
            <a:bodyPr wrap="square" lIns="0" tIns="0" rIns="0" bIns="0" rtlCol="0" anchor="t">
              <a:spAutoFit/>
            </a:bodyPr>
            <a:lstStyle/>
            <a:p>
              <a:pPr defTabSz="810433">
                <a:defRPr/>
              </a:pPr>
              <a:r>
                <a:rPr lang="fr-FR" sz="1000" b="1" dirty="0">
                  <a:solidFill>
                    <a:srgbClr val="000000"/>
                  </a:solidFill>
                  <a:cs typeface="Arial" panose="020B0604020202020204" pitchFamily="34" charset="0"/>
                </a:rPr>
                <a:t>n.d.  </a:t>
              </a:r>
              <a:r>
                <a:rPr lang="fr-FR" sz="1000" dirty="0">
                  <a:solidFill>
                    <a:srgbClr val="000000"/>
                  </a:solidFill>
                  <a:cs typeface="Arial" panose="020B0604020202020204" pitchFamily="34" charset="0"/>
                </a:rPr>
                <a:t>Données non disponibles</a:t>
              </a:r>
            </a:p>
          </p:txBody>
        </p:sp>
        <p:sp>
          <p:nvSpPr>
            <p:cNvPr id="348" name="Oval 268"/>
            <p:cNvSpPr>
              <a:spLocks noChangeAspect="1" noChangeArrowheads="1"/>
            </p:cNvSpPr>
            <p:nvPr>
              <p:custDataLst>
                <p:tags r:id="rId2"/>
              </p:custDataLst>
            </p:nvPr>
          </p:nvSpPr>
          <p:spPr bwMode="gray">
            <a:xfrm>
              <a:off x="9944442" y="667243"/>
              <a:ext cx="146507" cy="135237"/>
            </a:xfrm>
            <a:prstGeom prst="ellipse">
              <a:avLst/>
            </a:prstGeom>
            <a:solidFill>
              <a:srgbClr val="4D4D4D"/>
            </a:solidFill>
            <a:ln w="9525">
              <a:solidFill>
                <a:srgbClr val="4D4D4D"/>
              </a:solidFill>
              <a:round/>
              <a:headEnd/>
              <a:tailEnd/>
            </a:ln>
          </p:spPr>
          <p:txBody>
            <a:bodyPr wrap="none" anchor="ctr"/>
            <a:lstStyle/>
            <a:p>
              <a:pPr algn="ctr" defTabSz="810433">
                <a:defRPr/>
              </a:pPr>
              <a:endParaRPr lang="fr-FR" sz="1000" dirty="0">
                <a:solidFill>
                  <a:prstClr val="black"/>
                </a:solidFill>
                <a:cs typeface="Arial" panose="020B0604020202020204" pitchFamily="34" charset="0"/>
              </a:endParaRPr>
            </a:p>
          </p:txBody>
        </p:sp>
        <p:grpSp>
          <p:nvGrpSpPr>
            <p:cNvPr id="349" name="Group 265"/>
            <p:cNvGrpSpPr>
              <a:grpSpLocks noChangeAspect="1"/>
            </p:cNvGrpSpPr>
            <p:nvPr>
              <p:custDataLst>
                <p:tags r:id="rId3"/>
              </p:custDataLst>
            </p:nvPr>
          </p:nvGrpSpPr>
          <p:grpSpPr bwMode="auto">
            <a:xfrm rot="10800000" flipH="1">
              <a:off x="9941172" y="344151"/>
              <a:ext cx="146507" cy="135237"/>
              <a:chOff x="1390" y="725"/>
              <a:chExt cx="193" cy="193"/>
            </a:xfrm>
          </p:grpSpPr>
          <p:sp>
            <p:nvSpPr>
              <p:cNvPr id="356" name="Oval 266"/>
              <p:cNvSpPr>
                <a:spLocks noChangeArrowheads="1"/>
              </p:cNvSpPr>
              <p:nvPr/>
            </p:nvSpPr>
            <p:spPr bwMode="gray">
              <a:xfrm>
                <a:off x="1390" y="725"/>
                <a:ext cx="193" cy="193"/>
              </a:xfrm>
              <a:prstGeom prst="ellipse">
                <a:avLst/>
              </a:prstGeom>
              <a:solidFill>
                <a:schemeClr val="bg1"/>
              </a:solidFill>
              <a:ln w="9525" algn="ctr">
                <a:solidFill>
                  <a:srgbClr val="4D4D4D"/>
                </a:solidFill>
                <a:round/>
                <a:headEnd/>
                <a:tailEnd/>
              </a:ln>
            </p:spPr>
            <p:txBody>
              <a:bodyPr rot="10800000" wrap="none" anchor="ctr"/>
              <a:lstStyle/>
              <a:p>
                <a:pPr algn="ctr" defTabSz="810433">
                  <a:defRPr/>
                </a:pPr>
                <a:endParaRPr lang="fr-FR" sz="1000" dirty="0">
                  <a:solidFill>
                    <a:prstClr val="black"/>
                  </a:solidFill>
                  <a:cs typeface="Arial" panose="020B0604020202020204" pitchFamily="34" charset="0"/>
                </a:endParaRPr>
              </a:p>
            </p:txBody>
          </p:sp>
          <p:sp>
            <p:nvSpPr>
              <p:cNvPr id="357" name="Arc 267"/>
              <p:cNvSpPr>
                <a:spLocks/>
              </p:cNvSpPr>
              <p:nvPr/>
            </p:nvSpPr>
            <p:spPr bwMode="gray">
              <a:xfrm>
                <a:off x="1487" y="725"/>
                <a:ext cx="96" cy="192"/>
              </a:xfrm>
              <a:custGeom>
                <a:avLst/>
                <a:gdLst>
                  <a:gd name="T0" fmla="*/ 0 w 21600"/>
                  <a:gd name="T1" fmla="*/ 0 h 43200"/>
                  <a:gd name="T2" fmla="*/ 0 w 21600"/>
                  <a:gd name="T3" fmla="*/ 0 h 43200"/>
                  <a:gd name="T4" fmla="*/ 0 w 21600"/>
                  <a:gd name="T5" fmla="*/ 0 h 43200"/>
                  <a:gd name="T6" fmla="*/ 0 60000 65536"/>
                  <a:gd name="T7" fmla="*/ 0 60000 65536"/>
                  <a:gd name="T8" fmla="*/ 0 60000 65536"/>
                  <a:gd name="T9" fmla="*/ 0 w 21600"/>
                  <a:gd name="T10" fmla="*/ 0 h 43200"/>
                  <a:gd name="T11" fmla="*/ 21600 w 21600"/>
                  <a:gd name="T12" fmla="*/ 43200 h 43200"/>
                </a:gdLst>
                <a:ahLst/>
                <a:cxnLst>
                  <a:cxn ang="T6">
                    <a:pos x="T0" y="T1"/>
                  </a:cxn>
                  <a:cxn ang="T7">
                    <a:pos x="T2" y="T3"/>
                  </a:cxn>
                  <a:cxn ang="T8">
                    <a:pos x="T4" y="T5"/>
                  </a:cxn>
                </a:cxnLst>
                <a:rect l="T9" t="T10" r="T11" b="T12"/>
                <a:pathLst>
                  <a:path w="21600" h="43200" fill="none" extrusionOk="0">
                    <a:moveTo>
                      <a:pt x="-1" y="0"/>
                    </a:moveTo>
                    <a:cubicBezTo>
                      <a:pt x="11929" y="0"/>
                      <a:pt x="21600" y="9670"/>
                      <a:pt x="21600" y="21600"/>
                    </a:cubicBezTo>
                    <a:cubicBezTo>
                      <a:pt x="21600" y="33513"/>
                      <a:pt x="11954" y="43177"/>
                      <a:pt x="40" y="43199"/>
                    </a:cubicBezTo>
                  </a:path>
                  <a:path w="21600" h="43200" stroke="0" extrusionOk="0">
                    <a:moveTo>
                      <a:pt x="-1" y="0"/>
                    </a:moveTo>
                    <a:cubicBezTo>
                      <a:pt x="11929" y="0"/>
                      <a:pt x="21600" y="9670"/>
                      <a:pt x="21600" y="21600"/>
                    </a:cubicBezTo>
                    <a:cubicBezTo>
                      <a:pt x="21600" y="33513"/>
                      <a:pt x="11954" y="43177"/>
                      <a:pt x="40" y="43199"/>
                    </a:cubicBezTo>
                    <a:lnTo>
                      <a:pt x="0" y="21600"/>
                    </a:lnTo>
                    <a:lnTo>
                      <a:pt x="-1" y="0"/>
                    </a:lnTo>
                    <a:close/>
                  </a:path>
                </a:pathLst>
              </a:custGeom>
              <a:solidFill>
                <a:srgbClr val="4D4D4D"/>
              </a:solidFill>
              <a:ln w="9525">
                <a:solidFill>
                  <a:srgbClr val="4D4D4D"/>
                </a:solidFill>
                <a:round/>
                <a:headEnd/>
                <a:tailEnd/>
              </a:ln>
            </p:spPr>
            <p:txBody>
              <a:bodyPr rot="10800000" wrap="none" anchor="ctr"/>
              <a:lstStyle/>
              <a:p>
                <a:pPr defTabSz="810433">
                  <a:defRPr/>
                </a:pPr>
                <a:endParaRPr lang="fr-FR" sz="1000" dirty="0">
                  <a:solidFill>
                    <a:prstClr val="black"/>
                  </a:solidFill>
                  <a:cs typeface="Arial" panose="020B0604020202020204" pitchFamily="34" charset="0"/>
                </a:endParaRPr>
              </a:p>
            </p:txBody>
          </p:sp>
        </p:grpSp>
        <p:grpSp>
          <p:nvGrpSpPr>
            <p:cNvPr id="350" name="Group 272"/>
            <p:cNvGrpSpPr>
              <a:grpSpLocks noChangeAspect="1"/>
            </p:cNvGrpSpPr>
            <p:nvPr>
              <p:custDataLst>
                <p:tags r:id="rId4"/>
              </p:custDataLst>
            </p:nvPr>
          </p:nvGrpSpPr>
          <p:grpSpPr bwMode="auto">
            <a:xfrm>
              <a:off x="9950033" y="499154"/>
              <a:ext cx="146507" cy="135237"/>
              <a:chOff x="1678" y="725"/>
              <a:chExt cx="193" cy="193"/>
            </a:xfrm>
          </p:grpSpPr>
          <p:sp>
            <p:nvSpPr>
              <p:cNvPr id="354" name="Oval 273"/>
              <p:cNvSpPr>
                <a:spLocks noChangeArrowheads="1"/>
              </p:cNvSpPr>
              <p:nvPr/>
            </p:nvSpPr>
            <p:spPr bwMode="gray">
              <a:xfrm>
                <a:off x="1678" y="725"/>
                <a:ext cx="193" cy="193"/>
              </a:xfrm>
              <a:prstGeom prst="ellipse">
                <a:avLst/>
              </a:prstGeom>
              <a:solidFill>
                <a:schemeClr val="bg1"/>
              </a:solidFill>
              <a:ln w="9525" algn="ctr">
                <a:solidFill>
                  <a:srgbClr val="4D4D4D"/>
                </a:solidFill>
                <a:round/>
                <a:headEnd/>
                <a:tailEnd/>
              </a:ln>
            </p:spPr>
            <p:txBody>
              <a:bodyPr wrap="none" anchor="ctr"/>
              <a:lstStyle/>
              <a:p>
                <a:pPr algn="ctr" defTabSz="810433">
                  <a:defRPr/>
                </a:pPr>
                <a:endParaRPr lang="fr-FR" sz="1000" dirty="0">
                  <a:solidFill>
                    <a:prstClr val="black"/>
                  </a:solidFill>
                  <a:cs typeface="Arial" panose="020B0604020202020204" pitchFamily="34" charset="0"/>
                </a:endParaRPr>
              </a:p>
            </p:txBody>
          </p:sp>
          <p:sp>
            <p:nvSpPr>
              <p:cNvPr id="355" name="Arc 274"/>
              <p:cNvSpPr>
                <a:spLocks/>
              </p:cNvSpPr>
              <p:nvPr/>
            </p:nvSpPr>
            <p:spPr bwMode="gray">
              <a:xfrm>
                <a:off x="1679" y="725"/>
                <a:ext cx="192" cy="192"/>
              </a:xfrm>
              <a:custGeom>
                <a:avLst/>
                <a:gdLst>
                  <a:gd name="T0" fmla="*/ 0 w 43199"/>
                  <a:gd name="T1" fmla="*/ 0 h 43200"/>
                  <a:gd name="T2" fmla="*/ 0 w 43199"/>
                  <a:gd name="T3" fmla="*/ 0 h 43200"/>
                  <a:gd name="T4" fmla="*/ 0 w 43199"/>
                  <a:gd name="T5" fmla="*/ 0 h 43200"/>
                  <a:gd name="T6" fmla="*/ 0 60000 65536"/>
                  <a:gd name="T7" fmla="*/ 0 60000 65536"/>
                  <a:gd name="T8" fmla="*/ 0 60000 65536"/>
                  <a:gd name="T9" fmla="*/ 0 w 43199"/>
                  <a:gd name="T10" fmla="*/ 0 h 43200"/>
                  <a:gd name="T11" fmla="*/ 43199 w 43199"/>
                  <a:gd name="T12" fmla="*/ 43200 h 43200"/>
                </a:gdLst>
                <a:ahLst/>
                <a:cxnLst>
                  <a:cxn ang="T6">
                    <a:pos x="T0" y="T1"/>
                  </a:cxn>
                  <a:cxn ang="T7">
                    <a:pos x="T2" y="T3"/>
                  </a:cxn>
                  <a:cxn ang="T8">
                    <a:pos x="T4" y="T5"/>
                  </a:cxn>
                </a:cxnLst>
                <a:rect l="T9" t="T10" r="T11" b="T12"/>
                <a:pathLst>
                  <a:path w="43199" h="43200" fill="none" extrusionOk="0">
                    <a:moveTo>
                      <a:pt x="21598" y="0"/>
                    </a:moveTo>
                    <a:cubicBezTo>
                      <a:pt x="33528" y="0"/>
                      <a:pt x="43199" y="9670"/>
                      <a:pt x="43199" y="21600"/>
                    </a:cubicBezTo>
                    <a:cubicBezTo>
                      <a:pt x="43199" y="33529"/>
                      <a:pt x="33528" y="43200"/>
                      <a:pt x="21599" y="43200"/>
                    </a:cubicBezTo>
                    <a:cubicBezTo>
                      <a:pt x="9755" y="43200"/>
                      <a:pt x="120" y="33662"/>
                      <a:pt x="0" y="21819"/>
                    </a:cubicBezTo>
                  </a:path>
                  <a:path w="43199" h="43200" stroke="0" extrusionOk="0">
                    <a:moveTo>
                      <a:pt x="21598" y="0"/>
                    </a:moveTo>
                    <a:cubicBezTo>
                      <a:pt x="33528" y="0"/>
                      <a:pt x="43199" y="9670"/>
                      <a:pt x="43199" y="21600"/>
                    </a:cubicBezTo>
                    <a:cubicBezTo>
                      <a:pt x="43199" y="33529"/>
                      <a:pt x="33528" y="43200"/>
                      <a:pt x="21599" y="43200"/>
                    </a:cubicBezTo>
                    <a:cubicBezTo>
                      <a:pt x="9755" y="43200"/>
                      <a:pt x="120" y="33662"/>
                      <a:pt x="0" y="21819"/>
                    </a:cubicBezTo>
                    <a:lnTo>
                      <a:pt x="21599" y="21600"/>
                    </a:lnTo>
                    <a:lnTo>
                      <a:pt x="21598" y="0"/>
                    </a:lnTo>
                    <a:close/>
                  </a:path>
                </a:pathLst>
              </a:custGeom>
              <a:solidFill>
                <a:srgbClr val="4D4D4D"/>
              </a:solidFill>
              <a:ln w="9525">
                <a:solidFill>
                  <a:srgbClr val="4D4D4D"/>
                </a:solidFill>
                <a:round/>
                <a:headEnd/>
                <a:tailEnd/>
              </a:ln>
            </p:spPr>
            <p:txBody>
              <a:bodyPr wrap="none" anchor="ctr"/>
              <a:lstStyle/>
              <a:p>
                <a:pPr defTabSz="810433">
                  <a:defRPr/>
                </a:pPr>
                <a:endParaRPr lang="fr-FR" sz="1000" dirty="0">
                  <a:solidFill>
                    <a:prstClr val="black"/>
                  </a:solidFill>
                  <a:cs typeface="Arial" panose="020B0604020202020204" pitchFamily="34" charset="0"/>
                </a:endParaRPr>
              </a:p>
            </p:txBody>
          </p:sp>
        </p:grpSp>
        <p:grpSp>
          <p:nvGrpSpPr>
            <p:cNvPr id="351" name="HarveyBall"/>
            <p:cNvGrpSpPr>
              <a:grpSpLocks noChangeAspect="1"/>
            </p:cNvGrpSpPr>
            <p:nvPr/>
          </p:nvGrpSpPr>
          <p:grpSpPr>
            <a:xfrm>
              <a:off x="9940182" y="191670"/>
              <a:ext cx="146507" cy="135237"/>
              <a:chOff x="1825622" y="1150938"/>
              <a:chExt cx="306391" cy="306392"/>
            </a:xfrm>
          </p:grpSpPr>
          <p:sp>
            <p:nvSpPr>
              <p:cNvPr id="352" name="Oval 5"/>
              <p:cNvSpPr>
                <a:spLocks noChangeArrowheads="1"/>
              </p:cNvSpPr>
              <p:nvPr/>
            </p:nvSpPr>
            <p:spPr bwMode="gray">
              <a:xfrm>
                <a:off x="1825622" y="1150942"/>
                <a:ext cx="306388" cy="306388"/>
              </a:xfrm>
              <a:prstGeom prst="ellipse">
                <a:avLst/>
              </a:prstGeom>
              <a:solidFill>
                <a:schemeClr val="bg1"/>
              </a:solidFill>
              <a:ln w="9525" algn="ctr">
                <a:solidFill>
                  <a:srgbClr val="4D4D4D"/>
                </a:solidFill>
                <a:round/>
                <a:headEnd/>
                <a:tailEnd/>
              </a:ln>
            </p:spPr>
            <p:txBody>
              <a:bodyPr wrap="none" anchor="ctr"/>
              <a:lstStyle/>
              <a:p>
                <a:pPr algn="ctr" defTabSz="761970">
                  <a:defRPr/>
                </a:pPr>
                <a:endParaRPr lang="fr-FR" sz="1000" b="1" dirty="0">
                  <a:solidFill>
                    <a:srgbClr val="000000"/>
                  </a:solidFill>
                  <a:cs typeface="Arial" panose="020B0604020202020204" pitchFamily="34" charset="0"/>
                </a:endParaRPr>
              </a:p>
            </p:txBody>
          </p:sp>
          <p:sp>
            <p:nvSpPr>
              <p:cNvPr id="353" name="Arc 6"/>
              <p:cNvSpPr>
                <a:spLocks/>
              </p:cNvSpPr>
              <p:nvPr/>
            </p:nvSpPr>
            <p:spPr bwMode="gray">
              <a:xfrm>
                <a:off x="1979614" y="1150938"/>
                <a:ext cx="152399" cy="152401"/>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defTabSz="761970">
                  <a:defRPr/>
                </a:pPr>
                <a:endParaRPr lang="fr-FR" sz="1000" dirty="0">
                  <a:solidFill>
                    <a:srgbClr val="000000"/>
                  </a:solidFill>
                  <a:cs typeface="Arial" panose="020B0604020202020204" pitchFamily="34" charset="0"/>
                </a:endParaRPr>
              </a:p>
            </p:txBody>
          </p:sp>
        </p:grpSp>
      </p:grpSp>
      <p:grpSp>
        <p:nvGrpSpPr>
          <p:cNvPr id="358" name="Group 22"/>
          <p:cNvGrpSpPr/>
          <p:nvPr/>
        </p:nvGrpSpPr>
        <p:grpSpPr>
          <a:xfrm>
            <a:off x="8210305" y="254140"/>
            <a:ext cx="1980131" cy="310292"/>
            <a:chOff x="3592644" y="5985242"/>
            <a:chExt cx="1949933" cy="310292"/>
          </a:xfrm>
        </p:grpSpPr>
        <p:sp>
          <p:nvSpPr>
            <p:cNvPr id="359" name="Rectangle 358"/>
            <p:cNvSpPr/>
            <p:nvPr/>
          </p:nvSpPr>
          <p:spPr>
            <a:xfrm>
              <a:off x="3592644" y="5991389"/>
              <a:ext cx="208665" cy="130578"/>
            </a:xfrm>
            <a:prstGeom prst="rect">
              <a:avLst/>
            </a:prstGeom>
            <a:solidFill>
              <a:srgbClr val="DFA8A5"/>
            </a:solidFill>
            <a:ln w="9525">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800" dirty="0">
                <a:solidFill>
                  <a:srgbClr val="000000"/>
                </a:solidFill>
                <a:latin typeface="Arial" panose="020B0604020202020204" pitchFamily="34" charset="0"/>
                <a:cs typeface="Arial" pitchFamily="34" charset="0"/>
              </a:endParaRPr>
            </a:p>
          </p:txBody>
        </p:sp>
        <p:sp>
          <p:nvSpPr>
            <p:cNvPr id="360" name="Rectangle 359"/>
            <p:cNvSpPr/>
            <p:nvPr/>
          </p:nvSpPr>
          <p:spPr>
            <a:xfrm>
              <a:off x="3592644" y="6164956"/>
              <a:ext cx="208665" cy="130578"/>
            </a:xfrm>
            <a:prstGeom prst="rect">
              <a:avLst/>
            </a:prstGeom>
            <a:solidFill>
              <a:srgbClr val="F5C77B"/>
            </a:solidFill>
            <a:ln w="9525">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800" dirty="0">
                <a:solidFill>
                  <a:srgbClr val="000000"/>
                </a:solidFill>
                <a:latin typeface="Arial" panose="020B0604020202020204" pitchFamily="34" charset="0"/>
                <a:cs typeface="Arial" pitchFamily="34" charset="0"/>
              </a:endParaRPr>
            </a:p>
          </p:txBody>
        </p:sp>
        <p:sp>
          <p:nvSpPr>
            <p:cNvPr id="361" name="Rectangle 360"/>
            <p:cNvSpPr/>
            <p:nvPr/>
          </p:nvSpPr>
          <p:spPr>
            <a:xfrm>
              <a:off x="4482742" y="5985242"/>
              <a:ext cx="208665" cy="130578"/>
            </a:xfrm>
            <a:prstGeom prst="rect">
              <a:avLst/>
            </a:prstGeom>
            <a:solidFill>
              <a:srgbClr val="FFFF99"/>
            </a:solidFill>
            <a:ln w="9525">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800" dirty="0">
                <a:solidFill>
                  <a:srgbClr val="000000"/>
                </a:solidFill>
                <a:latin typeface="Arial" panose="020B0604020202020204" pitchFamily="34" charset="0"/>
                <a:cs typeface="Arial" pitchFamily="34" charset="0"/>
              </a:endParaRPr>
            </a:p>
          </p:txBody>
        </p:sp>
        <p:sp>
          <p:nvSpPr>
            <p:cNvPr id="362" name="Rectangle 361"/>
            <p:cNvSpPr/>
            <p:nvPr/>
          </p:nvSpPr>
          <p:spPr>
            <a:xfrm>
              <a:off x="4482742" y="6158809"/>
              <a:ext cx="208665" cy="130578"/>
            </a:xfrm>
            <a:prstGeom prst="rect">
              <a:avLst/>
            </a:prstGeom>
            <a:solidFill>
              <a:srgbClr val="BCDEC2"/>
            </a:solidFill>
            <a:ln w="9525">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800" dirty="0">
                <a:solidFill>
                  <a:srgbClr val="000000"/>
                </a:solidFill>
                <a:latin typeface="Arial" panose="020B0604020202020204" pitchFamily="34" charset="0"/>
                <a:cs typeface="Arial" pitchFamily="34" charset="0"/>
              </a:endParaRPr>
            </a:p>
          </p:txBody>
        </p:sp>
        <p:sp>
          <p:nvSpPr>
            <p:cNvPr id="363" name="TextBox 27"/>
            <p:cNvSpPr txBox="1"/>
            <p:nvPr/>
          </p:nvSpPr>
          <p:spPr>
            <a:xfrm>
              <a:off x="3836281" y="5991389"/>
              <a:ext cx="612000" cy="123111"/>
            </a:xfrm>
            <a:prstGeom prst="rect">
              <a:avLst/>
            </a:prstGeom>
            <a:noFill/>
          </p:spPr>
          <p:txBody>
            <a:bodyPr wrap="square" lIns="0" tIns="0" rIns="0" bIns="0" rtlCol="0" anchor="t">
              <a:spAutoFit/>
            </a:bodyPr>
            <a:lstStyle/>
            <a:p>
              <a:r>
                <a:rPr lang="en-GB" sz="800" u="sng" dirty="0">
                  <a:solidFill>
                    <a:srgbClr val="000000"/>
                  </a:solidFill>
                  <a:latin typeface="Arial" panose="020B0604020202020204" pitchFamily="34" charset="0"/>
                  <a:cs typeface="Arial" pitchFamily="34" charset="0"/>
                </a:rPr>
                <a:t>&lt;</a:t>
              </a:r>
              <a:r>
                <a:rPr lang="en-GB" sz="800" dirty="0">
                  <a:solidFill>
                    <a:srgbClr val="000000"/>
                  </a:solidFill>
                  <a:latin typeface="Arial" pitchFamily="34" charset="0"/>
                  <a:cs typeface="Arial" pitchFamily="34" charset="0"/>
                </a:rPr>
                <a:t>25%</a:t>
              </a:r>
            </a:p>
          </p:txBody>
        </p:sp>
        <p:sp>
          <p:nvSpPr>
            <p:cNvPr id="364" name="TextBox 28"/>
            <p:cNvSpPr txBox="1"/>
            <p:nvPr/>
          </p:nvSpPr>
          <p:spPr>
            <a:xfrm>
              <a:off x="3836281" y="6166276"/>
              <a:ext cx="890098" cy="123111"/>
            </a:xfrm>
            <a:prstGeom prst="rect">
              <a:avLst/>
            </a:prstGeom>
            <a:noFill/>
          </p:spPr>
          <p:txBody>
            <a:bodyPr wrap="square" lIns="0" tIns="0" rIns="0" bIns="0" rtlCol="0" anchor="t">
              <a:spAutoFit/>
            </a:bodyPr>
            <a:lstStyle/>
            <a:p>
              <a:r>
                <a:rPr lang="en-GB" sz="800" dirty="0">
                  <a:solidFill>
                    <a:srgbClr val="000000"/>
                  </a:solidFill>
                  <a:latin typeface="Arial" panose="020B0604020202020204" pitchFamily="34" charset="0"/>
                  <a:cs typeface="Arial" pitchFamily="34" charset="0"/>
                </a:rPr>
                <a:t>&gt;25% - </a:t>
              </a:r>
              <a:r>
                <a:rPr lang="en-GB" sz="800" u="sng" dirty="0">
                  <a:solidFill>
                    <a:srgbClr val="000000"/>
                  </a:solidFill>
                  <a:latin typeface="Arial" pitchFamily="34" charset="0"/>
                  <a:cs typeface="Arial" pitchFamily="34" charset="0"/>
                </a:rPr>
                <a:t>&lt;</a:t>
              </a:r>
              <a:r>
                <a:rPr lang="en-GB" sz="800" dirty="0">
                  <a:solidFill>
                    <a:srgbClr val="000000"/>
                  </a:solidFill>
                  <a:latin typeface="Arial" pitchFamily="34" charset="0"/>
                  <a:cs typeface="Arial" pitchFamily="34" charset="0"/>
                </a:rPr>
                <a:t>50%</a:t>
              </a:r>
            </a:p>
          </p:txBody>
        </p:sp>
        <p:sp>
          <p:nvSpPr>
            <p:cNvPr id="365" name="TextBox 29"/>
            <p:cNvSpPr txBox="1"/>
            <p:nvPr/>
          </p:nvSpPr>
          <p:spPr>
            <a:xfrm>
              <a:off x="4726379" y="5987884"/>
              <a:ext cx="816198" cy="123111"/>
            </a:xfrm>
            <a:prstGeom prst="rect">
              <a:avLst/>
            </a:prstGeom>
            <a:noFill/>
          </p:spPr>
          <p:txBody>
            <a:bodyPr wrap="square" lIns="0" tIns="0" rIns="0" bIns="0" rtlCol="0" anchor="t">
              <a:spAutoFit/>
            </a:bodyPr>
            <a:lstStyle/>
            <a:p>
              <a:r>
                <a:rPr lang="en-GB" sz="800" dirty="0">
                  <a:solidFill>
                    <a:srgbClr val="000000"/>
                  </a:solidFill>
                  <a:latin typeface="Arial" panose="020B0604020202020204" pitchFamily="34" charset="0"/>
                  <a:cs typeface="Arial" pitchFamily="34" charset="0"/>
                </a:rPr>
                <a:t>&gt;50% - </a:t>
              </a:r>
              <a:r>
                <a:rPr lang="en-GB" sz="800" u="sng" dirty="0">
                  <a:solidFill>
                    <a:srgbClr val="000000"/>
                  </a:solidFill>
                  <a:latin typeface="Arial" panose="020B0604020202020204" pitchFamily="34" charset="0"/>
                  <a:cs typeface="Arial" pitchFamily="34" charset="0"/>
                </a:rPr>
                <a:t>&lt;</a:t>
              </a:r>
              <a:r>
                <a:rPr lang="en-GB" sz="800" dirty="0">
                  <a:solidFill>
                    <a:srgbClr val="000000"/>
                  </a:solidFill>
                  <a:latin typeface="Arial" panose="020B0604020202020204" pitchFamily="34" charset="0"/>
                  <a:cs typeface="Arial" pitchFamily="34" charset="0"/>
                </a:rPr>
                <a:t>75%</a:t>
              </a:r>
            </a:p>
          </p:txBody>
        </p:sp>
        <p:sp>
          <p:nvSpPr>
            <p:cNvPr id="366" name="TextBox 30"/>
            <p:cNvSpPr txBox="1"/>
            <p:nvPr/>
          </p:nvSpPr>
          <p:spPr>
            <a:xfrm>
              <a:off x="4761351" y="6168689"/>
              <a:ext cx="612000" cy="123111"/>
            </a:xfrm>
            <a:prstGeom prst="rect">
              <a:avLst/>
            </a:prstGeom>
            <a:noFill/>
          </p:spPr>
          <p:txBody>
            <a:bodyPr wrap="square" lIns="0" tIns="0" rIns="0" bIns="0" rtlCol="0" anchor="t">
              <a:spAutoFit/>
            </a:bodyPr>
            <a:lstStyle/>
            <a:p>
              <a:r>
                <a:rPr lang="en-GB" sz="800" dirty="0">
                  <a:solidFill>
                    <a:srgbClr val="000000"/>
                  </a:solidFill>
                  <a:latin typeface="Arial" panose="020B0604020202020204" pitchFamily="34" charset="0"/>
                  <a:cs typeface="Arial" pitchFamily="34" charset="0"/>
                </a:rPr>
                <a:t>&gt;75%</a:t>
              </a:r>
            </a:p>
          </p:txBody>
        </p:sp>
      </p:grpSp>
      <p:sp>
        <p:nvSpPr>
          <p:cNvPr id="367" name="ZoneTexte 96"/>
          <p:cNvSpPr txBox="1"/>
          <p:nvPr/>
        </p:nvSpPr>
        <p:spPr>
          <a:xfrm>
            <a:off x="8265078" y="21884"/>
            <a:ext cx="1690325" cy="153888"/>
          </a:xfrm>
          <a:prstGeom prst="rect">
            <a:avLst/>
          </a:prstGeom>
          <a:noFill/>
        </p:spPr>
        <p:style>
          <a:lnRef idx="0">
            <a:scrgbClr r="0" g="0" b="0"/>
          </a:lnRef>
          <a:fillRef idx="0">
            <a:scrgbClr r="0" g="0" b="0"/>
          </a:fillRef>
          <a:effectRef idx="0">
            <a:scrgbClr r="0" g="0" b="0"/>
          </a:effectRef>
          <a:fontRef idx="minor">
            <a:schemeClr val="tx1"/>
          </a:fontRef>
        </p:style>
        <p:txBody>
          <a:bodyPr wrap="square" lIns="0" tIns="0" rIns="0" bIns="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810433">
              <a:defRPr/>
            </a:pPr>
            <a:r>
              <a:rPr lang="fr-FR" sz="1000" b="1" dirty="0">
                <a:solidFill>
                  <a:prstClr val="black"/>
                </a:solidFill>
                <a:latin typeface="Arial" panose="020B0604020202020204" pitchFamily="34" charset="0"/>
                <a:cs typeface="Arial" panose="020B0604020202020204" pitchFamily="34" charset="0"/>
              </a:rPr>
              <a:t> % de régions couvertes</a:t>
            </a:r>
          </a:p>
        </p:txBody>
      </p:sp>
      <p:grpSp>
        <p:nvGrpSpPr>
          <p:cNvPr id="50" name="HarveyBall">
            <a:extLst>
              <a:ext uri="{FF2B5EF4-FFF2-40B4-BE49-F238E27FC236}">
                <a16:creationId xmlns:a16="http://schemas.microsoft.com/office/drawing/2014/main" id="{1F8F3C12-5A24-414F-BBDB-0C7650F40C1D}"/>
              </a:ext>
            </a:extLst>
          </p:cNvPr>
          <p:cNvGrpSpPr>
            <a:grpSpLocks noChangeAspect="1"/>
          </p:cNvGrpSpPr>
          <p:nvPr/>
        </p:nvGrpSpPr>
        <p:grpSpPr bwMode="auto">
          <a:xfrm>
            <a:off x="6413299" y="2926869"/>
            <a:ext cx="244118" cy="223231"/>
            <a:chOff x="1825625" y="1150938"/>
            <a:chExt cx="306388" cy="306387"/>
          </a:xfrm>
        </p:grpSpPr>
        <p:sp>
          <p:nvSpPr>
            <p:cNvPr id="51" name="Oval 5">
              <a:extLst>
                <a:ext uri="{FF2B5EF4-FFF2-40B4-BE49-F238E27FC236}">
                  <a16:creationId xmlns:a16="http://schemas.microsoft.com/office/drawing/2014/main" id="{FB23929C-D81D-4D6B-B9A5-8C293E7162C7}"/>
                </a:ext>
              </a:extLst>
            </p:cNvPr>
            <p:cNvSpPr>
              <a:spLocks noChangeArrowheads="1"/>
            </p:cNvSpPr>
            <p:nvPr/>
          </p:nvSpPr>
          <p:spPr bwMode="gray">
            <a:xfrm>
              <a:off x="1825625" y="1150938"/>
              <a:ext cx="306388" cy="306387"/>
            </a:xfrm>
            <a:prstGeom prst="ellipse">
              <a:avLst/>
            </a:prstGeom>
            <a:solidFill>
              <a:schemeClr val="bg1"/>
            </a:solidFill>
            <a:ln w="9525">
              <a:solidFill>
                <a:srgbClr val="4D4D4D"/>
              </a:solidFill>
              <a:round/>
              <a:headEnd/>
              <a:tailEnd/>
            </a:ln>
          </p:spPr>
          <p:txBody>
            <a:bodyPr wrap="none" anchor="ctr"/>
            <a:lstStyle>
              <a:lvl1pPr defTabSz="379413">
                <a:defRPr sz="1600">
                  <a:solidFill>
                    <a:schemeClr val="tx1"/>
                  </a:solidFill>
                  <a:latin typeface="Arial" charset="0"/>
                  <a:ea typeface="ＭＳ Ｐゴシック" charset="-128"/>
                </a:defRPr>
              </a:lvl1pPr>
              <a:lvl2pPr defTabSz="379413">
                <a:defRPr sz="1600">
                  <a:solidFill>
                    <a:schemeClr val="tx1"/>
                  </a:solidFill>
                  <a:latin typeface="Arial" charset="0"/>
                  <a:ea typeface="ＭＳ Ｐゴシック" charset="-128"/>
                </a:defRPr>
              </a:lvl2pPr>
              <a:lvl3pPr defTabSz="379413">
                <a:defRPr sz="1600">
                  <a:solidFill>
                    <a:schemeClr val="tx1"/>
                  </a:solidFill>
                  <a:latin typeface="Arial" charset="0"/>
                  <a:ea typeface="ＭＳ Ｐゴシック" charset="-128"/>
                </a:defRPr>
              </a:lvl3pPr>
              <a:lvl4pPr defTabSz="379413">
                <a:defRPr sz="1600">
                  <a:solidFill>
                    <a:schemeClr val="tx1"/>
                  </a:solidFill>
                  <a:latin typeface="Arial" charset="0"/>
                  <a:ea typeface="ＭＳ Ｐゴシック" charset="-128"/>
                </a:defRPr>
              </a:lvl4pPr>
              <a:lvl5pPr defTabSz="379413">
                <a:defRPr sz="1600">
                  <a:solidFill>
                    <a:schemeClr val="tx1"/>
                  </a:solidFill>
                  <a:latin typeface="Arial" charset="0"/>
                  <a:ea typeface="ＭＳ Ｐゴシック" charset="-128"/>
                </a:defRPr>
              </a:lvl5pPr>
              <a:lvl6pPr marL="2078038" indent="207963" defTabSz="379413" eaLnBrk="0" fontAlgn="base" hangingPunct="0">
                <a:spcBef>
                  <a:spcPct val="0"/>
                </a:spcBef>
                <a:spcAft>
                  <a:spcPct val="0"/>
                </a:spcAft>
                <a:defRPr sz="1600">
                  <a:solidFill>
                    <a:schemeClr val="tx1"/>
                  </a:solidFill>
                  <a:latin typeface="Arial" charset="0"/>
                  <a:ea typeface="ＭＳ Ｐゴシック" charset="-128"/>
                </a:defRPr>
              </a:lvl6pPr>
              <a:lvl7pPr marL="2535238" indent="207963" defTabSz="379413" eaLnBrk="0" fontAlgn="base" hangingPunct="0">
                <a:spcBef>
                  <a:spcPct val="0"/>
                </a:spcBef>
                <a:spcAft>
                  <a:spcPct val="0"/>
                </a:spcAft>
                <a:defRPr sz="1600">
                  <a:solidFill>
                    <a:schemeClr val="tx1"/>
                  </a:solidFill>
                  <a:latin typeface="Arial" charset="0"/>
                  <a:ea typeface="ＭＳ Ｐゴシック" charset="-128"/>
                </a:defRPr>
              </a:lvl7pPr>
              <a:lvl8pPr marL="2992438" indent="207963" defTabSz="379413" eaLnBrk="0" fontAlgn="base" hangingPunct="0">
                <a:spcBef>
                  <a:spcPct val="0"/>
                </a:spcBef>
                <a:spcAft>
                  <a:spcPct val="0"/>
                </a:spcAft>
                <a:defRPr sz="1600">
                  <a:solidFill>
                    <a:schemeClr val="tx1"/>
                  </a:solidFill>
                  <a:latin typeface="Arial" charset="0"/>
                  <a:ea typeface="ＭＳ Ｐゴシック" charset="-128"/>
                </a:defRPr>
              </a:lvl8pPr>
              <a:lvl9pPr marL="3449638" indent="207963" defTabSz="379413" eaLnBrk="0" fontAlgn="base" hangingPunct="0">
                <a:spcBef>
                  <a:spcPct val="0"/>
                </a:spcBef>
                <a:spcAft>
                  <a:spcPct val="0"/>
                </a:spcAft>
                <a:defRPr sz="1600">
                  <a:solidFill>
                    <a:schemeClr val="tx1"/>
                  </a:solidFill>
                  <a:latin typeface="Arial" charset="0"/>
                  <a:ea typeface="ＭＳ Ｐゴシック" charset="-128"/>
                </a:defRPr>
              </a:lvl9pPr>
            </a:lstStyle>
            <a:p>
              <a:pPr marL="0" marR="0" lvl="0" indent="0" algn="ctr" defTabSz="379413" rtl="0" eaLnBrk="1" fontAlgn="auto" latinLnBrk="0" hangingPunct="1">
                <a:lnSpc>
                  <a:spcPct val="100000"/>
                </a:lnSpc>
                <a:spcBef>
                  <a:spcPts val="0"/>
                </a:spcBef>
                <a:spcAft>
                  <a:spcPts val="0"/>
                </a:spcAft>
                <a:buClrTx/>
                <a:buSzTx/>
                <a:buFontTx/>
                <a:buNone/>
                <a:tabLst/>
                <a:defRPr/>
              </a:pPr>
              <a:endParaRPr kumimoji="0" lang="fr-FR" altLang="fr-FR" sz="1100" b="1" i="0" u="none" strike="noStrike" kern="1200" cap="none" spc="0" normalizeH="0" baseline="0" noProof="0">
                <a:ln>
                  <a:noFill/>
                </a:ln>
                <a:solidFill>
                  <a:srgbClr val="000000"/>
                </a:solidFill>
                <a:effectLst/>
                <a:uLnTx/>
                <a:uFillTx/>
                <a:latin typeface="Arial"/>
                <a:ea typeface="ＭＳ Ｐゴシック" charset="-128"/>
                <a:cs typeface="+mn-cs"/>
              </a:endParaRPr>
            </a:p>
          </p:txBody>
        </p:sp>
        <p:sp>
          <p:nvSpPr>
            <p:cNvPr id="52" name="Arc 6">
              <a:extLst>
                <a:ext uri="{FF2B5EF4-FFF2-40B4-BE49-F238E27FC236}">
                  <a16:creationId xmlns:a16="http://schemas.microsoft.com/office/drawing/2014/main" id="{54D7168B-4382-49FF-A5D8-615CD6A4B6C8}"/>
                </a:ext>
              </a:extLst>
            </p:cNvPr>
            <p:cNvSpPr>
              <a:spLocks/>
            </p:cNvSpPr>
            <p:nvPr/>
          </p:nvSpPr>
          <p:spPr bwMode="gray">
            <a:xfrm>
              <a:off x="1978819" y="1150938"/>
              <a:ext cx="153194" cy="153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457182"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grpSp>
      <p:grpSp>
        <p:nvGrpSpPr>
          <p:cNvPr id="53" name="HarveyBall">
            <a:extLst>
              <a:ext uri="{FF2B5EF4-FFF2-40B4-BE49-F238E27FC236}">
                <a16:creationId xmlns:a16="http://schemas.microsoft.com/office/drawing/2014/main" id="{0EC7DC69-E067-4F69-9A83-FCADFD4D9B03}"/>
              </a:ext>
            </a:extLst>
          </p:cNvPr>
          <p:cNvGrpSpPr>
            <a:grpSpLocks noChangeAspect="1"/>
          </p:cNvGrpSpPr>
          <p:nvPr/>
        </p:nvGrpSpPr>
        <p:grpSpPr bwMode="auto">
          <a:xfrm>
            <a:off x="6433603" y="1781565"/>
            <a:ext cx="216574" cy="198044"/>
            <a:chOff x="1825625" y="1150938"/>
            <a:chExt cx="306388" cy="306387"/>
          </a:xfrm>
        </p:grpSpPr>
        <p:sp>
          <p:nvSpPr>
            <p:cNvPr id="54" name="Oval 5">
              <a:extLst>
                <a:ext uri="{FF2B5EF4-FFF2-40B4-BE49-F238E27FC236}">
                  <a16:creationId xmlns:a16="http://schemas.microsoft.com/office/drawing/2014/main" id="{ECD6857A-A78F-43A6-8DBD-057E8C860473}"/>
                </a:ext>
              </a:extLst>
            </p:cNvPr>
            <p:cNvSpPr>
              <a:spLocks noChangeArrowheads="1"/>
            </p:cNvSpPr>
            <p:nvPr/>
          </p:nvSpPr>
          <p:spPr bwMode="gray">
            <a:xfrm>
              <a:off x="1825625" y="1150938"/>
              <a:ext cx="306388" cy="306387"/>
            </a:xfrm>
            <a:prstGeom prst="ellipse">
              <a:avLst/>
            </a:prstGeom>
            <a:solidFill>
              <a:schemeClr val="bg1"/>
            </a:solidFill>
            <a:ln w="9525">
              <a:solidFill>
                <a:srgbClr val="4D4D4D"/>
              </a:solidFill>
              <a:round/>
              <a:headEnd/>
              <a:tailEnd/>
            </a:ln>
          </p:spPr>
          <p:txBody>
            <a:bodyPr wrap="none" anchor="ctr"/>
            <a:lstStyle>
              <a:lvl1pPr defTabSz="379413">
                <a:defRPr sz="1600">
                  <a:solidFill>
                    <a:schemeClr val="tx1"/>
                  </a:solidFill>
                  <a:latin typeface="Arial" charset="0"/>
                  <a:ea typeface="ＭＳ Ｐゴシック" charset="-128"/>
                </a:defRPr>
              </a:lvl1pPr>
              <a:lvl2pPr defTabSz="379413">
                <a:defRPr sz="1600">
                  <a:solidFill>
                    <a:schemeClr val="tx1"/>
                  </a:solidFill>
                  <a:latin typeface="Arial" charset="0"/>
                  <a:ea typeface="ＭＳ Ｐゴシック" charset="-128"/>
                </a:defRPr>
              </a:lvl2pPr>
              <a:lvl3pPr defTabSz="379413">
                <a:defRPr sz="1600">
                  <a:solidFill>
                    <a:schemeClr val="tx1"/>
                  </a:solidFill>
                  <a:latin typeface="Arial" charset="0"/>
                  <a:ea typeface="ＭＳ Ｐゴシック" charset="-128"/>
                </a:defRPr>
              </a:lvl3pPr>
              <a:lvl4pPr defTabSz="379413">
                <a:defRPr sz="1600">
                  <a:solidFill>
                    <a:schemeClr val="tx1"/>
                  </a:solidFill>
                  <a:latin typeface="Arial" charset="0"/>
                  <a:ea typeface="ＭＳ Ｐゴシック" charset="-128"/>
                </a:defRPr>
              </a:lvl4pPr>
              <a:lvl5pPr defTabSz="379413">
                <a:defRPr sz="1600">
                  <a:solidFill>
                    <a:schemeClr val="tx1"/>
                  </a:solidFill>
                  <a:latin typeface="Arial" charset="0"/>
                  <a:ea typeface="ＭＳ Ｐゴシック" charset="-128"/>
                </a:defRPr>
              </a:lvl5pPr>
              <a:lvl6pPr marL="2078038" indent="207963" defTabSz="379413" eaLnBrk="0" fontAlgn="base" hangingPunct="0">
                <a:spcBef>
                  <a:spcPct val="0"/>
                </a:spcBef>
                <a:spcAft>
                  <a:spcPct val="0"/>
                </a:spcAft>
                <a:defRPr sz="1600">
                  <a:solidFill>
                    <a:schemeClr val="tx1"/>
                  </a:solidFill>
                  <a:latin typeface="Arial" charset="0"/>
                  <a:ea typeface="ＭＳ Ｐゴシック" charset="-128"/>
                </a:defRPr>
              </a:lvl6pPr>
              <a:lvl7pPr marL="2535238" indent="207963" defTabSz="379413" eaLnBrk="0" fontAlgn="base" hangingPunct="0">
                <a:spcBef>
                  <a:spcPct val="0"/>
                </a:spcBef>
                <a:spcAft>
                  <a:spcPct val="0"/>
                </a:spcAft>
                <a:defRPr sz="1600">
                  <a:solidFill>
                    <a:schemeClr val="tx1"/>
                  </a:solidFill>
                  <a:latin typeface="Arial" charset="0"/>
                  <a:ea typeface="ＭＳ Ｐゴシック" charset="-128"/>
                </a:defRPr>
              </a:lvl7pPr>
              <a:lvl8pPr marL="2992438" indent="207963" defTabSz="379413" eaLnBrk="0" fontAlgn="base" hangingPunct="0">
                <a:spcBef>
                  <a:spcPct val="0"/>
                </a:spcBef>
                <a:spcAft>
                  <a:spcPct val="0"/>
                </a:spcAft>
                <a:defRPr sz="1600">
                  <a:solidFill>
                    <a:schemeClr val="tx1"/>
                  </a:solidFill>
                  <a:latin typeface="Arial" charset="0"/>
                  <a:ea typeface="ＭＳ Ｐゴシック" charset="-128"/>
                </a:defRPr>
              </a:lvl8pPr>
              <a:lvl9pPr marL="3449638" indent="207963" defTabSz="379413" eaLnBrk="0" fontAlgn="base" hangingPunct="0">
                <a:spcBef>
                  <a:spcPct val="0"/>
                </a:spcBef>
                <a:spcAft>
                  <a:spcPct val="0"/>
                </a:spcAft>
                <a:defRPr sz="1600">
                  <a:solidFill>
                    <a:schemeClr val="tx1"/>
                  </a:solidFill>
                  <a:latin typeface="Arial" charset="0"/>
                  <a:ea typeface="ＭＳ Ｐゴシック" charset="-128"/>
                </a:defRPr>
              </a:lvl9pPr>
            </a:lstStyle>
            <a:p>
              <a:pPr marL="0" marR="0" lvl="0" indent="0" algn="ctr" defTabSz="379413" rtl="0" eaLnBrk="1" fontAlgn="auto" latinLnBrk="0" hangingPunct="1">
                <a:lnSpc>
                  <a:spcPct val="100000"/>
                </a:lnSpc>
                <a:spcBef>
                  <a:spcPts val="0"/>
                </a:spcBef>
                <a:spcAft>
                  <a:spcPts val="0"/>
                </a:spcAft>
                <a:buClrTx/>
                <a:buSzTx/>
                <a:buFontTx/>
                <a:buNone/>
                <a:tabLst/>
                <a:defRPr/>
              </a:pPr>
              <a:endParaRPr kumimoji="0" lang="fr-FR" altLang="fr-FR" sz="1100" b="1" i="0" u="none" strike="noStrike" kern="1200" cap="none" spc="0" normalizeH="0" baseline="0" noProof="0">
                <a:ln>
                  <a:noFill/>
                </a:ln>
                <a:solidFill>
                  <a:srgbClr val="000000"/>
                </a:solidFill>
                <a:effectLst/>
                <a:uLnTx/>
                <a:uFillTx/>
                <a:latin typeface="Arial"/>
                <a:ea typeface="ＭＳ Ｐゴシック" charset="-128"/>
                <a:cs typeface="+mn-cs"/>
              </a:endParaRPr>
            </a:p>
          </p:txBody>
        </p:sp>
        <p:sp>
          <p:nvSpPr>
            <p:cNvPr id="55" name="Arc 6">
              <a:extLst>
                <a:ext uri="{FF2B5EF4-FFF2-40B4-BE49-F238E27FC236}">
                  <a16:creationId xmlns:a16="http://schemas.microsoft.com/office/drawing/2014/main" id="{724DB79C-4D93-40E8-A9BD-61FB1866FB2C}"/>
                </a:ext>
              </a:extLst>
            </p:cNvPr>
            <p:cNvSpPr>
              <a:spLocks/>
            </p:cNvSpPr>
            <p:nvPr/>
          </p:nvSpPr>
          <p:spPr bwMode="gray">
            <a:xfrm>
              <a:off x="1978819" y="1150938"/>
              <a:ext cx="153194" cy="153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457182"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grpSp>
      <p:grpSp>
        <p:nvGrpSpPr>
          <p:cNvPr id="56" name="HarveyBall">
            <a:extLst>
              <a:ext uri="{FF2B5EF4-FFF2-40B4-BE49-F238E27FC236}">
                <a16:creationId xmlns:a16="http://schemas.microsoft.com/office/drawing/2014/main" id="{270D5292-F27D-4DE8-B719-BD8100C14FFF}"/>
              </a:ext>
            </a:extLst>
          </p:cNvPr>
          <p:cNvGrpSpPr/>
          <p:nvPr/>
        </p:nvGrpSpPr>
        <p:grpSpPr>
          <a:xfrm>
            <a:off x="6419491" y="2324721"/>
            <a:ext cx="221285" cy="221285"/>
            <a:chOff x="2282825" y="1150938"/>
            <a:chExt cx="306388" cy="306387"/>
          </a:xfrm>
        </p:grpSpPr>
        <p:sp>
          <p:nvSpPr>
            <p:cNvPr id="57" name="Oval 8">
              <a:extLst>
                <a:ext uri="{FF2B5EF4-FFF2-40B4-BE49-F238E27FC236}">
                  <a16:creationId xmlns:a16="http://schemas.microsoft.com/office/drawing/2014/main" id="{052B73B4-9E5F-4C40-AB59-2E432FA7F66F}"/>
                </a:ext>
              </a:extLst>
            </p:cNvPr>
            <p:cNvSpPr>
              <a:spLocks noChangeArrowheads="1"/>
            </p:cNvSpPr>
            <p:nvPr/>
          </p:nvSpPr>
          <p:spPr bwMode="gray">
            <a:xfrm>
              <a:off x="2282825" y="1150938"/>
              <a:ext cx="306388" cy="306387"/>
            </a:xfrm>
            <a:prstGeom prst="ellipse">
              <a:avLst/>
            </a:prstGeom>
            <a:solidFill>
              <a:schemeClr val="bg1"/>
            </a:solidFill>
            <a:ln w="9525" algn="ctr">
              <a:solidFill>
                <a:srgbClr val="4D4D4D"/>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58" name="Arc 9">
              <a:extLst>
                <a:ext uri="{FF2B5EF4-FFF2-40B4-BE49-F238E27FC236}">
                  <a16:creationId xmlns:a16="http://schemas.microsoft.com/office/drawing/2014/main" id="{54AF9793-FA61-452B-BCB6-771E00C6FDCD}"/>
                </a:ext>
              </a:extLst>
            </p:cNvPr>
            <p:cNvSpPr>
              <a:spLocks/>
            </p:cNvSpPr>
            <p:nvPr/>
          </p:nvSpPr>
          <p:spPr bwMode="gray">
            <a:xfrm>
              <a:off x="2436813" y="1150938"/>
              <a:ext cx="152400" cy="304800"/>
            </a:xfrm>
            <a:custGeom>
              <a:avLst/>
              <a:gdLst>
                <a:gd name="T0" fmla="*/ 0 w 21600"/>
                <a:gd name="T1" fmla="*/ 0 h 43200"/>
                <a:gd name="T2" fmla="*/ 0 w 21600"/>
                <a:gd name="T3" fmla="*/ 0 h 43200"/>
                <a:gd name="T4" fmla="*/ 0 w 21600"/>
                <a:gd name="T5" fmla="*/ 0 h 43200"/>
                <a:gd name="T6" fmla="*/ 0 60000 65536"/>
                <a:gd name="T7" fmla="*/ 0 60000 65536"/>
                <a:gd name="T8" fmla="*/ 0 60000 65536"/>
                <a:gd name="T9" fmla="*/ 0 w 21600"/>
                <a:gd name="T10" fmla="*/ 0 h 43200"/>
                <a:gd name="T11" fmla="*/ 21600 w 21600"/>
                <a:gd name="T12" fmla="*/ 43200 h 43200"/>
              </a:gdLst>
              <a:ahLst/>
              <a:cxnLst>
                <a:cxn ang="T6">
                  <a:pos x="T0" y="T1"/>
                </a:cxn>
                <a:cxn ang="T7">
                  <a:pos x="T2" y="T3"/>
                </a:cxn>
                <a:cxn ang="T8">
                  <a:pos x="T4" y="T5"/>
                </a:cxn>
              </a:cxnLst>
              <a:rect l="T9" t="T10" r="T11" b="T12"/>
              <a:pathLst>
                <a:path w="21600" h="43200" fill="none" extrusionOk="0">
                  <a:moveTo>
                    <a:pt x="-1" y="0"/>
                  </a:moveTo>
                  <a:cubicBezTo>
                    <a:pt x="11929" y="0"/>
                    <a:pt x="21600" y="9670"/>
                    <a:pt x="21600" y="21600"/>
                  </a:cubicBezTo>
                  <a:cubicBezTo>
                    <a:pt x="21600" y="33513"/>
                    <a:pt x="11954" y="43177"/>
                    <a:pt x="40" y="43199"/>
                  </a:cubicBezTo>
                </a:path>
                <a:path w="21600" h="43200" stroke="0" extrusionOk="0">
                  <a:moveTo>
                    <a:pt x="-1" y="0"/>
                  </a:moveTo>
                  <a:cubicBezTo>
                    <a:pt x="11929" y="0"/>
                    <a:pt x="21600" y="9670"/>
                    <a:pt x="21600" y="21600"/>
                  </a:cubicBezTo>
                  <a:cubicBezTo>
                    <a:pt x="21600" y="33513"/>
                    <a:pt x="11954" y="43177"/>
                    <a:pt x="40" y="43199"/>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grpSp>
      <p:sp>
        <p:nvSpPr>
          <p:cNvPr id="59" name="Oval 3">
            <a:extLst>
              <a:ext uri="{FF2B5EF4-FFF2-40B4-BE49-F238E27FC236}">
                <a16:creationId xmlns:a16="http://schemas.microsoft.com/office/drawing/2014/main" id="{072CE659-9C07-4DFB-B00A-8CDFCFB1F339}"/>
              </a:ext>
            </a:extLst>
          </p:cNvPr>
          <p:cNvSpPr>
            <a:spLocks noChangeAspect="1" noChangeArrowheads="1"/>
          </p:cNvSpPr>
          <p:nvPr/>
        </p:nvSpPr>
        <p:spPr bwMode="gray">
          <a:xfrm>
            <a:off x="6419491" y="3493807"/>
            <a:ext cx="228870" cy="223231"/>
          </a:xfrm>
          <a:prstGeom prst="ellipse">
            <a:avLst/>
          </a:prstGeom>
          <a:solidFill>
            <a:srgbClr val="4D4D4D"/>
          </a:solidFill>
          <a:ln w="9525">
            <a:solidFill>
              <a:srgbClr val="4D4D4D"/>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altLang="fr-FR" sz="1000" b="1" i="0" u="none" strike="noStrike" kern="1200" cap="none" spc="0" normalizeH="0" baseline="0" noProof="0">
              <a:ln>
                <a:noFill/>
              </a:ln>
              <a:solidFill>
                <a:srgbClr val="000000"/>
              </a:solidFill>
              <a:effectLst/>
              <a:uLnTx/>
              <a:uFillTx/>
              <a:latin typeface="Arial"/>
              <a:ea typeface="+mn-ea"/>
              <a:cs typeface="+mn-cs"/>
            </a:endParaRPr>
          </a:p>
        </p:txBody>
      </p:sp>
      <p:grpSp>
        <p:nvGrpSpPr>
          <p:cNvPr id="60" name="HarveyBall">
            <a:extLst>
              <a:ext uri="{FF2B5EF4-FFF2-40B4-BE49-F238E27FC236}">
                <a16:creationId xmlns:a16="http://schemas.microsoft.com/office/drawing/2014/main" id="{F03E8DE1-C8D7-410B-87A4-F9D3C4BCFB6A}"/>
              </a:ext>
            </a:extLst>
          </p:cNvPr>
          <p:cNvGrpSpPr>
            <a:grpSpLocks noChangeAspect="1"/>
          </p:cNvGrpSpPr>
          <p:nvPr/>
        </p:nvGrpSpPr>
        <p:grpSpPr bwMode="auto">
          <a:xfrm>
            <a:off x="6420636" y="3950725"/>
            <a:ext cx="216574" cy="198044"/>
            <a:chOff x="1825625" y="1150938"/>
            <a:chExt cx="306388" cy="306387"/>
          </a:xfrm>
        </p:grpSpPr>
        <p:sp>
          <p:nvSpPr>
            <p:cNvPr id="61" name="Oval 5">
              <a:extLst>
                <a:ext uri="{FF2B5EF4-FFF2-40B4-BE49-F238E27FC236}">
                  <a16:creationId xmlns:a16="http://schemas.microsoft.com/office/drawing/2014/main" id="{3A65A768-01C6-4332-B19C-A66D46F1C49D}"/>
                </a:ext>
              </a:extLst>
            </p:cNvPr>
            <p:cNvSpPr>
              <a:spLocks noChangeArrowheads="1"/>
            </p:cNvSpPr>
            <p:nvPr/>
          </p:nvSpPr>
          <p:spPr bwMode="gray">
            <a:xfrm>
              <a:off x="1825625" y="1150938"/>
              <a:ext cx="306388" cy="306387"/>
            </a:xfrm>
            <a:prstGeom prst="ellipse">
              <a:avLst/>
            </a:prstGeom>
            <a:solidFill>
              <a:schemeClr val="bg1"/>
            </a:solidFill>
            <a:ln w="9525">
              <a:solidFill>
                <a:srgbClr val="4D4D4D"/>
              </a:solidFill>
              <a:round/>
              <a:headEnd/>
              <a:tailEnd/>
            </a:ln>
          </p:spPr>
          <p:txBody>
            <a:bodyPr wrap="none" anchor="ctr"/>
            <a:lstStyle>
              <a:lvl1pPr defTabSz="379413">
                <a:defRPr sz="1600">
                  <a:solidFill>
                    <a:schemeClr val="tx1"/>
                  </a:solidFill>
                  <a:latin typeface="Arial" charset="0"/>
                  <a:ea typeface="ＭＳ Ｐゴシック" charset="-128"/>
                </a:defRPr>
              </a:lvl1pPr>
              <a:lvl2pPr defTabSz="379413">
                <a:defRPr sz="1600">
                  <a:solidFill>
                    <a:schemeClr val="tx1"/>
                  </a:solidFill>
                  <a:latin typeface="Arial" charset="0"/>
                  <a:ea typeface="ＭＳ Ｐゴシック" charset="-128"/>
                </a:defRPr>
              </a:lvl2pPr>
              <a:lvl3pPr defTabSz="379413">
                <a:defRPr sz="1600">
                  <a:solidFill>
                    <a:schemeClr val="tx1"/>
                  </a:solidFill>
                  <a:latin typeface="Arial" charset="0"/>
                  <a:ea typeface="ＭＳ Ｐゴシック" charset="-128"/>
                </a:defRPr>
              </a:lvl3pPr>
              <a:lvl4pPr defTabSz="379413">
                <a:defRPr sz="1600">
                  <a:solidFill>
                    <a:schemeClr val="tx1"/>
                  </a:solidFill>
                  <a:latin typeface="Arial" charset="0"/>
                  <a:ea typeface="ＭＳ Ｐゴシック" charset="-128"/>
                </a:defRPr>
              </a:lvl4pPr>
              <a:lvl5pPr defTabSz="379413">
                <a:defRPr sz="1600">
                  <a:solidFill>
                    <a:schemeClr val="tx1"/>
                  </a:solidFill>
                  <a:latin typeface="Arial" charset="0"/>
                  <a:ea typeface="ＭＳ Ｐゴシック" charset="-128"/>
                </a:defRPr>
              </a:lvl5pPr>
              <a:lvl6pPr marL="2078038" indent="207963" defTabSz="379413" eaLnBrk="0" fontAlgn="base" hangingPunct="0">
                <a:spcBef>
                  <a:spcPct val="0"/>
                </a:spcBef>
                <a:spcAft>
                  <a:spcPct val="0"/>
                </a:spcAft>
                <a:defRPr sz="1600">
                  <a:solidFill>
                    <a:schemeClr val="tx1"/>
                  </a:solidFill>
                  <a:latin typeface="Arial" charset="0"/>
                  <a:ea typeface="ＭＳ Ｐゴシック" charset="-128"/>
                </a:defRPr>
              </a:lvl6pPr>
              <a:lvl7pPr marL="2535238" indent="207963" defTabSz="379413" eaLnBrk="0" fontAlgn="base" hangingPunct="0">
                <a:spcBef>
                  <a:spcPct val="0"/>
                </a:spcBef>
                <a:spcAft>
                  <a:spcPct val="0"/>
                </a:spcAft>
                <a:defRPr sz="1600">
                  <a:solidFill>
                    <a:schemeClr val="tx1"/>
                  </a:solidFill>
                  <a:latin typeface="Arial" charset="0"/>
                  <a:ea typeface="ＭＳ Ｐゴシック" charset="-128"/>
                </a:defRPr>
              </a:lvl7pPr>
              <a:lvl8pPr marL="2992438" indent="207963" defTabSz="379413" eaLnBrk="0" fontAlgn="base" hangingPunct="0">
                <a:spcBef>
                  <a:spcPct val="0"/>
                </a:spcBef>
                <a:spcAft>
                  <a:spcPct val="0"/>
                </a:spcAft>
                <a:defRPr sz="1600">
                  <a:solidFill>
                    <a:schemeClr val="tx1"/>
                  </a:solidFill>
                  <a:latin typeface="Arial" charset="0"/>
                  <a:ea typeface="ＭＳ Ｐゴシック" charset="-128"/>
                </a:defRPr>
              </a:lvl8pPr>
              <a:lvl9pPr marL="3449638" indent="207963" defTabSz="379413" eaLnBrk="0" fontAlgn="base" hangingPunct="0">
                <a:spcBef>
                  <a:spcPct val="0"/>
                </a:spcBef>
                <a:spcAft>
                  <a:spcPct val="0"/>
                </a:spcAft>
                <a:defRPr sz="1600">
                  <a:solidFill>
                    <a:schemeClr val="tx1"/>
                  </a:solidFill>
                  <a:latin typeface="Arial" charset="0"/>
                  <a:ea typeface="ＭＳ Ｐゴシック" charset="-128"/>
                </a:defRPr>
              </a:lvl9pPr>
            </a:lstStyle>
            <a:p>
              <a:pPr marL="0" marR="0" lvl="0" indent="0" algn="ctr" defTabSz="379413" rtl="0" eaLnBrk="1" fontAlgn="auto" latinLnBrk="0" hangingPunct="1">
                <a:lnSpc>
                  <a:spcPct val="100000"/>
                </a:lnSpc>
                <a:spcBef>
                  <a:spcPts val="0"/>
                </a:spcBef>
                <a:spcAft>
                  <a:spcPts val="0"/>
                </a:spcAft>
                <a:buClrTx/>
                <a:buSzTx/>
                <a:buFontTx/>
                <a:buNone/>
                <a:tabLst/>
                <a:defRPr/>
              </a:pPr>
              <a:endParaRPr kumimoji="0" lang="fr-FR" altLang="fr-FR" sz="1100" b="1" i="0" u="none" strike="noStrike" kern="1200" cap="none" spc="0" normalizeH="0" baseline="0" noProof="0">
                <a:ln>
                  <a:noFill/>
                </a:ln>
                <a:solidFill>
                  <a:srgbClr val="000000"/>
                </a:solidFill>
                <a:effectLst/>
                <a:uLnTx/>
                <a:uFillTx/>
                <a:latin typeface="Arial"/>
                <a:ea typeface="ＭＳ Ｐゴシック" charset="-128"/>
                <a:cs typeface="+mn-cs"/>
              </a:endParaRPr>
            </a:p>
          </p:txBody>
        </p:sp>
        <p:sp>
          <p:nvSpPr>
            <p:cNvPr id="62" name="Arc 6">
              <a:extLst>
                <a:ext uri="{FF2B5EF4-FFF2-40B4-BE49-F238E27FC236}">
                  <a16:creationId xmlns:a16="http://schemas.microsoft.com/office/drawing/2014/main" id="{E9336E1E-1162-4386-8976-FC13F9728BEF}"/>
                </a:ext>
              </a:extLst>
            </p:cNvPr>
            <p:cNvSpPr>
              <a:spLocks/>
            </p:cNvSpPr>
            <p:nvPr/>
          </p:nvSpPr>
          <p:spPr bwMode="gray">
            <a:xfrm>
              <a:off x="1978819" y="1150938"/>
              <a:ext cx="153194" cy="153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457182"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grpSp>
      <p:sp>
        <p:nvSpPr>
          <p:cNvPr id="63" name="Oval 3">
            <a:extLst>
              <a:ext uri="{FF2B5EF4-FFF2-40B4-BE49-F238E27FC236}">
                <a16:creationId xmlns:a16="http://schemas.microsoft.com/office/drawing/2014/main" id="{09538690-F7B3-438F-9DF2-D2250EDA0CEF}"/>
              </a:ext>
            </a:extLst>
          </p:cNvPr>
          <p:cNvSpPr>
            <a:spLocks noChangeAspect="1" noChangeArrowheads="1"/>
          </p:cNvSpPr>
          <p:nvPr/>
        </p:nvSpPr>
        <p:spPr bwMode="gray">
          <a:xfrm>
            <a:off x="6430642" y="4365107"/>
            <a:ext cx="228870" cy="223231"/>
          </a:xfrm>
          <a:prstGeom prst="ellipse">
            <a:avLst/>
          </a:prstGeom>
          <a:solidFill>
            <a:srgbClr val="4D4D4D"/>
          </a:solidFill>
          <a:ln w="9525">
            <a:solidFill>
              <a:srgbClr val="4D4D4D"/>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altLang="fr-FR" sz="1000" b="1" i="0" u="none" strike="noStrike" kern="1200" cap="none" spc="0" normalizeH="0" baseline="0" noProof="0">
              <a:ln>
                <a:noFill/>
              </a:ln>
              <a:solidFill>
                <a:srgbClr val="000000"/>
              </a:solidFill>
              <a:effectLst/>
              <a:uLnTx/>
              <a:uFillTx/>
              <a:latin typeface="Arial"/>
              <a:ea typeface="+mn-ea"/>
              <a:cs typeface="+mn-cs"/>
            </a:endParaRPr>
          </a:p>
        </p:txBody>
      </p:sp>
      <p:grpSp>
        <p:nvGrpSpPr>
          <p:cNvPr id="64" name="HarveyBall">
            <a:extLst>
              <a:ext uri="{FF2B5EF4-FFF2-40B4-BE49-F238E27FC236}">
                <a16:creationId xmlns:a16="http://schemas.microsoft.com/office/drawing/2014/main" id="{2B0906AB-CFA0-4448-BDC3-B1CA1EA83D97}"/>
              </a:ext>
            </a:extLst>
          </p:cNvPr>
          <p:cNvGrpSpPr>
            <a:grpSpLocks noChangeAspect="1"/>
          </p:cNvGrpSpPr>
          <p:nvPr/>
        </p:nvGrpSpPr>
        <p:grpSpPr bwMode="auto">
          <a:xfrm>
            <a:off x="6431787" y="4839737"/>
            <a:ext cx="216574" cy="198044"/>
            <a:chOff x="1825625" y="1150938"/>
            <a:chExt cx="306388" cy="306387"/>
          </a:xfrm>
        </p:grpSpPr>
        <p:sp>
          <p:nvSpPr>
            <p:cNvPr id="65" name="Oval 5">
              <a:extLst>
                <a:ext uri="{FF2B5EF4-FFF2-40B4-BE49-F238E27FC236}">
                  <a16:creationId xmlns:a16="http://schemas.microsoft.com/office/drawing/2014/main" id="{EDD2D4E6-1AFF-45C3-A996-583E061F3D5C}"/>
                </a:ext>
              </a:extLst>
            </p:cNvPr>
            <p:cNvSpPr>
              <a:spLocks noChangeArrowheads="1"/>
            </p:cNvSpPr>
            <p:nvPr/>
          </p:nvSpPr>
          <p:spPr bwMode="gray">
            <a:xfrm>
              <a:off x="1825625" y="1150938"/>
              <a:ext cx="306388" cy="306387"/>
            </a:xfrm>
            <a:prstGeom prst="ellipse">
              <a:avLst/>
            </a:prstGeom>
            <a:solidFill>
              <a:schemeClr val="bg1"/>
            </a:solidFill>
            <a:ln w="9525">
              <a:solidFill>
                <a:srgbClr val="4D4D4D"/>
              </a:solidFill>
              <a:round/>
              <a:headEnd/>
              <a:tailEnd/>
            </a:ln>
          </p:spPr>
          <p:txBody>
            <a:bodyPr wrap="none" anchor="ctr"/>
            <a:lstStyle>
              <a:lvl1pPr defTabSz="379413">
                <a:defRPr sz="1600">
                  <a:solidFill>
                    <a:schemeClr val="tx1"/>
                  </a:solidFill>
                  <a:latin typeface="Arial" charset="0"/>
                  <a:ea typeface="ＭＳ Ｐゴシック" charset="-128"/>
                </a:defRPr>
              </a:lvl1pPr>
              <a:lvl2pPr defTabSz="379413">
                <a:defRPr sz="1600">
                  <a:solidFill>
                    <a:schemeClr val="tx1"/>
                  </a:solidFill>
                  <a:latin typeface="Arial" charset="0"/>
                  <a:ea typeface="ＭＳ Ｐゴシック" charset="-128"/>
                </a:defRPr>
              </a:lvl2pPr>
              <a:lvl3pPr defTabSz="379413">
                <a:defRPr sz="1600">
                  <a:solidFill>
                    <a:schemeClr val="tx1"/>
                  </a:solidFill>
                  <a:latin typeface="Arial" charset="0"/>
                  <a:ea typeface="ＭＳ Ｐゴシック" charset="-128"/>
                </a:defRPr>
              </a:lvl3pPr>
              <a:lvl4pPr defTabSz="379413">
                <a:defRPr sz="1600">
                  <a:solidFill>
                    <a:schemeClr val="tx1"/>
                  </a:solidFill>
                  <a:latin typeface="Arial" charset="0"/>
                  <a:ea typeface="ＭＳ Ｐゴシック" charset="-128"/>
                </a:defRPr>
              </a:lvl4pPr>
              <a:lvl5pPr defTabSz="379413">
                <a:defRPr sz="1600">
                  <a:solidFill>
                    <a:schemeClr val="tx1"/>
                  </a:solidFill>
                  <a:latin typeface="Arial" charset="0"/>
                  <a:ea typeface="ＭＳ Ｐゴシック" charset="-128"/>
                </a:defRPr>
              </a:lvl5pPr>
              <a:lvl6pPr marL="2078038" indent="207963" defTabSz="379413" eaLnBrk="0" fontAlgn="base" hangingPunct="0">
                <a:spcBef>
                  <a:spcPct val="0"/>
                </a:spcBef>
                <a:spcAft>
                  <a:spcPct val="0"/>
                </a:spcAft>
                <a:defRPr sz="1600">
                  <a:solidFill>
                    <a:schemeClr val="tx1"/>
                  </a:solidFill>
                  <a:latin typeface="Arial" charset="0"/>
                  <a:ea typeface="ＭＳ Ｐゴシック" charset="-128"/>
                </a:defRPr>
              </a:lvl6pPr>
              <a:lvl7pPr marL="2535238" indent="207963" defTabSz="379413" eaLnBrk="0" fontAlgn="base" hangingPunct="0">
                <a:spcBef>
                  <a:spcPct val="0"/>
                </a:spcBef>
                <a:spcAft>
                  <a:spcPct val="0"/>
                </a:spcAft>
                <a:defRPr sz="1600">
                  <a:solidFill>
                    <a:schemeClr val="tx1"/>
                  </a:solidFill>
                  <a:latin typeface="Arial" charset="0"/>
                  <a:ea typeface="ＭＳ Ｐゴシック" charset="-128"/>
                </a:defRPr>
              </a:lvl7pPr>
              <a:lvl8pPr marL="2992438" indent="207963" defTabSz="379413" eaLnBrk="0" fontAlgn="base" hangingPunct="0">
                <a:spcBef>
                  <a:spcPct val="0"/>
                </a:spcBef>
                <a:spcAft>
                  <a:spcPct val="0"/>
                </a:spcAft>
                <a:defRPr sz="1600">
                  <a:solidFill>
                    <a:schemeClr val="tx1"/>
                  </a:solidFill>
                  <a:latin typeface="Arial" charset="0"/>
                  <a:ea typeface="ＭＳ Ｐゴシック" charset="-128"/>
                </a:defRPr>
              </a:lvl8pPr>
              <a:lvl9pPr marL="3449638" indent="207963" defTabSz="379413" eaLnBrk="0" fontAlgn="base" hangingPunct="0">
                <a:spcBef>
                  <a:spcPct val="0"/>
                </a:spcBef>
                <a:spcAft>
                  <a:spcPct val="0"/>
                </a:spcAft>
                <a:defRPr sz="1600">
                  <a:solidFill>
                    <a:schemeClr val="tx1"/>
                  </a:solidFill>
                  <a:latin typeface="Arial" charset="0"/>
                  <a:ea typeface="ＭＳ Ｐゴシック" charset="-128"/>
                </a:defRPr>
              </a:lvl9pPr>
            </a:lstStyle>
            <a:p>
              <a:pPr marL="0" marR="0" lvl="0" indent="0" algn="ctr" defTabSz="379413" rtl="0" eaLnBrk="1" fontAlgn="auto" latinLnBrk="0" hangingPunct="1">
                <a:lnSpc>
                  <a:spcPct val="100000"/>
                </a:lnSpc>
                <a:spcBef>
                  <a:spcPts val="0"/>
                </a:spcBef>
                <a:spcAft>
                  <a:spcPts val="0"/>
                </a:spcAft>
                <a:buClrTx/>
                <a:buSzTx/>
                <a:buFontTx/>
                <a:buNone/>
                <a:tabLst/>
                <a:defRPr/>
              </a:pPr>
              <a:endParaRPr kumimoji="0" lang="fr-FR" altLang="fr-FR" sz="1100" b="1" i="0" u="none" strike="noStrike" kern="1200" cap="none" spc="0" normalizeH="0" baseline="0" noProof="0">
                <a:ln>
                  <a:noFill/>
                </a:ln>
                <a:solidFill>
                  <a:srgbClr val="000000"/>
                </a:solidFill>
                <a:effectLst/>
                <a:uLnTx/>
                <a:uFillTx/>
                <a:latin typeface="Arial"/>
                <a:ea typeface="ＭＳ Ｐゴシック" charset="-128"/>
                <a:cs typeface="+mn-cs"/>
              </a:endParaRPr>
            </a:p>
          </p:txBody>
        </p:sp>
        <p:sp>
          <p:nvSpPr>
            <p:cNvPr id="66" name="Arc 6">
              <a:extLst>
                <a:ext uri="{FF2B5EF4-FFF2-40B4-BE49-F238E27FC236}">
                  <a16:creationId xmlns:a16="http://schemas.microsoft.com/office/drawing/2014/main" id="{9B827E16-7DE5-4D78-9344-AB67AD5043A6}"/>
                </a:ext>
              </a:extLst>
            </p:cNvPr>
            <p:cNvSpPr>
              <a:spLocks/>
            </p:cNvSpPr>
            <p:nvPr/>
          </p:nvSpPr>
          <p:spPr bwMode="gray">
            <a:xfrm>
              <a:off x="1978819" y="1150938"/>
              <a:ext cx="153194" cy="153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457182"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grpSp>
      <p:grpSp>
        <p:nvGrpSpPr>
          <p:cNvPr id="67" name="HarveyBall">
            <a:extLst>
              <a:ext uri="{FF2B5EF4-FFF2-40B4-BE49-F238E27FC236}">
                <a16:creationId xmlns:a16="http://schemas.microsoft.com/office/drawing/2014/main" id="{41C32F27-BAC0-4B49-9D1E-37117585F2DB}"/>
              </a:ext>
            </a:extLst>
          </p:cNvPr>
          <p:cNvGrpSpPr>
            <a:grpSpLocks noChangeAspect="1"/>
          </p:cNvGrpSpPr>
          <p:nvPr/>
        </p:nvGrpSpPr>
        <p:grpSpPr bwMode="auto">
          <a:xfrm>
            <a:off x="6440843" y="5391894"/>
            <a:ext cx="216574" cy="198044"/>
            <a:chOff x="1825625" y="1150938"/>
            <a:chExt cx="306388" cy="306387"/>
          </a:xfrm>
        </p:grpSpPr>
        <p:sp>
          <p:nvSpPr>
            <p:cNvPr id="68" name="Oval 5">
              <a:extLst>
                <a:ext uri="{FF2B5EF4-FFF2-40B4-BE49-F238E27FC236}">
                  <a16:creationId xmlns:a16="http://schemas.microsoft.com/office/drawing/2014/main" id="{6B3E104A-4CB6-47EA-96E8-6C441CD6D360}"/>
                </a:ext>
              </a:extLst>
            </p:cNvPr>
            <p:cNvSpPr>
              <a:spLocks noChangeArrowheads="1"/>
            </p:cNvSpPr>
            <p:nvPr/>
          </p:nvSpPr>
          <p:spPr bwMode="gray">
            <a:xfrm>
              <a:off x="1825625" y="1150938"/>
              <a:ext cx="306388" cy="306387"/>
            </a:xfrm>
            <a:prstGeom prst="ellipse">
              <a:avLst/>
            </a:prstGeom>
            <a:solidFill>
              <a:schemeClr val="bg1"/>
            </a:solidFill>
            <a:ln w="9525">
              <a:solidFill>
                <a:srgbClr val="4D4D4D"/>
              </a:solidFill>
              <a:round/>
              <a:headEnd/>
              <a:tailEnd/>
            </a:ln>
          </p:spPr>
          <p:txBody>
            <a:bodyPr wrap="none" anchor="ctr"/>
            <a:lstStyle>
              <a:lvl1pPr defTabSz="379413">
                <a:defRPr sz="1600">
                  <a:solidFill>
                    <a:schemeClr val="tx1"/>
                  </a:solidFill>
                  <a:latin typeface="Arial" charset="0"/>
                  <a:ea typeface="ＭＳ Ｐゴシック" charset="-128"/>
                </a:defRPr>
              </a:lvl1pPr>
              <a:lvl2pPr defTabSz="379413">
                <a:defRPr sz="1600">
                  <a:solidFill>
                    <a:schemeClr val="tx1"/>
                  </a:solidFill>
                  <a:latin typeface="Arial" charset="0"/>
                  <a:ea typeface="ＭＳ Ｐゴシック" charset="-128"/>
                </a:defRPr>
              </a:lvl2pPr>
              <a:lvl3pPr defTabSz="379413">
                <a:defRPr sz="1600">
                  <a:solidFill>
                    <a:schemeClr val="tx1"/>
                  </a:solidFill>
                  <a:latin typeface="Arial" charset="0"/>
                  <a:ea typeface="ＭＳ Ｐゴシック" charset="-128"/>
                </a:defRPr>
              </a:lvl3pPr>
              <a:lvl4pPr defTabSz="379413">
                <a:defRPr sz="1600">
                  <a:solidFill>
                    <a:schemeClr val="tx1"/>
                  </a:solidFill>
                  <a:latin typeface="Arial" charset="0"/>
                  <a:ea typeface="ＭＳ Ｐゴシック" charset="-128"/>
                </a:defRPr>
              </a:lvl4pPr>
              <a:lvl5pPr defTabSz="379413">
                <a:defRPr sz="1600">
                  <a:solidFill>
                    <a:schemeClr val="tx1"/>
                  </a:solidFill>
                  <a:latin typeface="Arial" charset="0"/>
                  <a:ea typeface="ＭＳ Ｐゴシック" charset="-128"/>
                </a:defRPr>
              </a:lvl5pPr>
              <a:lvl6pPr marL="2078038" indent="207963" defTabSz="379413" eaLnBrk="0" fontAlgn="base" hangingPunct="0">
                <a:spcBef>
                  <a:spcPct val="0"/>
                </a:spcBef>
                <a:spcAft>
                  <a:spcPct val="0"/>
                </a:spcAft>
                <a:defRPr sz="1600">
                  <a:solidFill>
                    <a:schemeClr val="tx1"/>
                  </a:solidFill>
                  <a:latin typeface="Arial" charset="0"/>
                  <a:ea typeface="ＭＳ Ｐゴシック" charset="-128"/>
                </a:defRPr>
              </a:lvl6pPr>
              <a:lvl7pPr marL="2535238" indent="207963" defTabSz="379413" eaLnBrk="0" fontAlgn="base" hangingPunct="0">
                <a:spcBef>
                  <a:spcPct val="0"/>
                </a:spcBef>
                <a:spcAft>
                  <a:spcPct val="0"/>
                </a:spcAft>
                <a:defRPr sz="1600">
                  <a:solidFill>
                    <a:schemeClr val="tx1"/>
                  </a:solidFill>
                  <a:latin typeface="Arial" charset="0"/>
                  <a:ea typeface="ＭＳ Ｐゴシック" charset="-128"/>
                </a:defRPr>
              </a:lvl7pPr>
              <a:lvl8pPr marL="2992438" indent="207963" defTabSz="379413" eaLnBrk="0" fontAlgn="base" hangingPunct="0">
                <a:spcBef>
                  <a:spcPct val="0"/>
                </a:spcBef>
                <a:spcAft>
                  <a:spcPct val="0"/>
                </a:spcAft>
                <a:defRPr sz="1600">
                  <a:solidFill>
                    <a:schemeClr val="tx1"/>
                  </a:solidFill>
                  <a:latin typeface="Arial" charset="0"/>
                  <a:ea typeface="ＭＳ Ｐゴシック" charset="-128"/>
                </a:defRPr>
              </a:lvl8pPr>
              <a:lvl9pPr marL="3449638" indent="207963" defTabSz="379413" eaLnBrk="0" fontAlgn="base" hangingPunct="0">
                <a:spcBef>
                  <a:spcPct val="0"/>
                </a:spcBef>
                <a:spcAft>
                  <a:spcPct val="0"/>
                </a:spcAft>
                <a:defRPr sz="1600">
                  <a:solidFill>
                    <a:schemeClr val="tx1"/>
                  </a:solidFill>
                  <a:latin typeface="Arial" charset="0"/>
                  <a:ea typeface="ＭＳ Ｐゴシック" charset="-128"/>
                </a:defRPr>
              </a:lvl9pPr>
            </a:lstStyle>
            <a:p>
              <a:pPr marL="0" marR="0" lvl="0" indent="0" algn="ctr" defTabSz="379413" rtl="0" eaLnBrk="1" fontAlgn="auto" latinLnBrk="0" hangingPunct="1">
                <a:lnSpc>
                  <a:spcPct val="100000"/>
                </a:lnSpc>
                <a:spcBef>
                  <a:spcPts val="0"/>
                </a:spcBef>
                <a:spcAft>
                  <a:spcPts val="0"/>
                </a:spcAft>
                <a:buClrTx/>
                <a:buSzTx/>
                <a:buFontTx/>
                <a:buNone/>
                <a:tabLst/>
                <a:defRPr/>
              </a:pPr>
              <a:endParaRPr kumimoji="0" lang="fr-FR" altLang="fr-FR" sz="1100" b="1" i="0" u="none" strike="noStrike" kern="1200" cap="none" spc="0" normalizeH="0" baseline="0" noProof="0">
                <a:ln>
                  <a:noFill/>
                </a:ln>
                <a:solidFill>
                  <a:srgbClr val="000000"/>
                </a:solidFill>
                <a:effectLst/>
                <a:uLnTx/>
                <a:uFillTx/>
                <a:latin typeface="Arial"/>
                <a:ea typeface="ＭＳ Ｐゴシック" charset="-128"/>
                <a:cs typeface="+mn-cs"/>
              </a:endParaRPr>
            </a:p>
          </p:txBody>
        </p:sp>
        <p:sp>
          <p:nvSpPr>
            <p:cNvPr id="69" name="Arc 6">
              <a:extLst>
                <a:ext uri="{FF2B5EF4-FFF2-40B4-BE49-F238E27FC236}">
                  <a16:creationId xmlns:a16="http://schemas.microsoft.com/office/drawing/2014/main" id="{EAD17374-8016-48EF-8E65-12C53A63577B}"/>
                </a:ext>
              </a:extLst>
            </p:cNvPr>
            <p:cNvSpPr>
              <a:spLocks/>
            </p:cNvSpPr>
            <p:nvPr/>
          </p:nvSpPr>
          <p:spPr bwMode="gray">
            <a:xfrm>
              <a:off x="1978819" y="1150938"/>
              <a:ext cx="153194" cy="153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457182"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grpSp>
      <p:grpSp>
        <p:nvGrpSpPr>
          <p:cNvPr id="70" name="HarveyBall">
            <a:extLst>
              <a:ext uri="{FF2B5EF4-FFF2-40B4-BE49-F238E27FC236}">
                <a16:creationId xmlns:a16="http://schemas.microsoft.com/office/drawing/2014/main" id="{B7099CA3-1FD6-4068-9CAC-6DBD87EE406D}"/>
              </a:ext>
            </a:extLst>
          </p:cNvPr>
          <p:cNvGrpSpPr>
            <a:grpSpLocks noChangeAspect="1"/>
          </p:cNvGrpSpPr>
          <p:nvPr/>
        </p:nvGrpSpPr>
        <p:grpSpPr bwMode="auto">
          <a:xfrm>
            <a:off x="6440843" y="5810982"/>
            <a:ext cx="216574" cy="198044"/>
            <a:chOff x="1825625" y="1150938"/>
            <a:chExt cx="306388" cy="306387"/>
          </a:xfrm>
        </p:grpSpPr>
        <p:sp>
          <p:nvSpPr>
            <p:cNvPr id="71" name="Oval 5">
              <a:extLst>
                <a:ext uri="{FF2B5EF4-FFF2-40B4-BE49-F238E27FC236}">
                  <a16:creationId xmlns:a16="http://schemas.microsoft.com/office/drawing/2014/main" id="{85F0364E-B6A8-44BA-8FBB-CA8404344A5E}"/>
                </a:ext>
              </a:extLst>
            </p:cNvPr>
            <p:cNvSpPr>
              <a:spLocks noChangeArrowheads="1"/>
            </p:cNvSpPr>
            <p:nvPr/>
          </p:nvSpPr>
          <p:spPr bwMode="gray">
            <a:xfrm>
              <a:off x="1825625" y="1150938"/>
              <a:ext cx="306388" cy="306387"/>
            </a:xfrm>
            <a:prstGeom prst="ellipse">
              <a:avLst/>
            </a:prstGeom>
            <a:solidFill>
              <a:schemeClr val="bg1"/>
            </a:solidFill>
            <a:ln w="9525">
              <a:solidFill>
                <a:srgbClr val="4D4D4D"/>
              </a:solidFill>
              <a:round/>
              <a:headEnd/>
              <a:tailEnd/>
            </a:ln>
          </p:spPr>
          <p:txBody>
            <a:bodyPr wrap="none" anchor="ctr"/>
            <a:lstStyle>
              <a:lvl1pPr defTabSz="379413">
                <a:defRPr sz="1600">
                  <a:solidFill>
                    <a:schemeClr val="tx1"/>
                  </a:solidFill>
                  <a:latin typeface="Arial" charset="0"/>
                  <a:ea typeface="ＭＳ Ｐゴシック" charset="-128"/>
                </a:defRPr>
              </a:lvl1pPr>
              <a:lvl2pPr defTabSz="379413">
                <a:defRPr sz="1600">
                  <a:solidFill>
                    <a:schemeClr val="tx1"/>
                  </a:solidFill>
                  <a:latin typeface="Arial" charset="0"/>
                  <a:ea typeface="ＭＳ Ｐゴシック" charset="-128"/>
                </a:defRPr>
              </a:lvl2pPr>
              <a:lvl3pPr defTabSz="379413">
                <a:defRPr sz="1600">
                  <a:solidFill>
                    <a:schemeClr val="tx1"/>
                  </a:solidFill>
                  <a:latin typeface="Arial" charset="0"/>
                  <a:ea typeface="ＭＳ Ｐゴシック" charset="-128"/>
                </a:defRPr>
              </a:lvl3pPr>
              <a:lvl4pPr defTabSz="379413">
                <a:defRPr sz="1600">
                  <a:solidFill>
                    <a:schemeClr val="tx1"/>
                  </a:solidFill>
                  <a:latin typeface="Arial" charset="0"/>
                  <a:ea typeface="ＭＳ Ｐゴシック" charset="-128"/>
                </a:defRPr>
              </a:lvl4pPr>
              <a:lvl5pPr defTabSz="379413">
                <a:defRPr sz="1600">
                  <a:solidFill>
                    <a:schemeClr val="tx1"/>
                  </a:solidFill>
                  <a:latin typeface="Arial" charset="0"/>
                  <a:ea typeface="ＭＳ Ｐゴシック" charset="-128"/>
                </a:defRPr>
              </a:lvl5pPr>
              <a:lvl6pPr marL="2078038" indent="207963" defTabSz="379413" eaLnBrk="0" fontAlgn="base" hangingPunct="0">
                <a:spcBef>
                  <a:spcPct val="0"/>
                </a:spcBef>
                <a:spcAft>
                  <a:spcPct val="0"/>
                </a:spcAft>
                <a:defRPr sz="1600">
                  <a:solidFill>
                    <a:schemeClr val="tx1"/>
                  </a:solidFill>
                  <a:latin typeface="Arial" charset="0"/>
                  <a:ea typeface="ＭＳ Ｐゴシック" charset="-128"/>
                </a:defRPr>
              </a:lvl6pPr>
              <a:lvl7pPr marL="2535238" indent="207963" defTabSz="379413" eaLnBrk="0" fontAlgn="base" hangingPunct="0">
                <a:spcBef>
                  <a:spcPct val="0"/>
                </a:spcBef>
                <a:spcAft>
                  <a:spcPct val="0"/>
                </a:spcAft>
                <a:defRPr sz="1600">
                  <a:solidFill>
                    <a:schemeClr val="tx1"/>
                  </a:solidFill>
                  <a:latin typeface="Arial" charset="0"/>
                  <a:ea typeface="ＭＳ Ｐゴシック" charset="-128"/>
                </a:defRPr>
              </a:lvl7pPr>
              <a:lvl8pPr marL="2992438" indent="207963" defTabSz="379413" eaLnBrk="0" fontAlgn="base" hangingPunct="0">
                <a:spcBef>
                  <a:spcPct val="0"/>
                </a:spcBef>
                <a:spcAft>
                  <a:spcPct val="0"/>
                </a:spcAft>
                <a:defRPr sz="1600">
                  <a:solidFill>
                    <a:schemeClr val="tx1"/>
                  </a:solidFill>
                  <a:latin typeface="Arial" charset="0"/>
                  <a:ea typeface="ＭＳ Ｐゴシック" charset="-128"/>
                </a:defRPr>
              </a:lvl8pPr>
              <a:lvl9pPr marL="3449638" indent="207963" defTabSz="379413" eaLnBrk="0" fontAlgn="base" hangingPunct="0">
                <a:spcBef>
                  <a:spcPct val="0"/>
                </a:spcBef>
                <a:spcAft>
                  <a:spcPct val="0"/>
                </a:spcAft>
                <a:defRPr sz="1600">
                  <a:solidFill>
                    <a:schemeClr val="tx1"/>
                  </a:solidFill>
                  <a:latin typeface="Arial" charset="0"/>
                  <a:ea typeface="ＭＳ Ｐゴシック" charset="-128"/>
                </a:defRPr>
              </a:lvl9pPr>
            </a:lstStyle>
            <a:p>
              <a:pPr marL="0" marR="0" lvl="0" indent="0" algn="ctr" defTabSz="379413" rtl="0" eaLnBrk="1" fontAlgn="auto" latinLnBrk="0" hangingPunct="1">
                <a:lnSpc>
                  <a:spcPct val="100000"/>
                </a:lnSpc>
                <a:spcBef>
                  <a:spcPts val="0"/>
                </a:spcBef>
                <a:spcAft>
                  <a:spcPts val="0"/>
                </a:spcAft>
                <a:buClrTx/>
                <a:buSzTx/>
                <a:buFontTx/>
                <a:buNone/>
                <a:tabLst/>
                <a:defRPr/>
              </a:pPr>
              <a:endParaRPr kumimoji="0" lang="fr-FR" altLang="fr-FR" sz="1100" b="1" i="0" u="none" strike="noStrike" kern="1200" cap="none" spc="0" normalizeH="0" baseline="0" noProof="0">
                <a:ln>
                  <a:noFill/>
                </a:ln>
                <a:solidFill>
                  <a:srgbClr val="000000"/>
                </a:solidFill>
                <a:effectLst/>
                <a:uLnTx/>
                <a:uFillTx/>
                <a:latin typeface="Arial"/>
                <a:ea typeface="ＭＳ Ｐゴシック" charset="-128"/>
                <a:cs typeface="+mn-cs"/>
              </a:endParaRPr>
            </a:p>
          </p:txBody>
        </p:sp>
        <p:sp>
          <p:nvSpPr>
            <p:cNvPr id="72" name="Arc 6">
              <a:extLst>
                <a:ext uri="{FF2B5EF4-FFF2-40B4-BE49-F238E27FC236}">
                  <a16:creationId xmlns:a16="http://schemas.microsoft.com/office/drawing/2014/main" id="{1371F279-4F0E-4C9D-9E44-51FE82EC6539}"/>
                </a:ext>
              </a:extLst>
            </p:cNvPr>
            <p:cNvSpPr>
              <a:spLocks/>
            </p:cNvSpPr>
            <p:nvPr/>
          </p:nvSpPr>
          <p:spPr bwMode="gray">
            <a:xfrm>
              <a:off x="1978819" y="1150938"/>
              <a:ext cx="153194" cy="153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457182"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grpSp>
      <p:grpSp>
        <p:nvGrpSpPr>
          <p:cNvPr id="73" name="HarveyBall">
            <a:extLst>
              <a:ext uri="{FF2B5EF4-FFF2-40B4-BE49-F238E27FC236}">
                <a16:creationId xmlns:a16="http://schemas.microsoft.com/office/drawing/2014/main" id="{44B58A28-9625-422C-B528-B0BAAE492734}"/>
              </a:ext>
            </a:extLst>
          </p:cNvPr>
          <p:cNvGrpSpPr>
            <a:grpSpLocks noChangeAspect="1"/>
          </p:cNvGrpSpPr>
          <p:nvPr/>
        </p:nvGrpSpPr>
        <p:grpSpPr bwMode="auto">
          <a:xfrm>
            <a:off x="6427071" y="6434745"/>
            <a:ext cx="216574" cy="198044"/>
            <a:chOff x="1825625" y="1150938"/>
            <a:chExt cx="306388" cy="306387"/>
          </a:xfrm>
        </p:grpSpPr>
        <p:sp>
          <p:nvSpPr>
            <p:cNvPr id="74" name="Oval 5">
              <a:extLst>
                <a:ext uri="{FF2B5EF4-FFF2-40B4-BE49-F238E27FC236}">
                  <a16:creationId xmlns:a16="http://schemas.microsoft.com/office/drawing/2014/main" id="{C5DF2F82-FF8D-4F9E-8DD1-A56810EB7AC6}"/>
                </a:ext>
              </a:extLst>
            </p:cNvPr>
            <p:cNvSpPr>
              <a:spLocks noChangeArrowheads="1"/>
            </p:cNvSpPr>
            <p:nvPr/>
          </p:nvSpPr>
          <p:spPr bwMode="gray">
            <a:xfrm>
              <a:off x="1825625" y="1150938"/>
              <a:ext cx="306388" cy="306387"/>
            </a:xfrm>
            <a:prstGeom prst="ellipse">
              <a:avLst/>
            </a:prstGeom>
            <a:solidFill>
              <a:schemeClr val="bg1"/>
            </a:solidFill>
            <a:ln w="9525">
              <a:solidFill>
                <a:srgbClr val="4D4D4D"/>
              </a:solidFill>
              <a:round/>
              <a:headEnd/>
              <a:tailEnd/>
            </a:ln>
          </p:spPr>
          <p:txBody>
            <a:bodyPr wrap="none" anchor="ctr"/>
            <a:lstStyle>
              <a:lvl1pPr defTabSz="379413">
                <a:defRPr sz="1600">
                  <a:solidFill>
                    <a:schemeClr val="tx1"/>
                  </a:solidFill>
                  <a:latin typeface="Arial" charset="0"/>
                  <a:ea typeface="ＭＳ Ｐゴシック" charset="-128"/>
                </a:defRPr>
              </a:lvl1pPr>
              <a:lvl2pPr defTabSz="379413">
                <a:defRPr sz="1600">
                  <a:solidFill>
                    <a:schemeClr val="tx1"/>
                  </a:solidFill>
                  <a:latin typeface="Arial" charset="0"/>
                  <a:ea typeface="ＭＳ Ｐゴシック" charset="-128"/>
                </a:defRPr>
              </a:lvl2pPr>
              <a:lvl3pPr defTabSz="379413">
                <a:defRPr sz="1600">
                  <a:solidFill>
                    <a:schemeClr val="tx1"/>
                  </a:solidFill>
                  <a:latin typeface="Arial" charset="0"/>
                  <a:ea typeface="ＭＳ Ｐゴシック" charset="-128"/>
                </a:defRPr>
              </a:lvl3pPr>
              <a:lvl4pPr defTabSz="379413">
                <a:defRPr sz="1600">
                  <a:solidFill>
                    <a:schemeClr val="tx1"/>
                  </a:solidFill>
                  <a:latin typeface="Arial" charset="0"/>
                  <a:ea typeface="ＭＳ Ｐゴシック" charset="-128"/>
                </a:defRPr>
              </a:lvl4pPr>
              <a:lvl5pPr defTabSz="379413">
                <a:defRPr sz="1600">
                  <a:solidFill>
                    <a:schemeClr val="tx1"/>
                  </a:solidFill>
                  <a:latin typeface="Arial" charset="0"/>
                  <a:ea typeface="ＭＳ Ｐゴシック" charset="-128"/>
                </a:defRPr>
              </a:lvl5pPr>
              <a:lvl6pPr marL="2078038" indent="207963" defTabSz="379413" eaLnBrk="0" fontAlgn="base" hangingPunct="0">
                <a:spcBef>
                  <a:spcPct val="0"/>
                </a:spcBef>
                <a:spcAft>
                  <a:spcPct val="0"/>
                </a:spcAft>
                <a:defRPr sz="1600">
                  <a:solidFill>
                    <a:schemeClr val="tx1"/>
                  </a:solidFill>
                  <a:latin typeface="Arial" charset="0"/>
                  <a:ea typeface="ＭＳ Ｐゴシック" charset="-128"/>
                </a:defRPr>
              </a:lvl6pPr>
              <a:lvl7pPr marL="2535238" indent="207963" defTabSz="379413" eaLnBrk="0" fontAlgn="base" hangingPunct="0">
                <a:spcBef>
                  <a:spcPct val="0"/>
                </a:spcBef>
                <a:spcAft>
                  <a:spcPct val="0"/>
                </a:spcAft>
                <a:defRPr sz="1600">
                  <a:solidFill>
                    <a:schemeClr val="tx1"/>
                  </a:solidFill>
                  <a:latin typeface="Arial" charset="0"/>
                  <a:ea typeface="ＭＳ Ｐゴシック" charset="-128"/>
                </a:defRPr>
              </a:lvl7pPr>
              <a:lvl8pPr marL="2992438" indent="207963" defTabSz="379413" eaLnBrk="0" fontAlgn="base" hangingPunct="0">
                <a:spcBef>
                  <a:spcPct val="0"/>
                </a:spcBef>
                <a:spcAft>
                  <a:spcPct val="0"/>
                </a:spcAft>
                <a:defRPr sz="1600">
                  <a:solidFill>
                    <a:schemeClr val="tx1"/>
                  </a:solidFill>
                  <a:latin typeface="Arial" charset="0"/>
                  <a:ea typeface="ＭＳ Ｐゴシック" charset="-128"/>
                </a:defRPr>
              </a:lvl8pPr>
              <a:lvl9pPr marL="3449638" indent="207963" defTabSz="379413" eaLnBrk="0" fontAlgn="base" hangingPunct="0">
                <a:spcBef>
                  <a:spcPct val="0"/>
                </a:spcBef>
                <a:spcAft>
                  <a:spcPct val="0"/>
                </a:spcAft>
                <a:defRPr sz="1600">
                  <a:solidFill>
                    <a:schemeClr val="tx1"/>
                  </a:solidFill>
                  <a:latin typeface="Arial" charset="0"/>
                  <a:ea typeface="ＭＳ Ｐゴシック" charset="-128"/>
                </a:defRPr>
              </a:lvl9pPr>
            </a:lstStyle>
            <a:p>
              <a:pPr marL="0" marR="0" lvl="0" indent="0" algn="ctr" defTabSz="379413" rtl="0" eaLnBrk="1" fontAlgn="auto" latinLnBrk="0" hangingPunct="1">
                <a:lnSpc>
                  <a:spcPct val="100000"/>
                </a:lnSpc>
                <a:spcBef>
                  <a:spcPts val="0"/>
                </a:spcBef>
                <a:spcAft>
                  <a:spcPts val="0"/>
                </a:spcAft>
                <a:buClrTx/>
                <a:buSzTx/>
                <a:buFontTx/>
                <a:buNone/>
                <a:tabLst/>
                <a:defRPr/>
              </a:pPr>
              <a:endParaRPr kumimoji="0" lang="fr-FR" altLang="fr-FR" sz="1100" b="1" i="0" u="none" strike="noStrike" kern="1200" cap="none" spc="0" normalizeH="0" baseline="0" noProof="0">
                <a:ln>
                  <a:noFill/>
                </a:ln>
                <a:solidFill>
                  <a:srgbClr val="000000"/>
                </a:solidFill>
                <a:effectLst/>
                <a:uLnTx/>
                <a:uFillTx/>
                <a:latin typeface="Arial"/>
                <a:ea typeface="ＭＳ Ｐゴシック" charset="-128"/>
                <a:cs typeface="+mn-cs"/>
              </a:endParaRPr>
            </a:p>
          </p:txBody>
        </p:sp>
        <p:sp>
          <p:nvSpPr>
            <p:cNvPr id="75" name="Arc 6">
              <a:extLst>
                <a:ext uri="{FF2B5EF4-FFF2-40B4-BE49-F238E27FC236}">
                  <a16:creationId xmlns:a16="http://schemas.microsoft.com/office/drawing/2014/main" id="{95B9AA87-1687-438B-AAEE-E5B579556ECC}"/>
                </a:ext>
              </a:extLst>
            </p:cNvPr>
            <p:cNvSpPr>
              <a:spLocks/>
            </p:cNvSpPr>
            <p:nvPr/>
          </p:nvSpPr>
          <p:spPr bwMode="gray">
            <a:xfrm>
              <a:off x="1978819" y="1150938"/>
              <a:ext cx="153194" cy="153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457182"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grpSp>
      <p:pic>
        <p:nvPicPr>
          <p:cNvPr id="77" name="Picture 76" descr="A screenshot of a cell phone&#10;&#10;Description generated with high confidence">
            <a:extLst>
              <a:ext uri="{FF2B5EF4-FFF2-40B4-BE49-F238E27FC236}">
                <a16:creationId xmlns:a16="http://schemas.microsoft.com/office/drawing/2014/main" id="{F7750FC8-4BA0-4F78-8E3C-143C91D047AB}"/>
              </a:ext>
            </a:extLst>
          </p:cNvPr>
          <p:cNvPicPr>
            <a:picLocks noChangeAspect="1"/>
          </p:cNvPicPr>
          <p:nvPr/>
        </p:nvPicPr>
        <p:blipFill>
          <a:blip r:embed="rId7"/>
          <a:stretch>
            <a:fillRect/>
          </a:stretch>
        </p:blipFill>
        <p:spPr>
          <a:xfrm>
            <a:off x="-1236" y="56457"/>
            <a:ext cx="1401154" cy="817230"/>
          </a:xfrm>
          <a:prstGeom prst="rect">
            <a:avLst/>
          </a:prstGeom>
        </p:spPr>
      </p:pic>
    </p:spTree>
    <p:extLst>
      <p:ext uri="{BB962C8B-B14F-4D97-AF65-F5344CB8AC3E}">
        <p14:creationId xmlns:p14="http://schemas.microsoft.com/office/powerpoint/2010/main" val="2292395244"/>
      </p:ext>
    </p:extLst>
  </p:cSld>
  <p:clrMapOvr>
    <a:overrideClrMapping bg1="lt1" tx1="dk1" bg2="lt2" tx2="dk2" accent1="accent1" accent2="accent2" accent3="accent3" accent4="accent4" accent5="accent5" accent6="accent6" hlink="hlink" folHlink="folHlink"/>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3" name="Tableau 2"/>
          <p:cNvGraphicFramePr>
            <a:graphicFrameLocks noGrp="1"/>
          </p:cNvGraphicFramePr>
          <p:nvPr>
            <p:extLst>
              <p:ext uri="{D42A27DB-BD31-4B8C-83A1-F6EECF244321}">
                <p14:modId xmlns:p14="http://schemas.microsoft.com/office/powerpoint/2010/main" val="778383803"/>
              </p:ext>
            </p:extLst>
          </p:nvPr>
        </p:nvGraphicFramePr>
        <p:xfrm>
          <a:off x="268015" y="1458538"/>
          <a:ext cx="935618" cy="4642660"/>
        </p:xfrm>
        <a:graphic>
          <a:graphicData uri="http://schemas.openxmlformats.org/drawingml/2006/table">
            <a:tbl>
              <a:tblPr/>
              <a:tblGrid>
                <a:gridCol w="935618">
                  <a:extLst>
                    <a:ext uri="{9D8B030D-6E8A-4147-A177-3AD203B41FA5}">
                      <a16:colId xmlns:a16="http://schemas.microsoft.com/office/drawing/2014/main" val="20000"/>
                    </a:ext>
                  </a:extLst>
                </a:gridCol>
              </a:tblGrid>
              <a:tr h="602287">
                <a:tc>
                  <a:txBody>
                    <a:bodyPr/>
                    <a:lstStyle/>
                    <a:p>
                      <a:pPr algn="ctr" fontAlgn="t"/>
                      <a:endParaRPr lang="fr-FR" sz="1200" b="1" i="0" u="none" strike="noStrike" noProof="0" dirty="0">
                        <a:solidFill>
                          <a:srgbClr val="000000"/>
                        </a:solidFill>
                        <a:effectLst/>
                        <a:latin typeface="Arial" panose="020B0604020202020204" pitchFamily="34" charset="0"/>
                        <a:cs typeface="Arial" panose="020B0604020202020204" pitchFamily="34" charset="0"/>
                      </a:endParaRPr>
                    </a:p>
                  </a:txBody>
                  <a:tcPr marL="7144" marR="7144"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08112">
                <a:tc>
                  <a:txBody>
                    <a:bodyPr/>
                    <a:lstStyle/>
                    <a:p>
                      <a:pPr algn="ctr" fontAlgn="t"/>
                      <a:endParaRPr lang="fr-FR" sz="1200" b="1" i="0" u="none" strike="noStrike" noProof="0" dirty="0">
                        <a:solidFill>
                          <a:srgbClr val="000000"/>
                        </a:solidFill>
                        <a:effectLst/>
                        <a:latin typeface="Arial" panose="020B0604020202020204" pitchFamily="34" charset="0"/>
                        <a:cs typeface="Arial" panose="020B0604020202020204" pitchFamily="34" charset="0"/>
                      </a:endParaRPr>
                    </a:p>
                  </a:txBody>
                  <a:tcPr marL="7144" marR="7144"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08112">
                <a:tc>
                  <a:txBody>
                    <a:bodyPr/>
                    <a:lstStyle/>
                    <a:p>
                      <a:pPr algn="ctr"/>
                      <a:endParaRPr lang="fr-FR" sz="2000" b="1" dirty="0">
                        <a:latin typeface="Arial" panose="020B0604020202020204" pitchFamily="34" charset="0"/>
                        <a:cs typeface="Arial" panose="020B0604020202020204" pitchFamily="34" charset="0"/>
                      </a:endParaRPr>
                    </a:p>
                  </a:txBody>
                  <a:tcPr marL="7144" marR="7144"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55513">
                <a:tc>
                  <a:txBody>
                    <a:bodyPr/>
                    <a:lstStyle/>
                    <a:p>
                      <a:pPr algn="ctr" fontAlgn="t"/>
                      <a:endParaRPr lang="fr-FR" sz="1200" b="1" i="0" u="none" strike="noStrike" noProof="0" dirty="0">
                        <a:solidFill>
                          <a:srgbClr val="000000"/>
                        </a:solidFill>
                        <a:effectLst/>
                        <a:latin typeface="Arial" panose="020B0604020202020204" pitchFamily="34" charset="0"/>
                        <a:cs typeface="Arial" panose="020B0604020202020204" pitchFamily="34" charset="0"/>
                      </a:endParaRPr>
                    </a:p>
                  </a:txBody>
                  <a:tcPr marL="7144" marR="7144"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40695">
                <a:tc>
                  <a:txBody>
                    <a:bodyPr/>
                    <a:lstStyle/>
                    <a:p>
                      <a:pPr algn="ctr" fontAlgn="t"/>
                      <a:endParaRPr lang="fr-FR" sz="1200" b="1" i="0" u="none" strike="noStrike" noProof="0" dirty="0">
                        <a:solidFill>
                          <a:srgbClr val="000000"/>
                        </a:solidFill>
                        <a:effectLst/>
                        <a:latin typeface="Arial" panose="020B0604020202020204" pitchFamily="34" charset="0"/>
                        <a:cs typeface="Arial" panose="020B0604020202020204" pitchFamily="34" charset="0"/>
                      </a:endParaRPr>
                    </a:p>
                  </a:txBody>
                  <a:tcPr marL="7144" marR="7144"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60052">
                <a:tc>
                  <a:txBody>
                    <a:bodyPr/>
                    <a:lstStyle/>
                    <a:p>
                      <a:pPr algn="ctr" fontAlgn="t"/>
                      <a:endParaRPr lang="fr-FR" sz="1200" b="1" i="0" u="none" strike="noStrike" noProof="0" dirty="0">
                        <a:solidFill>
                          <a:srgbClr val="000000"/>
                        </a:solidFill>
                        <a:effectLst/>
                        <a:latin typeface="Arial" panose="020B0604020202020204" pitchFamily="34" charset="0"/>
                        <a:cs typeface="Arial" panose="020B0604020202020204" pitchFamily="34" charset="0"/>
                      </a:endParaRPr>
                    </a:p>
                  </a:txBody>
                  <a:tcPr marL="7144" marR="7144"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508112">
                <a:tc>
                  <a:txBody>
                    <a:bodyPr/>
                    <a:lstStyle/>
                    <a:p>
                      <a:pPr algn="ctr" fontAlgn="t"/>
                      <a:endParaRPr lang="fr-FR" sz="1200" b="1" i="0" u="none" strike="noStrike" noProof="0" dirty="0">
                        <a:solidFill>
                          <a:srgbClr val="000000"/>
                        </a:solidFill>
                        <a:effectLst/>
                        <a:latin typeface="Arial" panose="020B0604020202020204" pitchFamily="34" charset="0"/>
                        <a:cs typeface="Arial" panose="020B0604020202020204" pitchFamily="34" charset="0"/>
                      </a:endParaRPr>
                    </a:p>
                  </a:txBody>
                  <a:tcPr marL="7144" marR="7144"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508112">
                <a:tc>
                  <a:txBody>
                    <a:bodyPr/>
                    <a:lstStyle/>
                    <a:p>
                      <a:pPr algn="ctr" fontAlgn="t"/>
                      <a:endParaRPr lang="fr-FR" sz="1200" b="1" i="0" u="none" strike="noStrike" noProof="0" dirty="0">
                        <a:solidFill>
                          <a:srgbClr val="000000"/>
                        </a:solidFill>
                        <a:effectLst/>
                        <a:latin typeface="Arial" panose="020B0604020202020204" pitchFamily="34" charset="0"/>
                        <a:cs typeface="Arial" panose="020B0604020202020204" pitchFamily="34" charset="0"/>
                      </a:endParaRPr>
                    </a:p>
                  </a:txBody>
                  <a:tcPr marL="7144" marR="7144"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343553">
                <a:tc>
                  <a:txBody>
                    <a:bodyPr/>
                    <a:lstStyle/>
                    <a:p>
                      <a:pPr algn="ctr" fontAlgn="t"/>
                      <a:endParaRPr lang="fr-FR" sz="1200" b="1" i="0" u="none" strike="noStrike" noProof="0" dirty="0">
                        <a:solidFill>
                          <a:srgbClr val="000000"/>
                        </a:solidFill>
                        <a:effectLst/>
                        <a:latin typeface="Arial" panose="020B0604020202020204" pitchFamily="34" charset="0"/>
                        <a:cs typeface="Arial" panose="020B0604020202020204" pitchFamily="34" charset="0"/>
                      </a:endParaRPr>
                    </a:p>
                  </a:txBody>
                  <a:tcPr marL="7144" marR="7144"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508112">
                <a:tc>
                  <a:txBody>
                    <a:bodyPr/>
                    <a:lstStyle/>
                    <a:p>
                      <a:pPr algn="ctr" fontAlgn="t"/>
                      <a:endParaRPr lang="fr-FR" sz="1200" b="1" i="0" u="none" strike="noStrike" noProof="0" dirty="0">
                        <a:solidFill>
                          <a:srgbClr val="000000"/>
                        </a:solidFill>
                        <a:effectLst/>
                        <a:latin typeface="Arial" panose="020B0604020202020204" pitchFamily="34" charset="0"/>
                        <a:cs typeface="Arial" panose="020B0604020202020204" pitchFamily="34" charset="0"/>
                      </a:endParaRPr>
                    </a:p>
                  </a:txBody>
                  <a:tcPr marL="7144" marR="7144"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graphicFrame>
        <p:nvGraphicFramePr>
          <p:cNvPr id="33" name="Table 5"/>
          <p:cNvGraphicFramePr>
            <a:graphicFrameLocks/>
          </p:cNvGraphicFramePr>
          <p:nvPr>
            <p:extLst>
              <p:ext uri="{D42A27DB-BD31-4B8C-83A1-F6EECF244321}">
                <p14:modId xmlns:p14="http://schemas.microsoft.com/office/powerpoint/2010/main" val="2791091896"/>
              </p:ext>
            </p:extLst>
          </p:nvPr>
        </p:nvGraphicFramePr>
        <p:xfrm>
          <a:off x="55808" y="1072955"/>
          <a:ext cx="12080383" cy="5631795"/>
        </p:xfrm>
        <a:graphic>
          <a:graphicData uri="http://schemas.openxmlformats.org/drawingml/2006/table">
            <a:tbl>
              <a:tblPr/>
              <a:tblGrid>
                <a:gridCol w="901521">
                  <a:extLst>
                    <a:ext uri="{9D8B030D-6E8A-4147-A177-3AD203B41FA5}">
                      <a16:colId xmlns:a16="http://schemas.microsoft.com/office/drawing/2014/main" val="20000"/>
                    </a:ext>
                  </a:extLst>
                </a:gridCol>
                <a:gridCol w="2048508">
                  <a:extLst>
                    <a:ext uri="{9D8B030D-6E8A-4147-A177-3AD203B41FA5}">
                      <a16:colId xmlns:a16="http://schemas.microsoft.com/office/drawing/2014/main" val="20001"/>
                    </a:ext>
                  </a:extLst>
                </a:gridCol>
                <a:gridCol w="913020">
                  <a:extLst>
                    <a:ext uri="{9D8B030D-6E8A-4147-A177-3AD203B41FA5}">
                      <a16:colId xmlns:a16="http://schemas.microsoft.com/office/drawing/2014/main" val="20002"/>
                    </a:ext>
                  </a:extLst>
                </a:gridCol>
                <a:gridCol w="2951408">
                  <a:extLst>
                    <a:ext uri="{9D8B030D-6E8A-4147-A177-3AD203B41FA5}">
                      <a16:colId xmlns:a16="http://schemas.microsoft.com/office/drawing/2014/main" val="20003"/>
                    </a:ext>
                  </a:extLst>
                </a:gridCol>
                <a:gridCol w="1324991">
                  <a:extLst>
                    <a:ext uri="{9D8B030D-6E8A-4147-A177-3AD203B41FA5}">
                      <a16:colId xmlns:a16="http://schemas.microsoft.com/office/drawing/2014/main" val="20004"/>
                    </a:ext>
                  </a:extLst>
                </a:gridCol>
                <a:gridCol w="3940935">
                  <a:extLst>
                    <a:ext uri="{9D8B030D-6E8A-4147-A177-3AD203B41FA5}">
                      <a16:colId xmlns:a16="http://schemas.microsoft.com/office/drawing/2014/main" val="20005"/>
                    </a:ext>
                  </a:extLst>
                </a:gridCol>
              </a:tblGrid>
              <a:tr h="731520">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endParaRPr lang="fr-FR" sz="1300" b="1" i="0" u="none" strike="noStrike" noProof="0" dirty="0">
                        <a:solidFill>
                          <a:srgbClr val="000000"/>
                        </a:solidFill>
                        <a:effectLst/>
                        <a:latin typeface="+mn-lt"/>
                        <a:cs typeface="Arial" panose="020B0604020202020204" pitchFamily="34" charset="0"/>
                      </a:endParaRPr>
                    </a:p>
                  </a:txBody>
                  <a:tcPr marL="0" marR="0" marT="0" marB="0" anchor="b">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fr-FR" sz="1300" b="1" i="0" u="none" strike="noStrike" noProof="0" dirty="0">
                          <a:solidFill>
                            <a:srgbClr val="000000"/>
                          </a:solidFill>
                          <a:effectLst/>
                          <a:latin typeface="+mn-lt"/>
                          <a:cs typeface="Arial" panose="020B0604020202020204" pitchFamily="34" charset="0"/>
                        </a:rPr>
                        <a:t>Actions</a:t>
                      </a:r>
                      <a:r>
                        <a:rPr lang="fr-FR" sz="1300" b="1" i="0" u="none" strike="noStrike" baseline="0" noProof="0" dirty="0">
                          <a:solidFill>
                            <a:srgbClr val="000000"/>
                          </a:solidFill>
                          <a:effectLst/>
                          <a:latin typeface="+mn-lt"/>
                          <a:cs typeface="Arial" panose="020B0604020202020204" pitchFamily="34" charset="0"/>
                        </a:rPr>
                        <a:t> </a:t>
                      </a:r>
                      <a:r>
                        <a:rPr lang="fr-FR" sz="1300" b="1" i="0" u="none" strike="noStrike" noProof="0" dirty="0">
                          <a:solidFill>
                            <a:srgbClr val="000000"/>
                          </a:solidFill>
                          <a:effectLst/>
                          <a:latin typeface="+mn-lt"/>
                          <a:cs typeface="Arial" panose="020B0604020202020204" pitchFamily="34" charset="0"/>
                        </a:rPr>
                        <a:t>clés de nutrition</a:t>
                      </a:r>
                    </a:p>
                  </a:txBody>
                  <a:tcPr marL="0" marR="0" marT="0" marB="0" anchor="b">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300" b="1" i="0" u="none" strike="noStrike" noProof="0" dirty="0">
                          <a:solidFill>
                            <a:srgbClr val="000000"/>
                          </a:solidFill>
                          <a:effectLst/>
                          <a:latin typeface="+mn-lt"/>
                          <a:cs typeface="Arial" panose="020B0604020202020204" pitchFamily="34" charset="0"/>
                        </a:rPr>
                        <a:t>Provinces</a:t>
                      </a:r>
                      <a:r>
                        <a:rPr lang="fr-FR" sz="1300" b="1" i="0" u="none" strike="noStrike" baseline="0" noProof="0" dirty="0">
                          <a:solidFill>
                            <a:srgbClr val="000000"/>
                          </a:solidFill>
                          <a:effectLst/>
                          <a:latin typeface="+mn-lt"/>
                          <a:cs typeface="Arial" panose="020B0604020202020204" pitchFamily="34" charset="0"/>
                        </a:rPr>
                        <a:t> couvertes</a:t>
                      </a:r>
                      <a:endParaRPr lang="fr-FR" sz="1300" b="1" i="0" u="none" strike="noStrike" noProof="0" dirty="0">
                        <a:solidFill>
                          <a:srgbClr val="000000"/>
                        </a:solidFill>
                        <a:effectLst/>
                        <a:latin typeface="+mn-lt"/>
                        <a:cs typeface="Arial" panose="020B0604020202020204" pitchFamily="34" charset="0"/>
                      </a:endParaRPr>
                    </a:p>
                  </a:txBody>
                  <a:tcPr marL="0" marR="0" marT="0" marB="0" anchor="b">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300" b="1" i="0" u="none" strike="noStrike" noProof="0" dirty="0">
                          <a:solidFill>
                            <a:srgbClr val="000000"/>
                          </a:solidFill>
                          <a:effectLst/>
                          <a:latin typeface="+mn-lt"/>
                          <a:cs typeface="Arial" panose="020B0604020202020204" pitchFamily="34" charset="0"/>
                        </a:rPr>
                        <a:t>Groupe(s)</a:t>
                      </a:r>
                      <a:r>
                        <a:rPr lang="fr-FR" sz="1300" b="1" i="0" u="none" strike="noStrike" baseline="0" noProof="0" dirty="0">
                          <a:solidFill>
                            <a:srgbClr val="000000"/>
                          </a:solidFill>
                          <a:effectLst/>
                          <a:latin typeface="+mn-lt"/>
                          <a:cs typeface="Arial" panose="020B0604020202020204" pitchFamily="34" charset="0"/>
                        </a:rPr>
                        <a:t> cible(s)</a:t>
                      </a:r>
                      <a:endParaRPr lang="fr-FR" sz="1300" b="1" i="0" u="none" strike="noStrike" noProof="0" dirty="0">
                        <a:solidFill>
                          <a:srgbClr val="000000"/>
                        </a:solidFill>
                        <a:effectLst/>
                        <a:latin typeface="+mn-lt"/>
                        <a:cs typeface="Arial" panose="020B0604020202020204" pitchFamily="34" charset="0"/>
                      </a:endParaRPr>
                    </a:p>
                  </a:txBody>
                  <a:tcPr marL="0" marR="0" marT="0" marB="0" anchor="b">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300" b="1" i="0" u="none" strike="noStrike" noProof="0" dirty="0">
                          <a:solidFill>
                            <a:srgbClr val="000000"/>
                          </a:solidFill>
                          <a:effectLst/>
                          <a:latin typeface="+mn-lt"/>
                          <a:cs typeface="Arial" panose="020B0604020202020204" pitchFamily="34" charset="0"/>
                        </a:rPr>
                        <a:t>% du groupe cible couvert</a:t>
                      </a:r>
                    </a:p>
                  </a:txBody>
                  <a:tcPr marL="0" marR="0" marT="0" marB="0" anchor="b">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300" b="1" i="0" u="none" strike="noStrike" noProof="0" dirty="0">
                          <a:solidFill>
                            <a:srgbClr val="000000"/>
                          </a:solidFill>
                          <a:effectLst/>
                          <a:latin typeface="+mn-lt"/>
                          <a:cs typeface="Arial" panose="020B0604020202020204" pitchFamily="34" charset="0"/>
                        </a:rPr>
                        <a:t>Mécanisme(s)</a:t>
                      </a:r>
                      <a:r>
                        <a:rPr lang="fr-FR" sz="1300" b="1" i="0" u="none" strike="noStrike" baseline="0" noProof="0" dirty="0">
                          <a:solidFill>
                            <a:srgbClr val="000000"/>
                          </a:solidFill>
                          <a:effectLst/>
                          <a:latin typeface="+mn-lt"/>
                          <a:cs typeface="Arial" panose="020B0604020202020204" pitchFamily="34" charset="0"/>
                        </a:rPr>
                        <a:t> de mise en œuvre</a:t>
                      </a:r>
                      <a:endParaRPr lang="fr-FR" sz="1300" b="1" i="0" u="none" strike="noStrike" noProof="0" dirty="0">
                        <a:solidFill>
                          <a:srgbClr val="000000"/>
                        </a:solidFill>
                        <a:effectLst/>
                        <a:latin typeface="+mn-lt"/>
                        <a:cs typeface="Arial" panose="020B0604020202020204" pitchFamily="34" charset="0"/>
                      </a:endParaRPr>
                    </a:p>
                  </a:txBody>
                  <a:tcPr marL="0" marR="0" marT="0" marB="0" anchor="b">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07194">
                <a:tc rowSpan="2">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1200" b="1" i="0" u="none" strike="noStrike" kern="1200" dirty="0">
                          <a:solidFill>
                            <a:schemeClr val="bg1"/>
                          </a:solidFill>
                          <a:effectLst/>
                          <a:latin typeface="+mn-lt"/>
                          <a:ea typeface="+mn-ea"/>
                          <a:cs typeface="Calibri" panose="020F0502020204030204" pitchFamily="34" charset="0"/>
                        </a:rPr>
                        <a:t>Protection</a:t>
                      </a:r>
                      <a:r>
                        <a:rPr lang="fr-FR" sz="1200" b="1" i="0" u="none" strike="noStrike" kern="1200" baseline="0" dirty="0">
                          <a:solidFill>
                            <a:schemeClr val="bg1"/>
                          </a:solidFill>
                          <a:effectLst/>
                          <a:latin typeface="+mn-lt"/>
                          <a:ea typeface="+mn-ea"/>
                          <a:cs typeface="Calibri" panose="020F0502020204030204" pitchFamily="34" charset="0"/>
                        </a:rPr>
                        <a:t> sociale </a:t>
                      </a:r>
                      <a:endParaRPr lang="fr-FR" sz="1200" b="1" i="0" u="none" strike="noStrike" kern="1200" dirty="0">
                        <a:solidFill>
                          <a:schemeClr val="bg1"/>
                        </a:solidFill>
                        <a:effectLst/>
                        <a:latin typeface="+mn-lt"/>
                        <a:ea typeface="+mn-ea"/>
                        <a:cs typeface="Calibri" panose="020F0502020204030204" pitchFamily="34" charset="0"/>
                      </a:endParaRPr>
                    </a:p>
                    <a:p>
                      <a:pPr algn="ctr" fontAlgn="t"/>
                      <a:endParaRPr lang="fr-FR" sz="1200" b="1" i="0" u="none" strike="noStrike" kern="1200" dirty="0">
                        <a:solidFill>
                          <a:schemeClr val="bg1"/>
                        </a:solidFill>
                        <a:effectLst/>
                        <a:latin typeface="Calibri" panose="020F0502020204030204" pitchFamily="34" charset="0"/>
                        <a:ea typeface="+mn-ea"/>
                        <a:cs typeface="Calibri" panose="020F0502020204030204" pitchFamily="34" charset="0"/>
                      </a:endParaRPr>
                    </a:p>
                  </a:txBody>
                  <a:tcPr marL="7144" marR="7144" marT="9525" marB="0" vert="vert270"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1200" b="0" i="0" u="none" strike="noStrike" dirty="0">
                          <a:solidFill>
                            <a:srgbClr val="000000"/>
                          </a:solidFill>
                          <a:effectLst/>
                          <a:latin typeface="+mn-lt"/>
                          <a:cs typeface="Calibri" panose="020F0502020204030204" pitchFamily="34" charset="0"/>
                        </a:rPr>
                        <a:t>Blanket feeding</a:t>
                      </a:r>
                    </a:p>
                    <a:p>
                      <a:pPr algn="l" fontAlgn="b"/>
                      <a:endParaRPr lang="en-US" sz="1200" b="0" i="0" u="none" strike="noStrike" dirty="0">
                        <a:solidFill>
                          <a:srgbClr val="000000"/>
                        </a:solidFill>
                        <a:effectLst/>
                        <a:latin typeface="Calibri" panose="020F0502020204030204" pitchFamily="34" charset="0"/>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t"/>
                      <a:r>
                        <a:rPr lang="fr-FR" sz="1100" b="1" i="0" u="none" strike="noStrike" noProof="0" dirty="0">
                          <a:solidFill>
                            <a:srgbClr val="000000"/>
                          </a:solidFill>
                          <a:effectLst/>
                          <a:latin typeface="+mn-lt"/>
                        </a:rPr>
                        <a:t>10/23</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C77B"/>
                    </a:solidFill>
                  </a:tcPr>
                </a:tc>
                <a:tc>
                  <a:txBody>
                    <a:bodyPr/>
                    <a:lstStyle/>
                    <a:p>
                      <a:pPr algn="l" fontAlgn="b"/>
                      <a:r>
                        <a:rPr lang="fr-FR" sz="1200" u="none" strike="noStrike" dirty="0">
                          <a:effectLst/>
                          <a:latin typeface="Calibri" panose="020F0502020204030204" pitchFamily="34" charset="0"/>
                          <a:cs typeface="Calibri" panose="020F0502020204030204" pitchFamily="34" charset="0"/>
                        </a:rPr>
                        <a:t>Enfants de </a:t>
                      </a:r>
                      <a:r>
                        <a:rPr lang="fr-FR" sz="1200" u="none" strike="noStrike" baseline="0" dirty="0">
                          <a:effectLst/>
                          <a:latin typeface="Calibri" panose="020F0502020204030204" pitchFamily="34" charset="0"/>
                          <a:cs typeface="Calibri" panose="020F0502020204030204" pitchFamily="34" charset="0"/>
                        </a:rPr>
                        <a:t> 6-23 mois </a:t>
                      </a:r>
                    </a:p>
                    <a:p>
                      <a:pPr algn="l" fontAlgn="b"/>
                      <a:r>
                        <a:rPr lang="fr-FR" sz="1200" u="none" strike="noStrike" baseline="0" dirty="0">
                          <a:effectLst/>
                          <a:latin typeface="Calibri" panose="020F0502020204030204" pitchFamily="34" charset="0"/>
                          <a:cs typeface="Calibri" panose="020F0502020204030204" pitchFamily="34" charset="0"/>
                        </a:rPr>
                        <a:t>F</a:t>
                      </a:r>
                      <a:r>
                        <a:rPr lang="fr-FR" sz="1200" u="none" strike="noStrike" dirty="0">
                          <a:effectLst/>
                          <a:latin typeface="Calibri" panose="020F0502020204030204" pitchFamily="34" charset="0"/>
                          <a:cs typeface="Calibri" panose="020F0502020204030204" pitchFamily="34" charset="0"/>
                        </a:rPr>
                        <a:t>emmes enceintes</a:t>
                      </a:r>
                      <a:r>
                        <a:rPr lang="fr-FR" sz="1200" u="none" strike="noStrike" baseline="0" dirty="0">
                          <a:effectLst/>
                          <a:latin typeface="Calibri" panose="020F0502020204030204" pitchFamily="34" charset="0"/>
                          <a:cs typeface="Calibri" panose="020F0502020204030204" pitchFamily="34" charset="0"/>
                        </a:rPr>
                        <a:t> et allaitantes</a:t>
                      </a:r>
                      <a:endParaRPr lang="fr-FR" sz="1200" b="0" i="0" u="none" strike="noStrike" dirty="0">
                        <a:solidFill>
                          <a:srgbClr val="000000"/>
                        </a:solidFill>
                        <a:effectLst/>
                        <a:latin typeface="Calibri" panose="020F0502020204030204" pitchFamily="34" charset="0"/>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l" fontAlgn="t"/>
                      <a:endParaRPr lang="fr-FR" sz="1100" b="0" i="0" u="none" strike="noStrike" noProof="0" dirty="0">
                        <a:solidFill>
                          <a:srgbClr val="000000"/>
                        </a:solidFill>
                        <a:effectLst/>
                        <a:latin typeface="+mn-lt"/>
                      </a:endParaRPr>
                    </a:p>
                  </a:txBody>
                  <a:tcPr marL="7144" marR="7144" marT="9525" marB="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en-US" sz="1200" b="0" i="0" u="none" strike="noStrike" noProof="0" dirty="0">
                          <a:solidFill>
                            <a:srgbClr val="000000"/>
                          </a:solidFill>
                          <a:effectLst/>
                          <a:latin typeface="+mj-lt"/>
                        </a:rPr>
                        <a:t>Volontaire</a:t>
                      </a:r>
                      <a:r>
                        <a:rPr lang="en-US" sz="1200" b="0" i="0" u="none" strike="noStrike" baseline="0" noProof="0" dirty="0">
                          <a:solidFill>
                            <a:srgbClr val="000000"/>
                          </a:solidFill>
                          <a:effectLst/>
                          <a:latin typeface="+mj-lt"/>
                        </a:rPr>
                        <a:t>s communautaires, communauté, Relais communautaire</a:t>
                      </a:r>
                      <a:endParaRPr lang="fr-FR" sz="1200" b="0" i="0" u="none" strike="noStrike" noProof="0" dirty="0">
                        <a:solidFill>
                          <a:srgbClr val="000000"/>
                        </a:solidFill>
                        <a:effectLst/>
                        <a:latin typeface="+mj-lt"/>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1"/>
                  </a:ext>
                </a:extLst>
              </a:tr>
              <a:tr h="340079">
                <a:tc vMerge="1">
                  <a:txBody>
                    <a:bodyPr/>
                    <a:lstStyle/>
                    <a:p>
                      <a:pPr algn="l" fontAlgn="t"/>
                      <a:endParaRPr lang="fr-FR" sz="1000" b="0" i="1" u="none" strike="noStrike" dirty="0">
                        <a:solidFill>
                          <a:srgbClr val="000000"/>
                        </a:solidFill>
                        <a:effectLst/>
                        <a:latin typeface="Calibri" panose="020F0502020204030204" pitchFamily="34" charset="0"/>
                      </a:endParaRPr>
                    </a:p>
                  </a:txBody>
                  <a:tcPr marL="9525" marR="9525" marT="9525" marB="0"/>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200" b="0" i="0" u="none" strike="noStrike" dirty="0">
                          <a:solidFill>
                            <a:srgbClr val="000000"/>
                          </a:solidFill>
                          <a:effectLst/>
                          <a:latin typeface="+mn-lt"/>
                          <a:cs typeface="Calibri" panose="020F0502020204030204" pitchFamily="34" charset="0"/>
                        </a:rPr>
                        <a:t>Distribution générale des  vivres  ou de cash</a:t>
                      </a:r>
                    </a:p>
                    <a:p>
                      <a:pPr algn="l" fontAlgn="b"/>
                      <a:endParaRPr lang="fr-FR" sz="1200" b="0" i="0" u="none" strike="noStrike" dirty="0">
                        <a:solidFill>
                          <a:srgbClr val="000000"/>
                        </a:solidFill>
                        <a:effectLst/>
                        <a:latin typeface="Calibri" panose="020F0502020204030204" pitchFamily="34" charset="0"/>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C5D9F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endParaRPr lang="fr-FR" sz="1100" b="1" i="0" u="none" strike="noStrike" noProof="0" dirty="0">
                        <a:solidFill>
                          <a:srgbClr val="000000"/>
                        </a:solidFill>
                        <a:effectLst/>
                        <a:latin typeface="+mn-lt"/>
                      </a:endParaRPr>
                    </a:p>
                    <a:p>
                      <a:pPr algn="ctr" fontAlgn="t"/>
                      <a:r>
                        <a:rPr lang="fr-FR" sz="1100" b="1" i="0" u="none" strike="noStrike" noProof="0" dirty="0">
                          <a:solidFill>
                            <a:srgbClr val="000000"/>
                          </a:solidFill>
                          <a:effectLst/>
                          <a:latin typeface="+mn-lt"/>
                        </a:rPr>
                        <a:t>14/23</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99"/>
                    </a:solidFill>
                  </a:tcPr>
                </a:tc>
                <a:tc>
                  <a:txBody>
                    <a:bodyPr/>
                    <a:lstStyle/>
                    <a:p>
                      <a:pPr algn="l" fontAlgn="b"/>
                      <a:r>
                        <a:rPr lang="fr-FR" sz="1200" b="0" i="0" u="none" strike="noStrike" dirty="0">
                          <a:solidFill>
                            <a:srgbClr val="000000"/>
                          </a:solidFill>
                          <a:effectLst/>
                          <a:latin typeface="Calibri" panose="020F0502020204030204" pitchFamily="34" charset="0"/>
                          <a:cs typeface="Calibri" panose="020F0502020204030204" pitchFamily="34" charset="0"/>
                        </a:rPr>
                        <a:t>Ménages vulnérables</a:t>
                      </a: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fontAlgn="t"/>
                      <a:endParaRPr lang="fr-FR" sz="1100" b="0" i="0" u="none" strike="noStrike" noProof="0" dirty="0">
                        <a:solidFill>
                          <a:srgbClr val="000000"/>
                        </a:solidFill>
                        <a:effectLst/>
                        <a:latin typeface="+mn-lt"/>
                      </a:endParaRPr>
                    </a:p>
                  </a:txBody>
                  <a:tcPr marL="7144" marR="7144" marT="9525" marB="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457200" rtl="0" eaLnBrk="1" fontAlgn="t" latinLnBrk="0" hangingPunct="1">
                        <a:lnSpc>
                          <a:spcPct val="100000"/>
                        </a:lnSpc>
                        <a:spcBef>
                          <a:spcPts val="0"/>
                        </a:spcBef>
                        <a:spcAft>
                          <a:spcPts val="0"/>
                        </a:spcAft>
                        <a:buClrTx/>
                        <a:buSzTx/>
                        <a:buFontTx/>
                        <a:buNone/>
                        <a:tabLst/>
                        <a:defRPr/>
                      </a:pPr>
                      <a:r>
                        <a:rPr lang="fr-FR" sz="1200" b="0" i="0" u="none" strike="noStrike" kern="1200" noProof="0" dirty="0">
                          <a:solidFill>
                            <a:srgbClr val="000000"/>
                          </a:solidFill>
                          <a:effectLst/>
                          <a:latin typeface="+mj-lt"/>
                          <a:ea typeface="+mn-ea"/>
                          <a:cs typeface="+mn-cs"/>
                        </a:rPr>
                        <a:t>Centre de santé, </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4"/>
                  </a:ext>
                </a:extLst>
              </a:tr>
              <a:tr h="680913">
                <a:tc rowSpan="3">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200" b="1" i="0" u="none" strike="noStrike" dirty="0">
                          <a:solidFill>
                            <a:schemeClr val="bg1"/>
                          </a:solidFill>
                          <a:effectLst/>
                          <a:latin typeface="+mn-lt"/>
                          <a:cs typeface="Calibri" panose="020F0502020204030204" pitchFamily="34" charset="0"/>
                        </a:rPr>
                        <a:t>PECIMA</a:t>
                      </a:r>
                    </a:p>
                    <a:p>
                      <a:pPr algn="ctr" fontAlgn="b"/>
                      <a:endParaRPr lang="fr-FR" sz="1200" b="1" i="0" u="none" strike="noStrike" dirty="0">
                        <a:solidFill>
                          <a:schemeClr val="bg1"/>
                        </a:solidFill>
                        <a:effectLst/>
                        <a:latin typeface="Calibri" panose="020F0502020204030204" pitchFamily="34" charset="0"/>
                        <a:cs typeface="Calibri" panose="020F0502020204030204" pitchFamily="34" charset="0"/>
                      </a:endParaRPr>
                    </a:p>
                  </a:txBody>
                  <a:tcPr marL="4802" marR="4802" marT="6403" marB="0" vert="vert270"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200" u="none" strike="noStrike" dirty="0">
                          <a:effectLst/>
                          <a:latin typeface="+mn-lt"/>
                          <a:cs typeface="Calibri" panose="020F0502020204030204" pitchFamily="34" charset="0"/>
                        </a:rPr>
                        <a:t>Prise en charge de la malnutrition aigüe sévère (MAS)</a:t>
                      </a:r>
                    </a:p>
                    <a:p>
                      <a:pPr algn="l" fontAlgn="b"/>
                      <a:endParaRPr lang="fr-FR" sz="1200" b="0" i="0" u="none" strike="noStrike" dirty="0">
                        <a:solidFill>
                          <a:srgbClr val="000000"/>
                        </a:solidFill>
                        <a:effectLst/>
                        <a:latin typeface="Calibri" panose="020F0502020204030204" pitchFamily="34" charset="0"/>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t"/>
                      <a:r>
                        <a:rPr lang="fr-FR" sz="1100" b="1" i="0" u="none" strike="noStrike" noProof="0" dirty="0">
                          <a:solidFill>
                            <a:srgbClr val="000000"/>
                          </a:solidFill>
                          <a:effectLst/>
                          <a:latin typeface="+mn-lt"/>
                        </a:rPr>
                        <a:t>14/23</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99"/>
                    </a:solidFill>
                  </a:tcPr>
                </a:tc>
                <a:tc>
                  <a:txBody>
                    <a:bodyPr/>
                    <a:lstStyle/>
                    <a:p>
                      <a:pPr algn="l" fontAlgn="b"/>
                      <a:r>
                        <a:rPr lang="fr-FR" sz="1200" b="0" i="0" u="none" strike="noStrike" dirty="0">
                          <a:solidFill>
                            <a:srgbClr val="000000"/>
                          </a:solidFill>
                          <a:effectLst/>
                          <a:latin typeface="Calibri" panose="020F0502020204030204" pitchFamily="34" charset="0"/>
                          <a:cs typeface="Calibri" panose="020F0502020204030204" pitchFamily="34" charset="0"/>
                        </a:rPr>
                        <a:t>Enfants</a:t>
                      </a:r>
                      <a:r>
                        <a:rPr lang="fr-FR" sz="1200" b="0" i="0" u="none" strike="noStrike" baseline="0" dirty="0">
                          <a:solidFill>
                            <a:srgbClr val="000000"/>
                          </a:solidFill>
                          <a:effectLst/>
                          <a:latin typeface="Calibri" panose="020F0502020204030204" pitchFamily="34" charset="0"/>
                          <a:cs typeface="Calibri" panose="020F0502020204030204" pitchFamily="34" charset="0"/>
                        </a:rPr>
                        <a:t> de  6-59 mois  avec MAS</a:t>
                      </a:r>
                      <a:endParaRPr lang="fr-FR" sz="1200" b="0" i="0" u="none" strike="noStrike" dirty="0">
                        <a:solidFill>
                          <a:srgbClr val="000000"/>
                        </a:solidFill>
                        <a:effectLst/>
                        <a:latin typeface="Calibri" panose="020F0502020204030204" pitchFamily="34" charset="0"/>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l" fontAlgn="t"/>
                      <a:endParaRPr lang="fr-FR" sz="1100" b="0" i="0" u="none" strike="noStrike" noProof="0" dirty="0">
                        <a:solidFill>
                          <a:srgbClr val="000000"/>
                        </a:solidFill>
                        <a:effectLst/>
                        <a:latin typeface="+mn-lt"/>
                      </a:endParaRPr>
                    </a:p>
                  </a:txBody>
                  <a:tcPr marL="7144" marR="7144" marT="9525" marB="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fr-FR" sz="1200" b="0" i="0" u="none" strike="noStrike" noProof="0" dirty="0">
                          <a:solidFill>
                            <a:srgbClr val="000000"/>
                          </a:solidFill>
                          <a:effectLst/>
                          <a:latin typeface="+mj-lt"/>
                        </a:rPr>
                        <a:t>Hôpitaux (UNT)</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5"/>
                  </a:ext>
                </a:extLst>
              </a:tr>
              <a:tr h="680913">
                <a:tc vMerge="1">
                  <a:txBody>
                    <a:bodyPr/>
                    <a:lstStyle/>
                    <a:p>
                      <a:pPr algn="ctr" fontAlgn="b"/>
                      <a:endParaRPr lang="fr-FR" sz="1200" b="1" i="0" u="none" strike="noStrike" dirty="0">
                        <a:solidFill>
                          <a:schemeClr val="bg1"/>
                        </a:solidFill>
                        <a:effectLst/>
                        <a:latin typeface="Calibri" panose="020F0502020204030204" pitchFamily="34" charset="0"/>
                        <a:cs typeface="Calibri" panose="020F0502020204030204" pitchFamily="34" charset="0"/>
                      </a:endParaRPr>
                    </a:p>
                  </a:txBody>
                  <a:tcPr marL="4802" marR="4802" marT="6403" marB="0" vert="vert270"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200" u="none" strike="noStrike" dirty="0">
                          <a:effectLst/>
                          <a:latin typeface="+mn-lt"/>
                          <a:cs typeface="Calibri" panose="020F0502020204030204" pitchFamily="34" charset="0"/>
                        </a:rPr>
                        <a:t>Prise en charge de la malnutrition aigüe  modérée</a:t>
                      </a:r>
                      <a:r>
                        <a:rPr lang="fr-FR" sz="1200" u="none" strike="noStrike" baseline="0" dirty="0">
                          <a:effectLst/>
                          <a:latin typeface="+mn-lt"/>
                          <a:cs typeface="Calibri" panose="020F0502020204030204" pitchFamily="34" charset="0"/>
                        </a:rPr>
                        <a:t> (MAM)</a:t>
                      </a:r>
                      <a:endParaRPr lang="fr-FR" sz="1200" b="0" i="0" u="none" strike="noStrike" dirty="0">
                        <a:solidFill>
                          <a:srgbClr val="000000"/>
                        </a:solidFill>
                        <a:effectLst/>
                        <a:latin typeface="+mn-lt"/>
                        <a:cs typeface="Calibri" panose="020F0502020204030204" pitchFamily="34" charset="0"/>
                      </a:endParaRPr>
                    </a:p>
                    <a:p>
                      <a:pPr algn="l" fontAlgn="b"/>
                      <a:endParaRPr lang="fr-FR" sz="1200" b="0" i="0" u="none" strike="noStrike" dirty="0">
                        <a:solidFill>
                          <a:srgbClr val="000000"/>
                        </a:solidFill>
                        <a:effectLst/>
                        <a:latin typeface="Calibri" panose="020F0502020204030204" pitchFamily="34" charset="0"/>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endParaRPr lang="fr-FR" sz="1100" b="1" i="0" u="none" strike="noStrike" kern="1200" noProof="0" dirty="0">
                        <a:solidFill>
                          <a:srgbClr val="000000"/>
                        </a:solidFill>
                        <a:effectLst/>
                        <a:latin typeface="+mn-lt"/>
                        <a:ea typeface="+mn-ea"/>
                        <a:cs typeface="+mn-cs"/>
                      </a:endParaRPr>
                    </a:p>
                    <a:p>
                      <a:pPr algn="ctr" fontAlgn="t"/>
                      <a:r>
                        <a:rPr lang="fr-FR" sz="1100" b="1" i="0" u="none" strike="noStrike" kern="1200" noProof="0" dirty="0">
                          <a:solidFill>
                            <a:srgbClr val="000000"/>
                          </a:solidFill>
                          <a:effectLst/>
                          <a:latin typeface="+mn-lt"/>
                          <a:ea typeface="+mn-ea"/>
                          <a:cs typeface="+mn-cs"/>
                        </a:rPr>
                        <a:t>13/23</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99"/>
                    </a:solidFill>
                  </a:tcPr>
                </a:tc>
                <a:tc>
                  <a:txBody>
                    <a:bodyPr/>
                    <a:lstStyle/>
                    <a:p>
                      <a:pPr algn="l" fontAlgn="b"/>
                      <a:r>
                        <a:rPr lang="fr-FR" sz="1200" b="0" i="0" u="none" strike="noStrike" dirty="0">
                          <a:solidFill>
                            <a:srgbClr val="000000"/>
                          </a:solidFill>
                          <a:effectLst/>
                          <a:latin typeface="Calibri" panose="020F0502020204030204" pitchFamily="34" charset="0"/>
                          <a:cs typeface="Calibri" panose="020F0502020204030204" pitchFamily="34" charset="0"/>
                        </a:rPr>
                        <a:t>Enfants</a:t>
                      </a:r>
                      <a:r>
                        <a:rPr lang="fr-FR" sz="1200" b="0" i="0" u="none" strike="noStrike" baseline="0" dirty="0">
                          <a:solidFill>
                            <a:srgbClr val="000000"/>
                          </a:solidFill>
                          <a:effectLst/>
                          <a:latin typeface="Calibri" panose="020F0502020204030204" pitchFamily="34" charset="0"/>
                          <a:cs typeface="Calibri" panose="020F0502020204030204" pitchFamily="34" charset="0"/>
                        </a:rPr>
                        <a:t> de  6-59 mois avec MAM</a:t>
                      </a:r>
                      <a:endParaRPr lang="fr-FR" sz="1200" b="0" i="0" u="none" strike="noStrike" dirty="0">
                        <a:solidFill>
                          <a:srgbClr val="000000"/>
                        </a:solidFill>
                        <a:effectLst/>
                        <a:latin typeface="Calibri" panose="020F0502020204030204" pitchFamily="34" charset="0"/>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l" fontAlgn="t"/>
                      <a:endParaRPr lang="fr-FR" sz="1100" b="0" i="0" u="none" strike="noStrike" noProof="0" dirty="0">
                        <a:solidFill>
                          <a:srgbClr val="000000"/>
                        </a:solidFill>
                        <a:effectLst/>
                        <a:latin typeface="+mn-lt"/>
                      </a:endParaRPr>
                    </a:p>
                  </a:txBody>
                  <a:tcPr marL="7144" marR="7144" marT="9525" marB="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fr-FR" sz="1200" b="0" i="0" dirty="0">
                          <a:solidFill>
                            <a:srgbClr val="000000"/>
                          </a:solidFill>
                          <a:effectLst/>
                          <a:latin typeface="+mj-lt"/>
                        </a:rPr>
                        <a:t>Centre de santé </a:t>
                      </a:r>
                      <a:r>
                        <a:rPr lang="fr-FR" sz="1200" b="0" i="0" baseline="0" dirty="0">
                          <a:solidFill>
                            <a:srgbClr val="000000"/>
                          </a:solidFill>
                          <a:effectLst/>
                          <a:latin typeface="+mj-lt"/>
                        </a:rPr>
                        <a:t> (UNA, UNS)</a:t>
                      </a:r>
                      <a:r>
                        <a:rPr lang="fr-FR" sz="1200" b="0" i="0" dirty="0">
                          <a:solidFill>
                            <a:srgbClr val="000000"/>
                          </a:solidFill>
                          <a:effectLst/>
                          <a:latin typeface="+mj-lt"/>
                        </a:rPr>
                        <a:t> </a:t>
                      </a:r>
                      <a:endParaRPr lang="fr-FR" sz="1200" b="0" i="0" u="none" strike="noStrike" noProof="0" dirty="0">
                        <a:solidFill>
                          <a:srgbClr val="000000"/>
                        </a:solidFill>
                        <a:effectLst/>
                        <a:latin typeface="+mj-lt"/>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2"/>
                  </a:ext>
                </a:extLst>
              </a:tr>
              <a:tr h="697063">
                <a:tc vMerge="1">
                  <a:txBody>
                    <a:bodyPr/>
                    <a:lstStyle/>
                    <a:p>
                      <a:pPr algn="l" fontAlgn="b"/>
                      <a:endParaRPr lang="fr-FR" sz="1200" b="0" i="0" u="none" strike="noStrike" dirty="0">
                        <a:solidFill>
                          <a:srgbClr val="000000"/>
                        </a:solidFill>
                        <a:effectLst/>
                        <a:latin typeface="Calibri" panose="020F0502020204030204" pitchFamily="34" charset="0"/>
                        <a:cs typeface="Calibri" panose="020F0502020204030204" pitchFamily="34" charset="0"/>
                      </a:endParaRPr>
                    </a:p>
                  </a:txBody>
                  <a:tcPr marL="6403" marR="6403" marT="6403" marB="0" anchor="b">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6365C"/>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200" b="0" i="0" u="none" strike="noStrike" dirty="0">
                          <a:solidFill>
                            <a:srgbClr val="000000"/>
                          </a:solidFill>
                          <a:effectLst/>
                          <a:latin typeface="+mn-lt"/>
                          <a:cs typeface="Calibri" panose="020F0502020204030204" pitchFamily="34" charset="0"/>
                        </a:rPr>
                        <a:t>Formation sur le protocole national de  PCIMA</a:t>
                      </a:r>
                    </a:p>
                    <a:p>
                      <a:pPr algn="l" fontAlgn="b"/>
                      <a:endParaRPr lang="fr-FR" sz="1200" b="0" i="0" u="none" strike="noStrike" dirty="0">
                        <a:solidFill>
                          <a:srgbClr val="000000"/>
                        </a:solidFill>
                        <a:effectLst/>
                        <a:latin typeface="Calibri" panose="020F0502020204030204" pitchFamily="34" charset="0"/>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t"/>
                      <a:r>
                        <a:rPr lang="en-US" sz="1100" b="1" i="0" u="none" strike="noStrike" noProof="0" dirty="0">
                          <a:solidFill>
                            <a:srgbClr val="000000"/>
                          </a:solidFill>
                          <a:effectLst/>
                          <a:latin typeface="+mn-lt"/>
                        </a:rPr>
                        <a:t>15/23</a:t>
                      </a:r>
                      <a:endParaRPr lang="fr-FR" sz="1100" b="1" i="0" u="none" strike="noStrike" noProof="0" dirty="0">
                        <a:solidFill>
                          <a:srgbClr val="000000"/>
                        </a:solidFill>
                        <a:effectLst/>
                        <a:latin typeface="+mn-lt"/>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99"/>
                    </a:solidFill>
                  </a:tcPr>
                </a:tc>
                <a:tc>
                  <a:txBody>
                    <a:bodyPr/>
                    <a:lstStyle/>
                    <a:p>
                      <a:pPr algn="l" fontAlgn="b"/>
                      <a:r>
                        <a:rPr lang="fr-FR" sz="1200" b="0" i="0" u="none" strike="noStrike" dirty="0">
                          <a:solidFill>
                            <a:srgbClr val="000000"/>
                          </a:solidFill>
                          <a:effectLst/>
                          <a:latin typeface="Calibri" panose="020F0502020204030204" pitchFamily="34" charset="0"/>
                          <a:cs typeface="Calibri" panose="020F0502020204030204" pitchFamily="34" charset="0"/>
                        </a:rPr>
                        <a:t>Agents</a:t>
                      </a:r>
                      <a:r>
                        <a:rPr lang="fr-FR" sz="1200" b="0" i="0" u="none" strike="noStrike" baseline="0" dirty="0">
                          <a:solidFill>
                            <a:srgbClr val="000000"/>
                          </a:solidFill>
                          <a:effectLst/>
                          <a:latin typeface="Calibri" panose="020F0502020204030204" pitchFamily="34" charset="0"/>
                          <a:cs typeface="Calibri" panose="020F0502020204030204" pitchFamily="34" charset="0"/>
                        </a:rPr>
                        <a:t> de santé en unité nutritionnelle</a:t>
                      </a:r>
                      <a:endParaRPr lang="fr-FR" sz="1200" b="0" i="0" u="none" strike="noStrike" dirty="0">
                        <a:solidFill>
                          <a:srgbClr val="000000"/>
                        </a:solidFill>
                        <a:effectLst/>
                        <a:latin typeface="Calibri" panose="020F0502020204030204" pitchFamily="34" charset="0"/>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fontAlgn="t"/>
                      <a:endParaRPr lang="fr-FR" sz="1100" b="0" i="0" u="none" strike="noStrike" noProof="0" dirty="0">
                        <a:solidFill>
                          <a:srgbClr val="000000"/>
                        </a:solidFill>
                        <a:effectLst/>
                        <a:latin typeface="+mn-lt"/>
                      </a:endParaRPr>
                    </a:p>
                  </a:txBody>
                  <a:tcPr marL="7144" marR="7144" marT="9525" marB="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0" i="0" u="none" strike="noStrike" kern="1200" noProof="0" dirty="0">
                          <a:solidFill>
                            <a:srgbClr val="000000"/>
                          </a:solidFill>
                          <a:effectLst/>
                          <a:latin typeface="+mn-lt"/>
                          <a:ea typeface="+mn-ea"/>
                          <a:cs typeface="+mn-cs"/>
                        </a:rPr>
                        <a:t>Hôpitaux (UNT),</a:t>
                      </a:r>
                      <a:r>
                        <a:rPr lang="fr-FR" sz="1200" b="0" i="0" kern="1200" dirty="0">
                          <a:solidFill>
                            <a:srgbClr val="000000"/>
                          </a:solidFill>
                          <a:effectLst/>
                          <a:latin typeface="+mn-lt"/>
                          <a:ea typeface="+mn-ea"/>
                          <a:cs typeface="+mn-cs"/>
                        </a:rPr>
                        <a:t> Centre de santé </a:t>
                      </a:r>
                      <a:r>
                        <a:rPr lang="fr-FR" sz="1200" b="0" i="0" kern="1200" baseline="0" dirty="0">
                          <a:solidFill>
                            <a:srgbClr val="000000"/>
                          </a:solidFill>
                          <a:effectLst/>
                          <a:latin typeface="+mn-lt"/>
                          <a:ea typeface="+mn-ea"/>
                          <a:cs typeface="+mn-cs"/>
                        </a:rPr>
                        <a:t> (UNA, UNS)</a:t>
                      </a:r>
                      <a:r>
                        <a:rPr lang="fr-FR" sz="1200" b="0" i="0" kern="1200" dirty="0">
                          <a:solidFill>
                            <a:srgbClr val="000000"/>
                          </a:solidFill>
                          <a:effectLst/>
                          <a:latin typeface="+mn-lt"/>
                          <a:ea typeface="+mn-ea"/>
                          <a:cs typeface="+mn-cs"/>
                        </a:rPr>
                        <a:t> </a:t>
                      </a:r>
                      <a:endParaRPr lang="fr-FR" sz="1200" b="0" i="0" u="none" strike="noStrike" kern="1200" noProof="0" dirty="0">
                        <a:solidFill>
                          <a:srgbClr val="000000"/>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fr-FR" sz="1200" b="0" i="0" u="none" strike="noStrike" kern="1200" noProof="0" dirty="0">
                        <a:solidFill>
                          <a:srgbClr val="000000"/>
                        </a:solidFill>
                        <a:effectLst/>
                        <a:latin typeface="+mn-lt"/>
                        <a:ea typeface="+mn-ea"/>
                        <a:cs typeface="+mn-cs"/>
                      </a:endParaRPr>
                    </a:p>
                    <a:p>
                      <a:endParaRPr lang="fr-FR" sz="1200" dirty="0">
                        <a:solidFill>
                          <a:srgbClr val="000000"/>
                        </a:solidFill>
                        <a:effectLst/>
                        <a:latin typeface="+mj-lt"/>
                      </a:endParaRPr>
                    </a:p>
                  </a:txBody>
                  <a:tcPr marL="71438" marR="7143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3"/>
                  </a:ext>
                </a:extLst>
              </a:tr>
              <a:tr h="507194">
                <a:tc rowSpan="3">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200" b="1" i="0" u="none" strike="noStrike" dirty="0">
                          <a:solidFill>
                            <a:schemeClr val="bg1"/>
                          </a:solidFill>
                          <a:effectLst/>
                          <a:latin typeface="+mn-lt"/>
                          <a:cs typeface="Calibri" panose="020F0502020204030204" pitchFamily="34" charset="0"/>
                        </a:rPr>
                        <a:t>Sécurité alimentaire</a:t>
                      </a:r>
                      <a:r>
                        <a:rPr lang="fr-FR" sz="1200" b="1" i="0" u="none" strike="noStrike" dirty="0">
                          <a:solidFill>
                            <a:schemeClr val="tx1"/>
                          </a:solidFill>
                          <a:effectLst/>
                          <a:latin typeface="+mn-lt"/>
                          <a:cs typeface="Calibri" panose="020F0502020204030204" pitchFamily="34" charset="0"/>
                        </a:rPr>
                        <a:t> </a:t>
                      </a:r>
                    </a:p>
                    <a:p>
                      <a:pPr algn="ctr" fontAlgn="b"/>
                      <a:endParaRPr lang="fr-FR" sz="1200" b="1" i="0" u="none" strike="noStrike" dirty="0">
                        <a:solidFill>
                          <a:schemeClr val="bg1"/>
                        </a:solidFill>
                        <a:effectLst/>
                        <a:latin typeface="Calibri" panose="020F0502020204030204" pitchFamily="34" charset="0"/>
                        <a:cs typeface="Calibri" panose="020F0502020204030204" pitchFamily="34" charset="0"/>
                      </a:endParaRPr>
                    </a:p>
                  </a:txBody>
                  <a:tcPr marL="4802" marR="4802" marT="6403" marB="0" vert="vert270"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200" b="0" i="0" u="none" strike="noStrike" dirty="0">
                          <a:solidFill>
                            <a:srgbClr val="000000"/>
                          </a:solidFill>
                          <a:effectLst/>
                          <a:latin typeface="+mn-lt"/>
                          <a:cs typeface="Calibri" panose="020F0502020204030204" pitchFamily="34" charset="0"/>
                        </a:rPr>
                        <a:t>Formation et distribution</a:t>
                      </a:r>
                      <a:r>
                        <a:rPr lang="fr-FR" sz="1200" b="0" i="0" u="none" strike="noStrike" baseline="0" dirty="0">
                          <a:solidFill>
                            <a:srgbClr val="000000"/>
                          </a:solidFill>
                          <a:effectLst/>
                          <a:latin typeface="+mn-lt"/>
                          <a:cs typeface="Calibri" panose="020F0502020204030204" pitchFamily="34" charset="0"/>
                        </a:rPr>
                        <a:t> d’intrants pour la mise en place de l’agriculture familiale </a:t>
                      </a:r>
                      <a:endParaRPr lang="fr-FR" sz="1200" b="0" i="0" u="none" strike="noStrike" dirty="0">
                        <a:solidFill>
                          <a:srgbClr val="000000"/>
                        </a:solidFill>
                        <a:effectLst/>
                        <a:latin typeface="+mn-lt"/>
                        <a:cs typeface="Calibri" panose="020F0502020204030204" pitchFamily="34" charset="0"/>
                      </a:endParaRPr>
                    </a:p>
                    <a:p>
                      <a:pPr algn="l" fontAlgn="b"/>
                      <a:endParaRPr lang="fr-FR" sz="1200" b="0" i="0" u="none" strike="noStrike" dirty="0">
                        <a:solidFill>
                          <a:srgbClr val="000000"/>
                        </a:solidFill>
                        <a:effectLst/>
                        <a:latin typeface="Calibri" panose="020F0502020204030204" pitchFamily="34" charset="0"/>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t"/>
                      <a:r>
                        <a:rPr lang="fr-FR" sz="1100" b="1" i="0" u="none" strike="noStrike" noProof="0" dirty="0">
                          <a:solidFill>
                            <a:srgbClr val="000000"/>
                          </a:solidFill>
                          <a:effectLst/>
                          <a:latin typeface="+mn-lt"/>
                        </a:rPr>
                        <a:t>10/23</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C77B"/>
                    </a:solidFill>
                  </a:tcPr>
                </a:tc>
                <a:tc>
                  <a:txBody>
                    <a:bodyPr/>
                    <a:lstStyle/>
                    <a:p>
                      <a:pPr algn="l" fontAlgn="b"/>
                      <a:r>
                        <a:rPr lang="fr-FR" sz="1200" b="0" i="0" u="none" strike="noStrike" dirty="0">
                          <a:solidFill>
                            <a:srgbClr val="000000"/>
                          </a:solidFill>
                          <a:effectLst/>
                          <a:latin typeface="Calibri" panose="020F0502020204030204" pitchFamily="34" charset="0"/>
                          <a:cs typeface="Calibri" panose="020F0502020204030204" pitchFamily="34" charset="0"/>
                        </a:rPr>
                        <a:t>Ménages </a:t>
                      </a: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fontAlgn="t"/>
                      <a:endParaRPr lang="fr-FR" sz="1100" b="0" i="0" u="none" strike="noStrike" noProof="0" dirty="0">
                        <a:solidFill>
                          <a:srgbClr val="000000"/>
                        </a:solidFill>
                        <a:effectLst/>
                        <a:latin typeface="+mn-lt"/>
                      </a:endParaRPr>
                    </a:p>
                  </a:txBody>
                  <a:tcPr marL="7144" marR="7144" marT="9525" marB="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fr-FR" sz="1200" b="0" i="0" u="none" strike="noStrike" noProof="0" dirty="0">
                          <a:solidFill>
                            <a:srgbClr val="000000"/>
                          </a:solidFill>
                          <a:effectLst/>
                          <a:latin typeface="+mj-lt"/>
                        </a:rPr>
                        <a:t> Centre</a:t>
                      </a:r>
                      <a:r>
                        <a:rPr lang="fr-FR" sz="1200" b="0" i="0" u="none" strike="noStrike" baseline="0" noProof="0" dirty="0">
                          <a:solidFill>
                            <a:srgbClr val="000000"/>
                          </a:solidFill>
                          <a:effectLst/>
                          <a:latin typeface="+mj-lt"/>
                        </a:rPr>
                        <a:t> de santé</a:t>
                      </a:r>
                      <a:endParaRPr lang="fr-FR" sz="1200" b="0" i="0" u="none" strike="noStrike" noProof="0" dirty="0">
                        <a:solidFill>
                          <a:srgbClr val="000000"/>
                        </a:solidFill>
                        <a:effectLst/>
                        <a:latin typeface="+mj-lt"/>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6"/>
                  </a:ext>
                </a:extLst>
              </a:tr>
              <a:tr h="351556">
                <a:tc vMerge="1">
                  <a:txBody>
                    <a:bodyPr/>
                    <a:lstStyle/>
                    <a:p>
                      <a:pPr algn="l" fontAlgn="b"/>
                      <a:endParaRPr lang="fr-FR" sz="1200" b="0" i="0" u="none" strike="noStrike" dirty="0">
                        <a:solidFill>
                          <a:srgbClr val="000000"/>
                        </a:solidFill>
                        <a:effectLst/>
                        <a:latin typeface="Calibri" panose="020F0502020204030204" pitchFamily="34" charset="0"/>
                        <a:cs typeface="Calibri" panose="020F0502020204030204" pitchFamily="34" charset="0"/>
                      </a:endParaRPr>
                    </a:p>
                  </a:txBody>
                  <a:tcPr marL="6403" marR="6403" marT="6403" marB="0" anchor="b">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16365C"/>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200" b="0" i="0" u="none" strike="noStrike" dirty="0">
                          <a:solidFill>
                            <a:srgbClr val="000000"/>
                          </a:solidFill>
                          <a:effectLst/>
                          <a:latin typeface="+mn-lt"/>
                          <a:cs typeface="Calibri" panose="020F0502020204030204" pitchFamily="34" charset="0"/>
                        </a:rPr>
                        <a:t>Distribution de</a:t>
                      </a:r>
                      <a:r>
                        <a:rPr lang="fr-FR" sz="1200" b="0" i="0" u="none" strike="noStrike" baseline="0" dirty="0">
                          <a:solidFill>
                            <a:srgbClr val="000000"/>
                          </a:solidFill>
                          <a:effectLst/>
                          <a:latin typeface="+mn-lt"/>
                          <a:cs typeface="Calibri" panose="020F0502020204030204" pitchFamily="34" charset="0"/>
                        </a:rPr>
                        <a:t> petit bétail</a:t>
                      </a:r>
                      <a:endParaRPr lang="fr-FR" sz="1200" b="0" i="0" u="none" strike="noStrike" dirty="0">
                        <a:solidFill>
                          <a:srgbClr val="000000"/>
                        </a:solidFill>
                        <a:effectLst/>
                        <a:latin typeface="+mn-lt"/>
                        <a:cs typeface="Calibri" panose="020F0502020204030204" pitchFamily="34" charset="0"/>
                      </a:endParaRPr>
                    </a:p>
                    <a:p>
                      <a:pPr algn="l" fontAlgn="b"/>
                      <a:endParaRPr lang="fr-FR" sz="1200" b="0" i="0" u="none" strike="noStrike" dirty="0">
                        <a:solidFill>
                          <a:srgbClr val="000000"/>
                        </a:solidFill>
                        <a:effectLst/>
                        <a:latin typeface="Calibri" panose="020F0502020204030204" pitchFamily="34" charset="0"/>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1100" b="1" i="0" u="none" strike="noStrike" noProof="0" dirty="0">
                          <a:solidFill>
                            <a:srgbClr val="000000"/>
                          </a:solidFill>
                          <a:effectLst/>
                          <a:latin typeface="+mn-lt"/>
                        </a:rPr>
                        <a:t>9/23</a:t>
                      </a:r>
                      <a:endParaRPr lang="fr-FR" sz="1100" b="1" i="0" u="none" strike="noStrike" noProof="0" dirty="0">
                        <a:solidFill>
                          <a:srgbClr val="000000"/>
                        </a:solidFill>
                        <a:effectLst/>
                        <a:latin typeface="+mn-lt"/>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C77B"/>
                    </a:solidFill>
                  </a:tcPr>
                </a:tc>
                <a:tc>
                  <a:txBody>
                    <a:bodyPr/>
                    <a:lstStyle/>
                    <a:p>
                      <a:pPr algn="l" fontAlgn="b"/>
                      <a:r>
                        <a:rPr lang="fr-FR" sz="1200" b="0" i="0" u="none" strike="noStrike" dirty="0">
                          <a:solidFill>
                            <a:srgbClr val="000000"/>
                          </a:solidFill>
                          <a:effectLst/>
                          <a:latin typeface="Calibri" panose="020F0502020204030204" pitchFamily="34" charset="0"/>
                          <a:cs typeface="Calibri" panose="020F0502020204030204" pitchFamily="34" charset="0"/>
                        </a:rPr>
                        <a:t>Ménages vulnérables</a:t>
                      </a: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fontAlgn="t"/>
                      <a:endParaRPr lang="fr-FR" sz="1100" b="0" i="0" u="none" strike="noStrike" noProof="0" dirty="0">
                        <a:solidFill>
                          <a:srgbClr val="000000"/>
                        </a:solidFill>
                        <a:effectLst/>
                        <a:latin typeface="+mn-lt"/>
                      </a:endParaRPr>
                    </a:p>
                  </a:txBody>
                  <a:tcPr marL="7144" marR="7144" marT="9525" marB="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r-FR" sz="1200" dirty="0">
                          <a:solidFill>
                            <a:srgbClr val="000000"/>
                          </a:solidFill>
                          <a:effectLst/>
                          <a:latin typeface="+mj-lt"/>
                        </a:rPr>
                        <a:t>Agent</a:t>
                      </a:r>
                      <a:r>
                        <a:rPr lang="fr-FR" sz="1200" baseline="0" dirty="0">
                          <a:solidFill>
                            <a:srgbClr val="000000"/>
                          </a:solidFill>
                          <a:effectLst/>
                          <a:latin typeface="+mj-lt"/>
                        </a:rPr>
                        <a:t> de santé</a:t>
                      </a:r>
                      <a:endParaRPr lang="fr-FR" sz="1200" dirty="0">
                        <a:solidFill>
                          <a:srgbClr val="000000"/>
                        </a:solidFill>
                        <a:effectLst/>
                        <a:latin typeface="+mj-lt"/>
                      </a:endParaRPr>
                    </a:p>
                  </a:txBody>
                  <a:tcPr marL="71438" marR="7143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7"/>
                  </a:ext>
                </a:extLst>
              </a:tr>
              <a:tr h="524310">
                <a:tc vMerge="1">
                  <a:txBody>
                    <a:bodyPr/>
                    <a:lstStyle/>
                    <a:p>
                      <a:pPr algn="l" fontAlgn="b"/>
                      <a:endParaRPr lang="fr-FR" sz="1200" b="0" i="0" u="none" strike="noStrike" dirty="0">
                        <a:solidFill>
                          <a:srgbClr val="000000"/>
                        </a:solidFill>
                        <a:effectLst/>
                        <a:latin typeface="Calibri" panose="020F0502020204030204" pitchFamily="34" charset="0"/>
                        <a:cs typeface="Calibri" panose="020F0502020204030204" pitchFamily="34" charset="0"/>
                      </a:endParaRPr>
                    </a:p>
                  </a:txBody>
                  <a:tcPr marL="6403" marR="6403" marT="6403" marB="0" anchor="b">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16365C"/>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200" b="0" i="0" u="none" strike="noStrike" dirty="0">
                          <a:solidFill>
                            <a:srgbClr val="000000"/>
                          </a:solidFill>
                          <a:effectLst/>
                          <a:latin typeface="+mn-lt"/>
                          <a:cs typeface="Calibri" panose="020F0502020204030204" pitchFamily="34" charset="0"/>
                        </a:rPr>
                        <a:t>Appui à l’alimentation du bétail</a:t>
                      </a:r>
                    </a:p>
                    <a:p>
                      <a:pPr algn="l" fontAlgn="b"/>
                      <a:endParaRPr lang="fr-FR" sz="1200" b="0" i="0" u="none" strike="noStrike" dirty="0">
                        <a:solidFill>
                          <a:srgbClr val="000000"/>
                        </a:solidFill>
                        <a:effectLst/>
                        <a:latin typeface="Calibri" panose="020F0502020204030204" pitchFamily="34" charset="0"/>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t"/>
                      <a:r>
                        <a:rPr lang="en-US" sz="1100" b="1" i="0" u="none" strike="noStrike" noProof="0" dirty="0">
                          <a:solidFill>
                            <a:srgbClr val="000000"/>
                          </a:solidFill>
                          <a:effectLst/>
                          <a:latin typeface="+mn-lt"/>
                        </a:rPr>
                        <a:t>4/23</a:t>
                      </a:r>
                      <a:endParaRPr lang="fr-FR" sz="1100" b="1" i="0" u="none" strike="noStrike" noProof="0" dirty="0">
                        <a:solidFill>
                          <a:srgbClr val="000000"/>
                        </a:solidFill>
                        <a:effectLst/>
                        <a:latin typeface="+mn-lt"/>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FA8A5"/>
                    </a:solidFill>
                  </a:tcPr>
                </a:tc>
                <a:tc>
                  <a:txBody>
                    <a:bodyPr/>
                    <a:lstStyle/>
                    <a:p>
                      <a:pPr algn="l" fontAlgn="b"/>
                      <a:r>
                        <a:rPr lang="fr-FR" sz="1200" b="0" i="0" u="none" strike="noStrike" dirty="0">
                          <a:solidFill>
                            <a:srgbClr val="000000"/>
                          </a:solidFill>
                          <a:effectLst/>
                          <a:latin typeface="Calibri" panose="020F0502020204030204" pitchFamily="34" charset="0"/>
                          <a:cs typeface="Calibri" panose="020F0502020204030204" pitchFamily="34" charset="0"/>
                        </a:rPr>
                        <a:t>Ménages vulnérables</a:t>
                      </a: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fontAlgn="t"/>
                      <a:endParaRPr lang="fr-FR" sz="1100" b="0" i="0" u="none" strike="noStrike" noProof="0" dirty="0">
                        <a:solidFill>
                          <a:srgbClr val="000000"/>
                        </a:solidFill>
                        <a:effectLst/>
                        <a:latin typeface="+mn-lt"/>
                      </a:endParaRPr>
                    </a:p>
                  </a:txBody>
                  <a:tcPr marL="7144" marR="7144" marT="9525" marB="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r-FR" sz="1200" dirty="0">
                          <a:solidFill>
                            <a:srgbClr val="000000"/>
                          </a:solidFill>
                          <a:effectLst/>
                          <a:latin typeface="+mj-lt"/>
                        </a:rPr>
                        <a:t>Agent de santé </a:t>
                      </a:r>
                    </a:p>
                  </a:txBody>
                  <a:tcPr marL="71438" marR="71438"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8"/>
                  </a:ext>
                </a:extLst>
              </a:tr>
            </a:tbl>
          </a:graphicData>
        </a:graphic>
      </p:graphicFrame>
      <p:grpSp>
        <p:nvGrpSpPr>
          <p:cNvPr id="34" name="Group 2">
            <a:extLst>
              <a:ext uri="{FF2B5EF4-FFF2-40B4-BE49-F238E27FC236}">
                <a16:creationId xmlns:a16="http://schemas.microsoft.com/office/drawing/2014/main" id="{1453E350-E020-4D0B-A1E7-BF83FD58CE5B}"/>
              </a:ext>
            </a:extLst>
          </p:cNvPr>
          <p:cNvGrpSpPr/>
          <p:nvPr/>
        </p:nvGrpSpPr>
        <p:grpSpPr>
          <a:xfrm>
            <a:off x="10235964" y="2629"/>
            <a:ext cx="1956036" cy="936480"/>
            <a:chOff x="9814045" y="-354061"/>
            <a:chExt cx="2665509" cy="1156541"/>
          </a:xfrm>
        </p:grpSpPr>
        <p:sp>
          <p:nvSpPr>
            <p:cNvPr id="36" name="ZoneTexte 96">
              <a:extLst>
                <a:ext uri="{FF2B5EF4-FFF2-40B4-BE49-F238E27FC236}">
                  <a16:creationId xmlns:a16="http://schemas.microsoft.com/office/drawing/2014/main" id="{88A587AC-02D5-4942-A83A-254C179ED78A}"/>
                </a:ext>
              </a:extLst>
            </p:cNvPr>
            <p:cNvSpPr txBox="1"/>
            <p:nvPr/>
          </p:nvSpPr>
          <p:spPr>
            <a:xfrm>
              <a:off x="9814045" y="-354061"/>
              <a:ext cx="2253767" cy="307777"/>
            </a:xfrm>
            <a:prstGeom prst="rect">
              <a:avLst/>
            </a:prstGeom>
            <a:noFill/>
          </p:spPr>
          <p:style>
            <a:lnRef idx="0">
              <a:scrgbClr r="0" g="0" b="0"/>
            </a:lnRef>
            <a:fillRef idx="0">
              <a:scrgbClr r="0" g="0" b="0"/>
            </a:fillRef>
            <a:effectRef idx="0">
              <a:scrgbClr r="0" g="0" b="0"/>
            </a:effectRef>
            <a:fontRef idx="minor">
              <a:schemeClr val="tx1"/>
            </a:fontRef>
          </p:style>
          <p:txBody>
            <a:bodyPr wrap="square" lIns="0" tIns="0" rIns="0" bIns="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810433">
                <a:defRPr/>
              </a:pPr>
              <a:r>
                <a:rPr lang="fr-FR" sz="1000" b="1" dirty="0">
                  <a:solidFill>
                    <a:prstClr val="black"/>
                  </a:solidFill>
                  <a:latin typeface="Arial" panose="020B0604020202020204" pitchFamily="34" charset="0"/>
                  <a:cs typeface="Arial" panose="020B0604020202020204" pitchFamily="34" charset="0"/>
                </a:rPr>
                <a:t> % de couverture des groupes cibles</a:t>
              </a:r>
            </a:p>
          </p:txBody>
        </p:sp>
        <p:sp>
          <p:nvSpPr>
            <p:cNvPr id="37" name="ZoneTexte 96">
              <a:extLst>
                <a:ext uri="{FF2B5EF4-FFF2-40B4-BE49-F238E27FC236}">
                  <a16:creationId xmlns:a16="http://schemas.microsoft.com/office/drawing/2014/main" id="{DFB8ACC6-A122-454E-A877-E360C3055753}"/>
                </a:ext>
              </a:extLst>
            </p:cNvPr>
            <p:cNvSpPr txBox="1"/>
            <p:nvPr/>
          </p:nvSpPr>
          <p:spPr>
            <a:xfrm>
              <a:off x="10125423" y="157630"/>
              <a:ext cx="2001045" cy="153888"/>
            </a:xfrm>
            <a:prstGeom prst="rect">
              <a:avLst/>
            </a:prstGeom>
            <a:noFill/>
          </p:spPr>
          <p:style>
            <a:lnRef idx="0">
              <a:scrgbClr r="0" g="0" b="0"/>
            </a:lnRef>
            <a:fillRef idx="0">
              <a:scrgbClr r="0" g="0" b="0"/>
            </a:fillRef>
            <a:effectRef idx="0">
              <a:scrgbClr r="0" g="0" b="0"/>
            </a:effectRef>
            <a:fontRef idx="minor">
              <a:schemeClr val="tx1"/>
            </a:fontRef>
          </p:style>
          <p:txBody>
            <a:bodyPr wrap="square" lIns="0" tIns="0" rIns="0" bIns="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810433">
                <a:defRPr/>
              </a:pPr>
              <a:r>
                <a:rPr lang="fr-FR" sz="1000" dirty="0">
                  <a:solidFill>
                    <a:prstClr val="black"/>
                  </a:solidFill>
                  <a:cs typeface="Arial" panose="020B0604020202020204" pitchFamily="34" charset="0"/>
                </a:rPr>
                <a:t> ≤ 25%</a:t>
              </a:r>
            </a:p>
          </p:txBody>
        </p:sp>
        <p:sp>
          <p:nvSpPr>
            <p:cNvPr id="38" name="ZoneTexte 96">
              <a:extLst>
                <a:ext uri="{FF2B5EF4-FFF2-40B4-BE49-F238E27FC236}">
                  <a16:creationId xmlns:a16="http://schemas.microsoft.com/office/drawing/2014/main" id="{6E3C1507-BCFA-4F8E-84D3-35FEA763C284}"/>
                </a:ext>
              </a:extLst>
            </p:cNvPr>
            <p:cNvSpPr txBox="1"/>
            <p:nvPr/>
          </p:nvSpPr>
          <p:spPr>
            <a:xfrm>
              <a:off x="10087437" y="643442"/>
              <a:ext cx="2054272" cy="153888"/>
            </a:xfrm>
            <a:prstGeom prst="rect">
              <a:avLst/>
            </a:prstGeom>
            <a:noFill/>
          </p:spPr>
          <p:style>
            <a:lnRef idx="0">
              <a:scrgbClr r="0" g="0" b="0"/>
            </a:lnRef>
            <a:fillRef idx="0">
              <a:scrgbClr r="0" g="0" b="0"/>
            </a:fillRef>
            <a:effectRef idx="0">
              <a:scrgbClr r="0" g="0" b="0"/>
            </a:effectRef>
            <a:fontRef idx="minor">
              <a:schemeClr val="tx1"/>
            </a:fontRef>
          </p:style>
          <p:txBody>
            <a:bodyPr wrap="square" lIns="0" tIns="0" rIns="0" bIns="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810433">
                <a:defRPr/>
              </a:pPr>
              <a:r>
                <a:rPr lang="fr-FR" sz="1000" dirty="0">
                  <a:solidFill>
                    <a:prstClr val="black"/>
                  </a:solidFill>
                  <a:cs typeface="Arial" panose="020B0604020202020204" pitchFamily="34" charset="0"/>
                </a:rPr>
                <a:t>  &gt; 75%</a:t>
              </a:r>
            </a:p>
          </p:txBody>
        </p:sp>
        <p:sp>
          <p:nvSpPr>
            <p:cNvPr id="39" name="ZoneTexte 96">
              <a:extLst>
                <a:ext uri="{FF2B5EF4-FFF2-40B4-BE49-F238E27FC236}">
                  <a16:creationId xmlns:a16="http://schemas.microsoft.com/office/drawing/2014/main" id="{FEA18B84-777A-4C71-AA01-B7EECAB41664}"/>
                </a:ext>
              </a:extLst>
            </p:cNvPr>
            <p:cNvSpPr txBox="1"/>
            <p:nvPr/>
          </p:nvSpPr>
          <p:spPr>
            <a:xfrm>
              <a:off x="10087437" y="488166"/>
              <a:ext cx="2054272" cy="153888"/>
            </a:xfrm>
            <a:prstGeom prst="rect">
              <a:avLst/>
            </a:prstGeom>
            <a:noFill/>
          </p:spPr>
          <p:style>
            <a:lnRef idx="0">
              <a:scrgbClr r="0" g="0" b="0"/>
            </a:lnRef>
            <a:fillRef idx="0">
              <a:scrgbClr r="0" g="0" b="0"/>
            </a:fillRef>
            <a:effectRef idx="0">
              <a:scrgbClr r="0" g="0" b="0"/>
            </a:effectRef>
            <a:fontRef idx="minor">
              <a:schemeClr val="tx1"/>
            </a:fontRef>
          </p:style>
          <p:txBody>
            <a:bodyPr wrap="square" lIns="0" tIns="0" rIns="0" bIns="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810433">
                <a:defRPr/>
              </a:pPr>
              <a:r>
                <a:rPr lang="fr-FR" sz="1000" dirty="0">
                  <a:solidFill>
                    <a:prstClr val="black"/>
                  </a:solidFill>
                  <a:cs typeface="Arial" panose="020B0604020202020204" pitchFamily="34" charset="0"/>
                </a:rPr>
                <a:t>  &gt; 50 - ≤75%</a:t>
              </a:r>
            </a:p>
          </p:txBody>
        </p:sp>
        <p:sp>
          <p:nvSpPr>
            <p:cNvPr id="40" name="ZoneTexte 96">
              <a:extLst>
                <a:ext uri="{FF2B5EF4-FFF2-40B4-BE49-F238E27FC236}">
                  <a16:creationId xmlns:a16="http://schemas.microsoft.com/office/drawing/2014/main" id="{632A469A-930D-4A55-8171-0810D38B6CF0}"/>
                </a:ext>
              </a:extLst>
            </p:cNvPr>
            <p:cNvSpPr txBox="1"/>
            <p:nvPr/>
          </p:nvSpPr>
          <p:spPr>
            <a:xfrm>
              <a:off x="10087437" y="322897"/>
              <a:ext cx="2054272" cy="153888"/>
            </a:xfrm>
            <a:prstGeom prst="rect">
              <a:avLst/>
            </a:prstGeom>
            <a:noFill/>
          </p:spPr>
          <p:style>
            <a:lnRef idx="0">
              <a:scrgbClr r="0" g="0" b="0"/>
            </a:lnRef>
            <a:fillRef idx="0">
              <a:scrgbClr r="0" g="0" b="0"/>
            </a:fillRef>
            <a:effectRef idx="0">
              <a:scrgbClr r="0" g="0" b="0"/>
            </a:effectRef>
            <a:fontRef idx="minor">
              <a:schemeClr val="tx1"/>
            </a:fontRef>
          </p:style>
          <p:txBody>
            <a:bodyPr wrap="square" lIns="0" tIns="0" rIns="0" bIns="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810433">
                <a:defRPr/>
              </a:pPr>
              <a:r>
                <a:rPr lang="fr-FR" sz="1000" dirty="0">
                  <a:solidFill>
                    <a:prstClr val="black"/>
                  </a:solidFill>
                  <a:cs typeface="Arial" panose="020B0604020202020204" pitchFamily="34" charset="0"/>
                </a:rPr>
                <a:t>  &gt; 25 - ≤50%</a:t>
              </a:r>
            </a:p>
          </p:txBody>
        </p:sp>
        <p:sp>
          <p:nvSpPr>
            <p:cNvPr id="41" name="TextBox 255">
              <a:extLst>
                <a:ext uri="{FF2B5EF4-FFF2-40B4-BE49-F238E27FC236}">
                  <a16:creationId xmlns:a16="http://schemas.microsoft.com/office/drawing/2014/main" id="{D582ED9F-B8F7-468B-91AE-9ADD5B365996}"/>
                </a:ext>
              </a:extLst>
            </p:cNvPr>
            <p:cNvSpPr txBox="1"/>
            <p:nvPr/>
          </p:nvSpPr>
          <p:spPr>
            <a:xfrm>
              <a:off x="11259216" y="32416"/>
              <a:ext cx="1220338" cy="488707"/>
            </a:xfrm>
            <a:prstGeom prst="rect">
              <a:avLst/>
            </a:prstGeom>
            <a:noFill/>
          </p:spPr>
          <p:txBody>
            <a:bodyPr wrap="square" lIns="0" tIns="0" rIns="0" bIns="0" rtlCol="0" anchor="t">
              <a:spAutoFit/>
            </a:bodyPr>
            <a:lstStyle/>
            <a:p>
              <a:pPr defTabSz="810433">
                <a:defRPr/>
              </a:pPr>
              <a:r>
                <a:rPr lang="fr-FR" sz="1000" b="1" dirty="0">
                  <a:solidFill>
                    <a:srgbClr val="000000"/>
                  </a:solidFill>
                  <a:cs typeface="Arial" panose="020B0604020202020204" pitchFamily="34" charset="0"/>
                </a:rPr>
                <a:t>n.d.  </a:t>
              </a:r>
              <a:r>
                <a:rPr lang="fr-FR" sz="1000" dirty="0">
                  <a:solidFill>
                    <a:srgbClr val="000000"/>
                  </a:solidFill>
                  <a:cs typeface="Arial" panose="020B0604020202020204" pitchFamily="34" charset="0"/>
                </a:rPr>
                <a:t>Données non disponibles</a:t>
              </a:r>
            </a:p>
          </p:txBody>
        </p:sp>
        <p:sp>
          <p:nvSpPr>
            <p:cNvPr id="42" name="Oval 268">
              <a:extLst>
                <a:ext uri="{FF2B5EF4-FFF2-40B4-BE49-F238E27FC236}">
                  <a16:creationId xmlns:a16="http://schemas.microsoft.com/office/drawing/2014/main" id="{E8D82219-C316-48E7-878E-4662D586778D}"/>
                </a:ext>
              </a:extLst>
            </p:cNvPr>
            <p:cNvSpPr>
              <a:spLocks noChangeAspect="1" noChangeArrowheads="1"/>
            </p:cNvSpPr>
            <p:nvPr>
              <p:custDataLst>
                <p:tags r:id="rId2"/>
              </p:custDataLst>
            </p:nvPr>
          </p:nvSpPr>
          <p:spPr bwMode="gray">
            <a:xfrm>
              <a:off x="9944442" y="667243"/>
              <a:ext cx="146507" cy="135237"/>
            </a:xfrm>
            <a:prstGeom prst="ellipse">
              <a:avLst/>
            </a:prstGeom>
            <a:solidFill>
              <a:srgbClr val="4D4D4D"/>
            </a:solidFill>
            <a:ln w="9525">
              <a:solidFill>
                <a:srgbClr val="4D4D4D"/>
              </a:solidFill>
              <a:round/>
              <a:headEnd/>
              <a:tailEnd/>
            </a:ln>
          </p:spPr>
          <p:txBody>
            <a:bodyPr wrap="none" anchor="ctr"/>
            <a:lstStyle/>
            <a:p>
              <a:pPr algn="ctr" defTabSz="810433">
                <a:defRPr/>
              </a:pPr>
              <a:endParaRPr lang="fr-FR" sz="1000" dirty="0">
                <a:solidFill>
                  <a:prstClr val="black"/>
                </a:solidFill>
                <a:cs typeface="Arial" panose="020B0604020202020204" pitchFamily="34" charset="0"/>
              </a:endParaRPr>
            </a:p>
          </p:txBody>
        </p:sp>
        <p:grpSp>
          <p:nvGrpSpPr>
            <p:cNvPr id="43" name="Group 265">
              <a:extLst>
                <a:ext uri="{FF2B5EF4-FFF2-40B4-BE49-F238E27FC236}">
                  <a16:creationId xmlns:a16="http://schemas.microsoft.com/office/drawing/2014/main" id="{94BF59C8-9B8B-49CB-808C-F1F6894AEA09}"/>
                </a:ext>
              </a:extLst>
            </p:cNvPr>
            <p:cNvGrpSpPr>
              <a:grpSpLocks noChangeAspect="1"/>
            </p:cNvGrpSpPr>
            <p:nvPr>
              <p:custDataLst>
                <p:tags r:id="rId3"/>
              </p:custDataLst>
            </p:nvPr>
          </p:nvGrpSpPr>
          <p:grpSpPr bwMode="auto">
            <a:xfrm rot="10800000" flipH="1">
              <a:off x="9941172" y="344151"/>
              <a:ext cx="146507" cy="135237"/>
              <a:chOff x="1390" y="725"/>
              <a:chExt cx="193" cy="193"/>
            </a:xfrm>
          </p:grpSpPr>
          <p:sp>
            <p:nvSpPr>
              <p:cNvPr id="50" name="Oval 266">
                <a:extLst>
                  <a:ext uri="{FF2B5EF4-FFF2-40B4-BE49-F238E27FC236}">
                    <a16:creationId xmlns:a16="http://schemas.microsoft.com/office/drawing/2014/main" id="{0996D04B-2C53-4943-80C0-71823321C200}"/>
                  </a:ext>
                </a:extLst>
              </p:cNvPr>
              <p:cNvSpPr>
                <a:spLocks noChangeArrowheads="1"/>
              </p:cNvSpPr>
              <p:nvPr/>
            </p:nvSpPr>
            <p:spPr bwMode="gray">
              <a:xfrm>
                <a:off x="1390" y="725"/>
                <a:ext cx="193" cy="193"/>
              </a:xfrm>
              <a:prstGeom prst="ellipse">
                <a:avLst/>
              </a:prstGeom>
              <a:solidFill>
                <a:schemeClr val="bg1"/>
              </a:solidFill>
              <a:ln w="9525" algn="ctr">
                <a:solidFill>
                  <a:srgbClr val="4D4D4D"/>
                </a:solidFill>
                <a:round/>
                <a:headEnd/>
                <a:tailEnd/>
              </a:ln>
            </p:spPr>
            <p:txBody>
              <a:bodyPr rot="10800000" wrap="none" anchor="ctr"/>
              <a:lstStyle/>
              <a:p>
                <a:pPr algn="ctr" defTabSz="810433">
                  <a:defRPr/>
                </a:pPr>
                <a:endParaRPr lang="fr-FR" sz="1000" dirty="0">
                  <a:solidFill>
                    <a:prstClr val="black"/>
                  </a:solidFill>
                  <a:cs typeface="Arial" panose="020B0604020202020204" pitchFamily="34" charset="0"/>
                </a:endParaRPr>
              </a:p>
            </p:txBody>
          </p:sp>
          <p:sp>
            <p:nvSpPr>
              <p:cNvPr id="51" name="Arc 267">
                <a:extLst>
                  <a:ext uri="{FF2B5EF4-FFF2-40B4-BE49-F238E27FC236}">
                    <a16:creationId xmlns:a16="http://schemas.microsoft.com/office/drawing/2014/main" id="{48A919B2-CDCD-46FC-A7FF-DDD4B1186593}"/>
                  </a:ext>
                </a:extLst>
              </p:cNvPr>
              <p:cNvSpPr>
                <a:spLocks/>
              </p:cNvSpPr>
              <p:nvPr/>
            </p:nvSpPr>
            <p:spPr bwMode="gray">
              <a:xfrm>
                <a:off x="1487" y="725"/>
                <a:ext cx="96" cy="192"/>
              </a:xfrm>
              <a:custGeom>
                <a:avLst/>
                <a:gdLst>
                  <a:gd name="T0" fmla="*/ 0 w 21600"/>
                  <a:gd name="T1" fmla="*/ 0 h 43200"/>
                  <a:gd name="T2" fmla="*/ 0 w 21600"/>
                  <a:gd name="T3" fmla="*/ 0 h 43200"/>
                  <a:gd name="T4" fmla="*/ 0 w 21600"/>
                  <a:gd name="T5" fmla="*/ 0 h 43200"/>
                  <a:gd name="T6" fmla="*/ 0 60000 65536"/>
                  <a:gd name="T7" fmla="*/ 0 60000 65536"/>
                  <a:gd name="T8" fmla="*/ 0 60000 65536"/>
                  <a:gd name="T9" fmla="*/ 0 w 21600"/>
                  <a:gd name="T10" fmla="*/ 0 h 43200"/>
                  <a:gd name="T11" fmla="*/ 21600 w 21600"/>
                  <a:gd name="T12" fmla="*/ 43200 h 43200"/>
                </a:gdLst>
                <a:ahLst/>
                <a:cxnLst>
                  <a:cxn ang="T6">
                    <a:pos x="T0" y="T1"/>
                  </a:cxn>
                  <a:cxn ang="T7">
                    <a:pos x="T2" y="T3"/>
                  </a:cxn>
                  <a:cxn ang="T8">
                    <a:pos x="T4" y="T5"/>
                  </a:cxn>
                </a:cxnLst>
                <a:rect l="T9" t="T10" r="T11" b="T12"/>
                <a:pathLst>
                  <a:path w="21600" h="43200" fill="none" extrusionOk="0">
                    <a:moveTo>
                      <a:pt x="-1" y="0"/>
                    </a:moveTo>
                    <a:cubicBezTo>
                      <a:pt x="11929" y="0"/>
                      <a:pt x="21600" y="9670"/>
                      <a:pt x="21600" y="21600"/>
                    </a:cubicBezTo>
                    <a:cubicBezTo>
                      <a:pt x="21600" y="33513"/>
                      <a:pt x="11954" y="43177"/>
                      <a:pt x="40" y="43199"/>
                    </a:cubicBezTo>
                  </a:path>
                  <a:path w="21600" h="43200" stroke="0" extrusionOk="0">
                    <a:moveTo>
                      <a:pt x="-1" y="0"/>
                    </a:moveTo>
                    <a:cubicBezTo>
                      <a:pt x="11929" y="0"/>
                      <a:pt x="21600" y="9670"/>
                      <a:pt x="21600" y="21600"/>
                    </a:cubicBezTo>
                    <a:cubicBezTo>
                      <a:pt x="21600" y="33513"/>
                      <a:pt x="11954" y="43177"/>
                      <a:pt x="40" y="43199"/>
                    </a:cubicBezTo>
                    <a:lnTo>
                      <a:pt x="0" y="21600"/>
                    </a:lnTo>
                    <a:lnTo>
                      <a:pt x="-1" y="0"/>
                    </a:lnTo>
                    <a:close/>
                  </a:path>
                </a:pathLst>
              </a:custGeom>
              <a:solidFill>
                <a:srgbClr val="4D4D4D"/>
              </a:solidFill>
              <a:ln w="9525">
                <a:solidFill>
                  <a:srgbClr val="4D4D4D"/>
                </a:solidFill>
                <a:round/>
                <a:headEnd/>
                <a:tailEnd/>
              </a:ln>
            </p:spPr>
            <p:txBody>
              <a:bodyPr rot="10800000" wrap="none" anchor="ctr"/>
              <a:lstStyle/>
              <a:p>
                <a:pPr defTabSz="810433">
                  <a:defRPr/>
                </a:pPr>
                <a:endParaRPr lang="fr-FR" sz="1000" dirty="0">
                  <a:solidFill>
                    <a:prstClr val="black"/>
                  </a:solidFill>
                  <a:cs typeface="Arial" panose="020B0604020202020204" pitchFamily="34" charset="0"/>
                </a:endParaRPr>
              </a:p>
            </p:txBody>
          </p:sp>
        </p:grpSp>
        <p:grpSp>
          <p:nvGrpSpPr>
            <p:cNvPr id="44" name="Group 272">
              <a:extLst>
                <a:ext uri="{FF2B5EF4-FFF2-40B4-BE49-F238E27FC236}">
                  <a16:creationId xmlns:a16="http://schemas.microsoft.com/office/drawing/2014/main" id="{8D528DF0-C166-4F55-8069-AAEA01931EB4}"/>
                </a:ext>
              </a:extLst>
            </p:cNvPr>
            <p:cNvGrpSpPr>
              <a:grpSpLocks noChangeAspect="1"/>
            </p:cNvGrpSpPr>
            <p:nvPr>
              <p:custDataLst>
                <p:tags r:id="rId4"/>
              </p:custDataLst>
            </p:nvPr>
          </p:nvGrpSpPr>
          <p:grpSpPr bwMode="auto">
            <a:xfrm>
              <a:off x="9950033" y="499154"/>
              <a:ext cx="146507" cy="135237"/>
              <a:chOff x="1678" y="725"/>
              <a:chExt cx="193" cy="193"/>
            </a:xfrm>
          </p:grpSpPr>
          <p:sp>
            <p:nvSpPr>
              <p:cNvPr id="48" name="Oval 273">
                <a:extLst>
                  <a:ext uri="{FF2B5EF4-FFF2-40B4-BE49-F238E27FC236}">
                    <a16:creationId xmlns:a16="http://schemas.microsoft.com/office/drawing/2014/main" id="{BBE3177C-EBE3-46F2-8E9C-E307C543BDB7}"/>
                  </a:ext>
                </a:extLst>
              </p:cNvPr>
              <p:cNvSpPr>
                <a:spLocks noChangeArrowheads="1"/>
              </p:cNvSpPr>
              <p:nvPr/>
            </p:nvSpPr>
            <p:spPr bwMode="gray">
              <a:xfrm>
                <a:off x="1678" y="725"/>
                <a:ext cx="193" cy="193"/>
              </a:xfrm>
              <a:prstGeom prst="ellipse">
                <a:avLst/>
              </a:prstGeom>
              <a:solidFill>
                <a:schemeClr val="bg1"/>
              </a:solidFill>
              <a:ln w="9525" algn="ctr">
                <a:solidFill>
                  <a:srgbClr val="4D4D4D"/>
                </a:solidFill>
                <a:round/>
                <a:headEnd/>
                <a:tailEnd/>
              </a:ln>
            </p:spPr>
            <p:txBody>
              <a:bodyPr wrap="none" anchor="ctr"/>
              <a:lstStyle/>
              <a:p>
                <a:pPr algn="ctr" defTabSz="810433">
                  <a:defRPr/>
                </a:pPr>
                <a:endParaRPr lang="fr-FR" sz="1000" dirty="0">
                  <a:solidFill>
                    <a:prstClr val="black"/>
                  </a:solidFill>
                  <a:cs typeface="Arial" panose="020B0604020202020204" pitchFamily="34" charset="0"/>
                </a:endParaRPr>
              </a:p>
            </p:txBody>
          </p:sp>
          <p:sp>
            <p:nvSpPr>
              <p:cNvPr id="49" name="Arc 274">
                <a:extLst>
                  <a:ext uri="{FF2B5EF4-FFF2-40B4-BE49-F238E27FC236}">
                    <a16:creationId xmlns:a16="http://schemas.microsoft.com/office/drawing/2014/main" id="{3B4BB984-1BAD-4626-AD81-8B00FA4A8D14}"/>
                  </a:ext>
                </a:extLst>
              </p:cNvPr>
              <p:cNvSpPr>
                <a:spLocks/>
              </p:cNvSpPr>
              <p:nvPr/>
            </p:nvSpPr>
            <p:spPr bwMode="gray">
              <a:xfrm>
                <a:off x="1679" y="725"/>
                <a:ext cx="192" cy="192"/>
              </a:xfrm>
              <a:custGeom>
                <a:avLst/>
                <a:gdLst>
                  <a:gd name="T0" fmla="*/ 0 w 43199"/>
                  <a:gd name="T1" fmla="*/ 0 h 43200"/>
                  <a:gd name="T2" fmla="*/ 0 w 43199"/>
                  <a:gd name="T3" fmla="*/ 0 h 43200"/>
                  <a:gd name="T4" fmla="*/ 0 w 43199"/>
                  <a:gd name="T5" fmla="*/ 0 h 43200"/>
                  <a:gd name="T6" fmla="*/ 0 60000 65536"/>
                  <a:gd name="T7" fmla="*/ 0 60000 65536"/>
                  <a:gd name="T8" fmla="*/ 0 60000 65536"/>
                  <a:gd name="T9" fmla="*/ 0 w 43199"/>
                  <a:gd name="T10" fmla="*/ 0 h 43200"/>
                  <a:gd name="T11" fmla="*/ 43199 w 43199"/>
                  <a:gd name="T12" fmla="*/ 43200 h 43200"/>
                </a:gdLst>
                <a:ahLst/>
                <a:cxnLst>
                  <a:cxn ang="T6">
                    <a:pos x="T0" y="T1"/>
                  </a:cxn>
                  <a:cxn ang="T7">
                    <a:pos x="T2" y="T3"/>
                  </a:cxn>
                  <a:cxn ang="T8">
                    <a:pos x="T4" y="T5"/>
                  </a:cxn>
                </a:cxnLst>
                <a:rect l="T9" t="T10" r="T11" b="T12"/>
                <a:pathLst>
                  <a:path w="43199" h="43200" fill="none" extrusionOk="0">
                    <a:moveTo>
                      <a:pt x="21598" y="0"/>
                    </a:moveTo>
                    <a:cubicBezTo>
                      <a:pt x="33528" y="0"/>
                      <a:pt x="43199" y="9670"/>
                      <a:pt x="43199" y="21600"/>
                    </a:cubicBezTo>
                    <a:cubicBezTo>
                      <a:pt x="43199" y="33529"/>
                      <a:pt x="33528" y="43200"/>
                      <a:pt x="21599" y="43200"/>
                    </a:cubicBezTo>
                    <a:cubicBezTo>
                      <a:pt x="9755" y="43200"/>
                      <a:pt x="120" y="33662"/>
                      <a:pt x="0" y="21819"/>
                    </a:cubicBezTo>
                  </a:path>
                  <a:path w="43199" h="43200" stroke="0" extrusionOk="0">
                    <a:moveTo>
                      <a:pt x="21598" y="0"/>
                    </a:moveTo>
                    <a:cubicBezTo>
                      <a:pt x="33528" y="0"/>
                      <a:pt x="43199" y="9670"/>
                      <a:pt x="43199" y="21600"/>
                    </a:cubicBezTo>
                    <a:cubicBezTo>
                      <a:pt x="43199" y="33529"/>
                      <a:pt x="33528" y="43200"/>
                      <a:pt x="21599" y="43200"/>
                    </a:cubicBezTo>
                    <a:cubicBezTo>
                      <a:pt x="9755" y="43200"/>
                      <a:pt x="120" y="33662"/>
                      <a:pt x="0" y="21819"/>
                    </a:cubicBezTo>
                    <a:lnTo>
                      <a:pt x="21599" y="21600"/>
                    </a:lnTo>
                    <a:lnTo>
                      <a:pt x="21598" y="0"/>
                    </a:lnTo>
                    <a:close/>
                  </a:path>
                </a:pathLst>
              </a:custGeom>
              <a:solidFill>
                <a:srgbClr val="4D4D4D"/>
              </a:solidFill>
              <a:ln w="9525">
                <a:solidFill>
                  <a:srgbClr val="4D4D4D"/>
                </a:solidFill>
                <a:round/>
                <a:headEnd/>
                <a:tailEnd/>
              </a:ln>
            </p:spPr>
            <p:txBody>
              <a:bodyPr wrap="none" anchor="ctr"/>
              <a:lstStyle/>
              <a:p>
                <a:pPr defTabSz="810433">
                  <a:defRPr/>
                </a:pPr>
                <a:endParaRPr lang="fr-FR" sz="1000" dirty="0">
                  <a:solidFill>
                    <a:prstClr val="black"/>
                  </a:solidFill>
                  <a:cs typeface="Arial" panose="020B0604020202020204" pitchFamily="34" charset="0"/>
                </a:endParaRPr>
              </a:p>
            </p:txBody>
          </p:sp>
        </p:grpSp>
        <p:grpSp>
          <p:nvGrpSpPr>
            <p:cNvPr id="45" name="HarveyBall">
              <a:extLst>
                <a:ext uri="{FF2B5EF4-FFF2-40B4-BE49-F238E27FC236}">
                  <a16:creationId xmlns:a16="http://schemas.microsoft.com/office/drawing/2014/main" id="{E3C9993E-4F9A-4E89-88E1-BC7887D74202}"/>
                </a:ext>
              </a:extLst>
            </p:cNvPr>
            <p:cNvGrpSpPr>
              <a:grpSpLocks noChangeAspect="1"/>
            </p:cNvGrpSpPr>
            <p:nvPr/>
          </p:nvGrpSpPr>
          <p:grpSpPr>
            <a:xfrm>
              <a:off x="9940182" y="191670"/>
              <a:ext cx="146507" cy="135237"/>
              <a:chOff x="1825622" y="1150938"/>
              <a:chExt cx="306391" cy="306392"/>
            </a:xfrm>
          </p:grpSpPr>
          <p:sp>
            <p:nvSpPr>
              <p:cNvPr id="46" name="Oval 5">
                <a:extLst>
                  <a:ext uri="{FF2B5EF4-FFF2-40B4-BE49-F238E27FC236}">
                    <a16:creationId xmlns:a16="http://schemas.microsoft.com/office/drawing/2014/main" id="{19E90EB9-7792-4F50-B942-9506DA3538BC}"/>
                  </a:ext>
                </a:extLst>
              </p:cNvPr>
              <p:cNvSpPr>
                <a:spLocks noChangeArrowheads="1"/>
              </p:cNvSpPr>
              <p:nvPr/>
            </p:nvSpPr>
            <p:spPr bwMode="gray">
              <a:xfrm>
                <a:off x="1825622" y="1150942"/>
                <a:ext cx="306388" cy="306388"/>
              </a:xfrm>
              <a:prstGeom prst="ellipse">
                <a:avLst/>
              </a:prstGeom>
              <a:solidFill>
                <a:schemeClr val="bg1"/>
              </a:solidFill>
              <a:ln w="9525" algn="ctr">
                <a:solidFill>
                  <a:srgbClr val="4D4D4D"/>
                </a:solidFill>
                <a:round/>
                <a:headEnd/>
                <a:tailEnd/>
              </a:ln>
            </p:spPr>
            <p:txBody>
              <a:bodyPr wrap="none" anchor="ctr"/>
              <a:lstStyle/>
              <a:p>
                <a:pPr algn="ctr" defTabSz="761970">
                  <a:defRPr/>
                </a:pPr>
                <a:endParaRPr lang="fr-FR" sz="1000" b="1" dirty="0">
                  <a:solidFill>
                    <a:srgbClr val="000000"/>
                  </a:solidFill>
                  <a:cs typeface="Arial" panose="020B0604020202020204" pitchFamily="34" charset="0"/>
                </a:endParaRPr>
              </a:p>
            </p:txBody>
          </p:sp>
          <p:sp>
            <p:nvSpPr>
              <p:cNvPr id="47" name="Arc 6">
                <a:extLst>
                  <a:ext uri="{FF2B5EF4-FFF2-40B4-BE49-F238E27FC236}">
                    <a16:creationId xmlns:a16="http://schemas.microsoft.com/office/drawing/2014/main" id="{1EA06B58-1107-49F9-9CF5-C1F29754BB9A}"/>
                  </a:ext>
                </a:extLst>
              </p:cNvPr>
              <p:cNvSpPr>
                <a:spLocks/>
              </p:cNvSpPr>
              <p:nvPr/>
            </p:nvSpPr>
            <p:spPr bwMode="gray">
              <a:xfrm>
                <a:off x="1979614" y="1150938"/>
                <a:ext cx="152399" cy="152401"/>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defTabSz="761970">
                  <a:defRPr/>
                </a:pPr>
                <a:endParaRPr lang="fr-FR" sz="1000" dirty="0">
                  <a:solidFill>
                    <a:srgbClr val="000000"/>
                  </a:solidFill>
                  <a:cs typeface="Arial" panose="020B0604020202020204" pitchFamily="34" charset="0"/>
                </a:endParaRPr>
              </a:p>
            </p:txBody>
          </p:sp>
        </p:grpSp>
      </p:grpSp>
      <p:grpSp>
        <p:nvGrpSpPr>
          <p:cNvPr id="52" name="Group 22">
            <a:extLst>
              <a:ext uri="{FF2B5EF4-FFF2-40B4-BE49-F238E27FC236}">
                <a16:creationId xmlns:a16="http://schemas.microsoft.com/office/drawing/2014/main" id="{D157A30C-ABCD-465F-87E6-CB1572BF0EF9}"/>
              </a:ext>
            </a:extLst>
          </p:cNvPr>
          <p:cNvGrpSpPr/>
          <p:nvPr/>
        </p:nvGrpSpPr>
        <p:grpSpPr>
          <a:xfrm>
            <a:off x="8210305" y="254140"/>
            <a:ext cx="1980131" cy="310292"/>
            <a:chOff x="3592644" y="5985242"/>
            <a:chExt cx="1949933" cy="310292"/>
          </a:xfrm>
        </p:grpSpPr>
        <p:sp>
          <p:nvSpPr>
            <p:cNvPr id="53" name="Rectangle 52">
              <a:extLst>
                <a:ext uri="{FF2B5EF4-FFF2-40B4-BE49-F238E27FC236}">
                  <a16:creationId xmlns:a16="http://schemas.microsoft.com/office/drawing/2014/main" id="{18A95CD9-94EC-4C63-96BB-99E5B8F5E928}"/>
                </a:ext>
              </a:extLst>
            </p:cNvPr>
            <p:cNvSpPr/>
            <p:nvPr/>
          </p:nvSpPr>
          <p:spPr>
            <a:xfrm>
              <a:off x="3592644" y="5991389"/>
              <a:ext cx="208665" cy="130578"/>
            </a:xfrm>
            <a:prstGeom prst="rect">
              <a:avLst/>
            </a:prstGeom>
            <a:solidFill>
              <a:srgbClr val="DFA8A5"/>
            </a:solidFill>
            <a:ln w="9525">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800" dirty="0">
                <a:solidFill>
                  <a:srgbClr val="000000"/>
                </a:solidFill>
                <a:latin typeface="Arial" panose="020B0604020202020204" pitchFamily="34" charset="0"/>
                <a:cs typeface="Arial" pitchFamily="34" charset="0"/>
              </a:endParaRPr>
            </a:p>
          </p:txBody>
        </p:sp>
        <p:sp>
          <p:nvSpPr>
            <p:cNvPr id="54" name="Rectangle 53">
              <a:extLst>
                <a:ext uri="{FF2B5EF4-FFF2-40B4-BE49-F238E27FC236}">
                  <a16:creationId xmlns:a16="http://schemas.microsoft.com/office/drawing/2014/main" id="{1EB59695-292A-4023-9205-9CC65A85E759}"/>
                </a:ext>
              </a:extLst>
            </p:cNvPr>
            <p:cNvSpPr/>
            <p:nvPr/>
          </p:nvSpPr>
          <p:spPr>
            <a:xfrm>
              <a:off x="3592644" y="6164956"/>
              <a:ext cx="208665" cy="130578"/>
            </a:xfrm>
            <a:prstGeom prst="rect">
              <a:avLst/>
            </a:prstGeom>
            <a:solidFill>
              <a:srgbClr val="F5C77B"/>
            </a:solidFill>
            <a:ln w="9525">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800" dirty="0">
                <a:solidFill>
                  <a:srgbClr val="000000"/>
                </a:solidFill>
                <a:latin typeface="Arial" panose="020B0604020202020204" pitchFamily="34" charset="0"/>
                <a:cs typeface="Arial" pitchFamily="34" charset="0"/>
              </a:endParaRPr>
            </a:p>
          </p:txBody>
        </p:sp>
        <p:sp>
          <p:nvSpPr>
            <p:cNvPr id="55" name="Rectangle 54">
              <a:extLst>
                <a:ext uri="{FF2B5EF4-FFF2-40B4-BE49-F238E27FC236}">
                  <a16:creationId xmlns:a16="http://schemas.microsoft.com/office/drawing/2014/main" id="{00A59292-3665-4C96-855A-354A34FABFF3}"/>
                </a:ext>
              </a:extLst>
            </p:cNvPr>
            <p:cNvSpPr/>
            <p:nvPr/>
          </p:nvSpPr>
          <p:spPr>
            <a:xfrm>
              <a:off x="4482742" y="5985242"/>
              <a:ext cx="208665" cy="130578"/>
            </a:xfrm>
            <a:prstGeom prst="rect">
              <a:avLst/>
            </a:prstGeom>
            <a:solidFill>
              <a:srgbClr val="FFFF99"/>
            </a:solidFill>
            <a:ln w="9525">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800" dirty="0">
                <a:solidFill>
                  <a:srgbClr val="000000"/>
                </a:solidFill>
                <a:latin typeface="Arial" panose="020B0604020202020204" pitchFamily="34" charset="0"/>
                <a:cs typeface="Arial" pitchFamily="34" charset="0"/>
              </a:endParaRPr>
            </a:p>
          </p:txBody>
        </p:sp>
        <p:sp>
          <p:nvSpPr>
            <p:cNvPr id="56" name="Rectangle 55">
              <a:extLst>
                <a:ext uri="{FF2B5EF4-FFF2-40B4-BE49-F238E27FC236}">
                  <a16:creationId xmlns:a16="http://schemas.microsoft.com/office/drawing/2014/main" id="{72B5276E-82C9-47E5-860B-75AC18D3D25D}"/>
                </a:ext>
              </a:extLst>
            </p:cNvPr>
            <p:cNvSpPr/>
            <p:nvPr/>
          </p:nvSpPr>
          <p:spPr>
            <a:xfrm>
              <a:off x="4482742" y="6158809"/>
              <a:ext cx="208665" cy="130578"/>
            </a:xfrm>
            <a:prstGeom prst="rect">
              <a:avLst/>
            </a:prstGeom>
            <a:solidFill>
              <a:srgbClr val="BCDEC2"/>
            </a:solidFill>
            <a:ln w="9525">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800" dirty="0">
                <a:solidFill>
                  <a:srgbClr val="000000"/>
                </a:solidFill>
                <a:latin typeface="Arial" panose="020B0604020202020204" pitchFamily="34" charset="0"/>
                <a:cs typeface="Arial" pitchFamily="34" charset="0"/>
              </a:endParaRPr>
            </a:p>
          </p:txBody>
        </p:sp>
        <p:sp>
          <p:nvSpPr>
            <p:cNvPr id="57" name="TextBox 27">
              <a:extLst>
                <a:ext uri="{FF2B5EF4-FFF2-40B4-BE49-F238E27FC236}">
                  <a16:creationId xmlns:a16="http://schemas.microsoft.com/office/drawing/2014/main" id="{D1526F46-EAF6-4761-9212-C43ECEE1D0C2}"/>
                </a:ext>
              </a:extLst>
            </p:cNvPr>
            <p:cNvSpPr txBox="1"/>
            <p:nvPr/>
          </p:nvSpPr>
          <p:spPr>
            <a:xfrm>
              <a:off x="3836281" y="5991389"/>
              <a:ext cx="612000" cy="123111"/>
            </a:xfrm>
            <a:prstGeom prst="rect">
              <a:avLst/>
            </a:prstGeom>
            <a:noFill/>
          </p:spPr>
          <p:txBody>
            <a:bodyPr wrap="square" lIns="0" tIns="0" rIns="0" bIns="0" rtlCol="0" anchor="t">
              <a:spAutoFit/>
            </a:bodyPr>
            <a:lstStyle/>
            <a:p>
              <a:r>
                <a:rPr lang="en-GB" sz="800" u="sng" dirty="0">
                  <a:solidFill>
                    <a:srgbClr val="000000"/>
                  </a:solidFill>
                  <a:latin typeface="Arial" panose="020B0604020202020204" pitchFamily="34" charset="0"/>
                  <a:cs typeface="Arial" pitchFamily="34" charset="0"/>
                </a:rPr>
                <a:t>&lt;</a:t>
              </a:r>
              <a:r>
                <a:rPr lang="en-GB" sz="800" dirty="0">
                  <a:solidFill>
                    <a:srgbClr val="000000"/>
                  </a:solidFill>
                  <a:latin typeface="Arial" pitchFamily="34" charset="0"/>
                  <a:cs typeface="Arial" pitchFamily="34" charset="0"/>
                </a:rPr>
                <a:t>25%</a:t>
              </a:r>
            </a:p>
          </p:txBody>
        </p:sp>
        <p:sp>
          <p:nvSpPr>
            <p:cNvPr id="58" name="TextBox 28">
              <a:extLst>
                <a:ext uri="{FF2B5EF4-FFF2-40B4-BE49-F238E27FC236}">
                  <a16:creationId xmlns:a16="http://schemas.microsoft.com/office/drawing/2014/main" id="{2E274EAD-624F-4689-855E-07BFA0351C30}"/>
                </a:ext>
              </a:extLst>
            </p:cNvPr>
            <p:cNvSpPr txBox="1"/>
            <p:nvPr/>
          </p:nvSpPr>
          <p:spPr>
            <a:xfrm>
              <a:off x="3836281" y="6166276"/>
              <a:ext cx="890098" cy="123111"/>
            </a:xfrm>
            <a:prstGeom prst="rect">
              <a:avLst/>
            </a:prstGeom>
            <a:noFill/>
          </p:spPr>
          <p:txBody>
            <a:bodyPr wrap="square" lIns="0" tIns="0" rIns="0" bIns="0" rtlCol="0" anchor="t">
              <a:spAutoFit/>
            </a:bodyPr>
            <a:lstStyle/>
            <a:p>
              <a:r>
                <a:rPr lang="en-GB" sz="800" dirty="0">
                  <a:solidFill>
                    <a:srgbClr val="000000"/>
                  </a:solidFill>
                  <a:latin typeface="Arial" panose="020B0604020202020204" pitchFamily="34" charset="0"/>
                  <a:cs typeface="Arial" pitchFamily="34" charset="0"/>
                </a:rPr>
                <a:t>&gt;25% - </a:t>
              </a:r>
              <a:r>
                <a:rPr lang="en-GB" sz="800" u="sng" dirty="0">
                  <a:solidFill>
                    <a:srgbClr val="000000"/>
                  </a:solidFill>
                  <a:latin typeface="Arial" pitchFamily="34" charset="0"/>
                  <a:cs typeface="Arial" pitchFamily="34" charset="0"/>
                </a:rPr>
                <a:t>&lt;</a:t>
              </a:r>
              <a:r>
                <a:rPr lang="en-GB" sz="800" dirty="0">
                  <a:solidFill>
                    <a:srgbClr val="000000"/>
                  </a:solidFill>
                  <a:latin typeface="Arial" pitchFamily="34" charset="0"/>
                  <a:cs typeface="Arial" pitchFamily="34" charset="0"/>
                </a:rPr>
                <a:t>50%</a:t>
              </a:r>
            </a:p>
          </p:txBody>
        </p:sp>
        <p:sp>
          <p:nvSpPr>
            <p:cNvPr id="59" name="TextBox 29">
              <a:extLst>
                <a:ext uri="{FF2B5EF4-FFF2-40B4-BE49-F238E27FC236}">
                  <a16:creationId xmlns:a16="http://schemas.microsoft.com/office/drawing/2014/main" id="{FE74C82B-D47D-4377-84E2-03209FEA239F}"/>
                </a:ext>
              </a:extLst>
            </p:cNvPr>
            <p:cNvSpPr txBox="1"/>
            <p:nvPr/>
          </p:nvSpPr>
          <p:spPr>
            <a:xfrm>
              <a:off x="4726379" y="5987884"/>
              <a:ext cx="816198" cy="123111"/>
            </a:xfrm>
            <a:prstGeom prst="rect">
              <a:avLst/>
            </a:prstGeom>
            <a:noFill/>
          </p:spPr>
          <p:txBody>
            <a:bodyPr wrap="square" lIns="0" tIns="0" rIns="0" bIns="0" rtlCol="0" anchor="t">
              <a:spAutoFit/>
            </a:bodyPr>
            <a:lstStyle/>
            <a:p>
              <a:r>
                <a:rPr lang="en-GB" sz="800" dirty="0">
                  <a:solidFill>
                    <a:srgbClr val="000000"/>
                  </a:solidFill>
                  <a:latin typeface="Arial" panose="020B0604020202020204" pitchFamily="34" charset="0"/>
                  <a:cs typeface="Arial" pitchFamily="34" charset="0"/>
                </a:rPr>
                <a:t>&gt;50% - </a:t>
              </a:r>
              <a:r>
                <a:rPr lang="en-GB" sz="800" u="sng" dirty="0">
                  <a:solidFill>
                    <a:srgbClr val="000000"/>
                  </a:solidFill>
                  <a:latin typeface="Arial" panose="020B0604020202020204" pitchFamily="34" charset="0"/>
                  <a:cs typeface="Arial" pitchFamily="34" charset="0"/>
                </a:rPr>
                <a:t>&lt;</a:t>
              </a:r>
              <a:r>
                <a:rPr lang="en-GB" sz="800" dirty="0">
                  <a:solidFill>
                    <a:srgbClr val="000000"/>
                  </a:solidFill>
                  <a:latin typeface="Arial" panose="020B0604020202020204" pitchFamily="34" charset="0"/>
                  <a:cs typeface="Arial" pitchFamily="34" charset="0"/>
                </a:rPr>
                <a:t>75%</a:t>
              </a:r>
            </a:p>
          </p:txBody>
        </p:sp>
        <p:sp>
          <p:nvSpPr>
            <p:cNvPr id="60" name="TextBox 30">
              <a:extLst>
                <a:ext uri="{FF2B5EF4-FFF2-40B4-BE49-F238E27FC236}">
                  <a16:creationId xmlns:a16="http://schemas.microsoft.com/office/drawing/2014/main" id="{E4F5E6AE-B859-49C0-BA42-E192AE5D37CA}"/>
                </a:ext>
              </a:extLst>
            </p:cNvPr>
            <p:cNvSpPr txBox="1"/>
            <p:nvPr/>
          </p:nvSpPr>
          <p:spPr>
            <a:xfrm>
              <a:off x="4761351" y="6168689"/>
              <a:ext cx="612000" cy="123111"/>
            </a:xfrm>
            <a:prstGeom prst="rect">
              <a:avLst/>
            </a:prstGeom>
            <a:noFill/>
          </p:spPr>
          <p:txBody>
            <a:bodyPr wrap="square" lIns="0" tIns="0" rIns="0" bIns="0" rtlCol="0" anchor="t">
              <a:spAutoFit/>
            </a:bodyPr>
            <a:lstStyle/>
            <a:p>
              <a:r>
                <a:rPr lang="en-GB" sz="800" dirty="0">
                  <a:solidFill>
                    <a:srgbClr val="000000"/>
                  </a:solidFill>
                  <a:latin typeface="Arial" panose="020B0604020202020204" pitchFamily="34" charset="0"/>
                  <a:cs typeface="Arial" pitchFamily="34" charset="0"/>
                </a:rPr>
                <a:t>&gt;75%</a:t>
              </a:r>
            </a:p>
          </p:txBody>
        </p:sp>
      </p:grpSp>
      <p:sp>
        <p:nvSpPr>
          <p:cNvPr id="61" name="ZoneTexte 96">
            <a:extLst>
              <a:ext uri="{FF2B5EF4-FFF2-40B4-BE49-F238E27FC236}">
                <a16:creationId xmlns:a16="http://schemas.microsoft.com/office/drawing/2014/main" id="{0B88E0AE-4BEB-4AFA-8570-1C2EBE3ACA1C}"/>
              </a:ext>
            </a:extLst>
          </p:cNvPr>
          <p:cNvSpPr txBox="1"/>
          <p:nvPr/>
        </p:nvSpPr>
        <p:spPr>
          <a:xfrm>
            <a:off x="8265078" y="21884"/>
            <a:ext cx="1690325" cy="153888"/>
          </a:xfrm>
          <a:prstGeom prst="rect">
            <a:avLst/>
          </a:prstGeom>
          <a:noFill/>
        </p:spPr>
        <p:style>
          <a:lnRef idx="0">
            <a:scrgbClr r="0" g="0" b="0"/>
          </a:lnRef>
          <a:fillRef idx="0">
            <a:scrgbClr r="0" g="0" b="0"/>
          </a:fillRef>
          <a:effectRef idx="0">
            <a:scrgbClr r="0" g="0" b="0"/>
          </a:effectRef>
          <a:fontRef idx="minor">
            <a:schemeClr val="tx1"/>
          </a:fontRef>
        </p:style>
        <p:txBody>
          <a:bodyPr wrap="square" lIns="0" tIns="0" rIns="0" bIns="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810433">
              <a:defRPr/>
            </a:pPr>
            <a:r>
              <a:rPr lang="fr-FR" sz="1000" b="1" dirty="0">
                <a:solidFill>
                  <a:prstClr val="black"/>
                </a:solidFill>
                <a:latin typeface="Arial" panose="020B0604020202020204" pitchFamily="34" charset="0"/>
                <a:cs typeface="Arial" panose="020B0604020202020204" pitchFamily="34" charset="0"/>
              </a:rPr>
              <a:t> % de régions couvertes</a:t>
            </a:r>
          </a:p>
        </p:txBody>
      </p:sp>
      <p:grpSp>
        <p:nvGrpSpPr>
          <p:cNvPr id="35" name="HarveyBall">
            <a:extLst>
              <a:ext uri="{FF2B5EF4-FFF2-40B4-BE49-F238E27FC236}">
                <a16:creationId xmlns:a16="http://schemas.microsoft.com/office/drawing/2014/main" id="{5701F1A0-AE8C-4B82-8788-B44213A03649}"/>
              </a:ext>
            </a:extLst>
          </p:cNvPr>
          <p:cNvGrpSpPr>
            <a:grpSpLocks noChangeAspect="1"/>
          </p:cNvGrpSpPr>
          <p:nvPr/>
        </p:nvGrpSpPr>
        <p:grpSpPr bwMode="auto">
          <a:xfrm>
            <a:off x="7359540" y="3874253"/>
            <a:ext cx="244118" cy="223231"/>
            <a:chOff x="1825625" y="1150938"/>
            <a:chExt cx="306388" cy="306387"/>
          </a:xfrm>
        </p:grpSpPr>
        <p:sp>
          <p:nvSpPr>
            <p:cNvPr id="62" name="Oval 5">
              <a:extLst>
                <a:ext uri="{FF2B5EF4-FFF2-40B4-BE49-F238E27FC236}">
                  <a16:creationId xmlns:a16="http://schemas.microsoft.com/office/drawing/2014/main" id="{AA59EF81-2E0D-49BE-8B6F-AFC844AC7817}"/>
                </a:ext>
              </a:extLst>
            </p:cNvPr>
            <p:cNvSpPr>
              <a:spLocks noChangeArrowheads="1"/>
            </p:cNvSpPr>
            <p:nvPr/>
          </p:nvSpPr>
          <p:spPr bwMode="gray">
            <a:xfrm>
              <a:off x="1825625" y="1150938"/>
              <a:ext cx="306388" cy="306387"/>
            </a:xfrm>
            <a:prstGeom prst="ellipse">
              <a:avLst/>
            </a:prstGeom>
            <a:solidFill>
              <a:schemeClr val="bg1"/>
            </a:solidFill>
            <a:ln w="9525">
              <a:solidFill>
                <a:srgbClr val="4D4D4D"/>
              </a:solidFill>
              <a:round/>
              <a:headEnd/>
              <a:tailEnd/>
            </a:ln>
          </p:spPr>
          <p:txBody>
            <a:bodyPr wrap="none" anchor="ctr"/>
            <a:lstStyle>
              <a:lvl1pPr defTabSz="379413">
                <a:defRPr sz="1600">
                  <a:solidFill>
                    <a:schemeClr val="tx1"/>
                  </a:solidFill>
                  <a:latin typeface="Arial" charset="0"/>
                  <a:ea typeface="ＭＳ Ｐゴシック" charset="-128"/>
                </a:defRPr>
              </a:lvl1pPr>
              <a:lvl2pPr defTabSz="379413">
                <a:defRPr sz="1600">
                  <a:solidFill>
                    <a:schemeClr val="tx1"/>
                  </a:solidFill>
                  <a:latin typeface="Arial" charset="0"/>
                  <a:ea typeface="ＭＳ Ｐゴシック" charset="-128"/>
                </a:defRPr>
              </a:lvl2pPr>
              <a:lvl3pPr defTabSz="379413">
                <a:defRPr sz="1600">
                  <a:solidFill>
                    <a:schemeClr val="tx1"/>
                  </a:solidFill>
                  <a:latin typeface="Arial" charset="0"/>
                  <a:ea typeface="ＭＳ Ｐゴシック" charset="-128"/>
                </a:defRPr>
              </a:lvl3pPr>
              <a:lvl4pPr defTabSz="379413">
                <a:defRPr sz="1600">
                  <a:solidFill>
                    <a:schemeClr val="tx1"/>
                  </a:solidFill>
                  <a:latin typeface="Arial" charset="0"/>
                  <a:ea typeface="ＭＳ Ｐゴシック" charset="-128"/>
                </a:defRPr>
              </a:lvl4pPr>
              <a:lvl5pPr defTabSz="379413">
                <a:defRPr sz="1600">
                  <a:solidFill>
                    <a:schemeClr val="tx1"/>
                  </a:solidFill>
                  <a:latin typeface="Arial" charset="0"/>
                  <a:ea typeface="ＭＳ Ｐゴシック" charset="-128"/>
                </a:defRPr>
              </a:lvl5pPr>
              <a:lvl6pPr marL="2078038" indent="207963" defTabSz="379413" eaLnBrk="0" fontAlgn="base" hangingPunct="0">
                <a:spcBef>
                  <a:spcPct val="0"/>
                </a:spcBef>
                <a:spcAft>
                  <a:spcPct val="0"/>
                </a:spcAft>
                <a:defRPr sz="1600">
                  <a:solidFill>
                    <a:schemeClr val="tx1"/>
                  </a:solidFill>
                  <a:latin typeface="Arial" charset="0"/>
                  <a:ea typeface="ＭＳ Ｐゴシック" charset="-128"/>
                </a:defRPr>
              </a:lvl6pPr>
              <a:lvl7pPr marL="2535238" indent="207963" defTabSz="379413" eaLnBrk="0" fontAlgn="base" hangingPunct="0">
                <a:spcBef>
                  <a:spcPct val="0"/>
                </a:spcBef>
                <a:spcAft>
                  <a:spcPct val="0"/>
                </a:spcAft>
                <a:defRPr sz="1600">
                  <a:solidFill>
                    <a:schemeClr val="tx1"/>
                  </a:solidFill>
                  <a:latin typeface="Arial" charset="0"/>
                  <a:ea typeface="ＭＳ Ｐゴシック" charset="-128"/>
                </a:defRPr>
              </a:lvl7pPr>
              <a:lvl8pPr marL="2992438" indent="207963" defTabSz="379413" eaLnBrk="0" fontAlgn="base" hangingPunct="0">
                <a:spcBef>
                  <a:spcPct val="0"/>
                </a:spcBef>
                <a:spcAft>
                  <a:spcPct val="0"/>
                </a:spcAft>
                <a:defRPr sz="1600">
                  <a:solidFill>
                    <a:schemeClr val="tx1"/>
                  </a:solidFill>
                  <a:latin typeface="Arial" charset="0"/>
                  <a:ea typeface="ＭＳ Ｐゴシック" charset="-128"/>
                </a:defRPr>
              </a:lvl8pPr>
              <a:lvl9pPr marL="3449638" indent="207963" defTabSz="379413" eaLnBrk="0" fontAlgn="base" hangingPunct="0">
                <a:spcBef>
                  <a:spcPct val="0"/>
                </a:spcBef>
                <a:spcAft>
                  <a:spcPct val="0"/>
                </a:spcAft>
                <a:defRPr sz="1600">
                  <a:solidFill>
                    <a:schemeClr val="tx1"/>
                  </a:solidFill>
                  <a:latin typeface="Arial" charset="0"/>
                  <a:ea typeface="ＭＳ Ｐゴシック" charset="-128"/>
                </a:defRPr>
              </a:lvl9pPr>
            </a:lstStyle>
            <a:p>
              <a:pPr marL="0" marR="0" lvl="0" indent="0" algn="ctr" defTabSz="379413" rtl="0" eaLnBrk="1" fontAlgn="auto" latinLnBrk="0" hangingPunct="1">
                <a:lnSpc>
                  <a:spcPct val="100000"/>
                </a:lnSpc>
                <a:spcBef>
                  <a:spcPts val="0"/>
                </a:spcBef>
                <a:spcAft>
                  <a:spcPts val="0"/>
                </a:spcAft>
                <a:buClrTx/>
                <a:buSzTx/>
                <a:buFontTx/>
                <a:buNone/>
                <a:tabLst/>
                <a:defRPr/>
              </a:pPr>
              <a:endParaRPr kumimoji="0" lang="fr-FR" altLang="fr-FR" sz="1100" b="1" i="0" u="none" strike="noStrike" kern="1200" cap="none" spc="0" normalizeH="0" baseline="0" noProof="0">
                <a:ln>
                  <a:noFill/>
                </a:ln>
                <a:solidFill>
                  <a:srgbClr val="000000"/>
                </a:solidFill>
                <a:effectLst/>
                <a:uLnTx/>
                <a:uFillTx/>
                <a:latin typeface="Arial"/>
                <a:ea typeface="ＭＳ Ｐゴシック" charset="-128"/>
                <a:cs typeface="+mn-cs"/>
              </a:endParaRPr>
            </a:p>
          </p:txBody>
        </p:sp>
        <p:sp>
          <p:nvSpPr>
            <p:cNvPr id="63" name="Arc 6">
              <a:extLst>
                <a:ext uri="{FF2B5EF4-FFF2-40B4-BE49-F238E27FC236}">
                  <a16:creationId xmlns:a16="http://schemas.microsoft.com/office/drawing/2014/main" id="{A8707A3C-495D-4121-971D-0076ED3A931A}"/>
                </a:ext>
              </a:extLst>
            </p:cNvPr>
            <p:cNvSpPr>
              <a:spLocks/>
            </p:cNvSpPr>
            <p:nvPr/>
          </p:nvSpPr>
          <p:spPr bwMode="gray">
            <a:xfrm>
              <a:off x="1978819" y="1150938"/>
              <a:ext cx="153194" cy="153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457182"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grpSp>
      <p:grpSp>
        <p:nvGrpSpPr>
          <p:cNvPr id="64" name="HarveyBall">
            <a:extLst>
              <a:ext uri="{FF2B5EF4-FFF2-40B4-BE49-F238E27FC236}">
                <a16:creationId xmlns:a16="http://schemas.microsoft.com/office/drawing/2014/main" id="{CCA907BC-957B-4C70-A9AD-A210D1C802DC}"/>
              </a:ext>
            </a:extLst>
          </p:cNvPr>
          <p:cNvGrpSpPr>
            <a:grpSpLocks noChangeAspect="1"/>
          </p:cNvGrpSpPr>
          <p:nvPr/>
        </p:nvGrpSpPr>
        <p:grpSpPr bwMode="auto">
          <a:xfrm>
            <a:off x="7348003" y="1952548"/>
            <a:ext cx="216574" cy="198044"/>
            <a:chOff x="1825625" y="1150938"/>
            <a:chExt cx="306388" cy="306387"/>
          </a:xfrm>
        </p:grpSpPr>
        <p:sp>
          <p:nvSpPr>
            <p:cNvPr id="65" name="Oval 5">
              <a:extLst>
                <a:ext uri="{FF2B5EF4-FFF2-40B4-BE49-F238E27FC236}">
                  <a16:creationId xmlns:a16="http://schemas.microsoft.com/office/drawing/2014/main" id="{F30FDCF8-34C2-4912-B05F-71CBAFF68836}"/>
                </a:ext>
              </a:extLst>
            </p:cNvPr>
            <p:cNvSpPr>
              <a:spLocks noChangeArrowheads="1"/>
            </p:cNvSpPr>
            <p:nvPr/>
          </p:nvSpPr>
          <p:spPr bwMode="gray">
            <a:xfrm>
              <a:off x="1825625" y="1150938"/>
              <a:ext cx="306388" cy="306387"/>
            </a:xfrm>
            <a:prstGeom prst="ellipse">
              <a:avLst/>
            </a:prstGeom>
            <a:solidFill>
              <a:schemeClr val="bg1"/>
            </a:solidFill>
            <a:ln w="9525">
              <a:solidFill>
                <a:srgbClr val="4D4D4D"/>
              </a:solidFill>
              <a:round/>
              <a:headEnd/>
              <a:tailEnd/>
            </a:ln>
          </p:spPr>
          <p:txBody>
            <a:bodyPr wrap="none" anchor="ctr"/>
            <a:lstStyle>
              <a:lvl1pPr defTabSz="379413">
                <a:defRPr sz="1600">
                  <a:solidFill>
                    <a:schemeClr val="tx1"/>
                  </a:solidFill>
                  <a:latin typeface="Arial" charset="0"/>
                  <a:ea typeface="ＭＳ Ｐゴシック" charset="-128"/>
                </a:defRPr>
              </a:lvl1pPr>
              <a:lvl2pPr defTabSz="379413">
                <a:defRPr sz="1600">
                  <a:solidFill>
                    <a:schemeClr val="tx1"/>
                  </a:solidFill>
                  <a:latin typeface="Arial" charset="0"/>
                  <a:ea typeface="ＭＳ Ｐゴシック" charset="-128"/>
                </a:defRPr>
              </a:lvl2pPr>
              <a:lvl3pPr defTabSz="379413">
                <a:defRPr sz="1600">
                  <a:solidFill>
                    <a:schemeClr val="tx1"/>
                  </a:solidFill>
                  <a:latin typeface="Arial" charset="0"/>
                  <a:ea typeface="ＭＳ Ｐゴシック" charset="-128"/>
                </a:defRPr>
              </a:lvl3pPr>
              <a:lvl4pPr defTabSz="379413">
                <a:defRPr sz="1600">
                  <a:solidFill>
                    <a:schemeClr val="tx1"/>
                  </a:solidFill>
                  <a:latin typeface="Arial" charset="0"/>
                  <a:ea typeface="ＭＳ Ｐゴシック" charset="-128"/>
                </a:defRPr>
              </a:lvl4pPr>
              <a:lvl5pPr defTabSz="379413">
                <a:defRPr sz="1600">
                  <a:solidFill>
                    <a:schemeClr val="tx1"/>
                  </a:solidFill>
                  <a:latin typeface="Arial" charset="0"/>
                  <a:ea typeface="ＭＳ Ｐゴシック" charset="-128"/>
                </a:defRPr>
              </a:lvl5pPr>
              <a:lvl6pPr marL="2078038" indent="207963" defTabSz="379413" eaLnBrk="0" fontAlgn="base" hangingPunct="0">
                <a:spcBef>
                  <a:spcPct val="0"/>
                </a:spcBef>
                <a:spcAft>
                  <a:spcPct val="0"/>
                </a:spcAft>
                <a:defRPr sz="1600">
                  <a:solidFill>
                    <a:schemeClr val="tx1"/>
                  </a:solidFill>
                  <a:latin typeface="Arial" charset="0"/>
                  <a:ea typeface="ＭＳ Ｐゴシック" charset="-128"/>
                </a:defRPr>
              </a:lvl6pPr>
              <a:lvl7pPr marL="2535238" indent="207963" defTabSz="379413" eaLnBrk="0" fontAlgn="base" hangingPunct="0">
                <a:spcBef>
                  <a:spcPct val="0"/>
                </a:spcBef>
                <a:spcAft>
                  <a:spcPct val="0"/>
                </a:spcAft>
                <a:defRPr sz="1600">
                  <a:solidFill>
                    <a:schemeClr val="tx1"/>
                  </a:solidFill>
                  <a:latin typeface="Arial" charset="0"/>
                  <a:ea typeface="ＭＳ Ｐゴシック" charset="-128"/>
                </a:defRPr>
              </a:lvl7pPr>
              <a:lvl8pPr marL="2992438" indent="207963" defTabSz="379413" eaLnBrk="0" fontAlgn="base" hangingPunct="0">
                <a:spcBef>
                  <a:spcPct val="0"/>
                </a:spcBef>
                <a:spcAft>
                  <a:spcPct val="0"/>
                </a:spcAft>
                <a:defRPr sz="1600">
                  <a:solidFill>
                    <a:schemeClr val="tx1"/>
                  </a:solidFill>
                  <a:latin typeface="Arial" charset="0"/>
                  <a:ea typeface="ＭＳ Ｐゴシック" charset="-128"/>
                </a:defRPr>
              </a:lvl8pPr>
              <a:lvl9pPr marL="3449638" indent="207963" defTabSz="379413" eaLnBrk="0" fontAlgn="base" hangingPunct="0">
                <a:spcBef>
                  <a:spcPct val="0"/>
                </a:spcBef>
                <a:spcAft>
                  <a:spcPct val="0"/>
                </a:spcAft>
                <a:defRPr sz="1600">
                  <a:solidFill>
                    <a:schemeClr val="tx1"/>
                  </a:solidFill>
                  <a:latin typeface="Arial" charset="0"/>
                  <a:ea typeface="ＭＳ Ｐゴシック" charset="-128"/>
                </a:defRPr>
              </a:lvl9pPr>
            </a:lstStyle>
            <a:p>
              <a:pPr marL="0" marR="0" lvl="0" indent="0" algn="ctr" defTabSz="379413" rtl="0" eaLnBrk="1" fontAlgn="auto" latinLnBrk="0" hangingPunct="1">
                <a:lnSpc>
                  <a:spcPct val="100000"/>
                </a:lnSpc>
                <a:spcBef>
                  <a:spcPts val="0"/>
                </a:spcBef>
                <a:spcAft>
                  <a:spcPts val="0"/>
                </a:spcAft>
                <a:buClrTx/>
                <a:buSzTx/>
                <a:buFontTx/>
                <a:buNone/>
                <a:tabLst/>
                <a:defRPr/>
              </a:pPr>
              <a:endParaRPr kumimoji="0" lang="fr-FR" altLang="fr-FR" sz="1100" b="1" i="0" u="none" strike="noStrike" kern="1200" cap="none" spc="0" normalizeH="0" baseline="0" noProof="0">
                <a:ln>
                  <a:noFill/>
                </a:ln>
                <a:solidFill>
                  <a:srgbClr val="000000"/>
                </a:solidFill>
                <a:effectLst/>
                <a:uLnTx/>
                <a:uFillTx/>
                <a:latin typeface="Arial"/>
                <a:ea typeface="ＭＳ Ｐゴシック" charset="-128"/>
                <a:cs typeface="+mn-cs"/>
              </a:endParaRPr>
            </a:p>
          </p:txBody>
        </p:sp>
        <p:sp>
          <p:nvSpPr>
            <p:cNvPr id="66" name="Arc 6">
              <a:extLst>
                <a:ext uri="{FF2B5EF4-FFF2-40B4-BE49-F238E27FC236}">
                  <a16:creationId xmlns:a16="http://schemas.microsoft.com/office/drawing/2014/main" id="{DCB43ACC-B70C-4A0E-8746-5ED3C809435A}"/>
                </a:ext>
              </a:extLst>
            </p:cNvPr>
            <p:cNvSpPr>
              <a:spLocks/>
            </p:cNvSpPr>
            <p:nvPr/>
          </p:nvSpPr>
          <p:spPr bwMode="gray">
            <a:xfrm>
              <a:off x="1978819" y="1150938"/>
              <a:ext cx="153194" cy="153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457182"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grpSp>
      <p:grpSp>
        <p:nvGrpSpPr>
          <p:cNvPr id="75" name="HarveyBall">
            <a:extLst>
              <a:ext uri="{FF2B5EF4-FFF2-40B4-BE49-F238E27FC236}">
                <a16:creationId xmlns:a16="http://schemas.microsoft.com/office/drawing/2014/main" id="{CBA2C1F3-E850-42A3-88B4-4A501F9DCF9A}"/>
              </a:ext>
            </a:extLst>
          </p:cNvPr>
          <p:cNvGrpSpPr>
            <a:grpSpLocks noChangeAspect="1"/>
          </p:cNvGrpSpPr>
          <p:nvPr/>
        </p:nvGrpSpPr>
        <p:grpSpPr bwMode="auto">
          <a:xfrm>
            <a:off x="7371402" y="4608936"/>
            <a:ext cx="216574" cy="198044"/>
            <a:chOff x="1825625" y="1150938"/>
            <a:chExt cx="306388" cy="306387"/>
          </a:xfrm>
        </p:grpSpPr>
        <p:sp>
          <p:nvSpPr>
            <p:cNvPr id="76" name="Oval 5">
              <a:extLst>
                <a:ext uri="{FF2B5EF4-FFF2-40B4-BE49-F238E27FC236}">
                  <a16:creationId xmlns:a16="http://schemas.microsoft.com/office/drawing/2014/main" id="{0F236C1E-53EB-44C3-973A-F0988D07EFCE}"/>
                </a:ext>
              </a:extLst>
            </p:cNvPr>
            <p:cNvSpPr>
              <a:spLocks noChangeArrowheads="1"/>
            </p:cNvSpPr>
            <p:nvPr/>
          </p:nvSpPr>
          <p:spPr bwMode="gray">
            <a:xfrm>
              <a:off x="1825625" y="1150938"/>
              <a:ext cx="306388" cy="306387"/>
            </a:xfrm>
            <a:prstGeom prst="ellipse">
              <a:avLst/>
            </a:prstGeom>
            <a:solidFill>
              <a:schemeClr val="bg1"/>
            </a:solidFill>
            <a:ln w="9525">
              <a:solidFill>
                <a:srgbClr val="4D4D4D"/>
              </a:solidFill>
              <a:round/>
              <a:headEnd/>
              <a:tailEnd/>
            </a:ln>
          </p:spPr>
          <p:txBody>
            <a:bodyPr wrap="none" anchor="ctr"/>
            <a:lstStyle>
              <a:lvl1pPr defTabSz="379413">
                <a:defRPr sz="1600">
                  <a:solidFill>
                    <a:schemeClr val="tx1"/>
                  </a:solidFill>
                  <a:latin typeface="Arial" charset="0"/>
                  <a:ea typeface="ＭＳ Ｐゴシック" charset="-128"/>
                </a:defRPr>
              </a:lvl1pPr>
              <a:lvl2pPr defTabSz="379413">
                <a:defRPr sz="1600">
                  <a:solidFill>
                    <a:schemeClr val="tx1"/>
                  </a:solidFill>
                  <a:latin typeface="Arial" charset="0"/>
                  <a:ea typeface="ＭＳ Ｐゴシック" charset="-128"/>
                </a:defRPr>
              </a:lvl2pPr>
              <a:lvl3pPr defTabSz="379413">
                <a:defRPr sz="1600">
                  <a:solidFill>
                    <a:schemeClr val="tx1"/>
                  </a:solidFill>
                  <a:latin typeface="Arial" charset="0"/>
                  <a:ea typeface="ＭＳ Ｐゴシック" charset="-128"/>
                </a:defRPr>
              </a:lvl3pPr>
              <a:lvl4pPr defTabSz="379413">
                <a:defRPr sz="1600">
                  <a:solidFill>
                    <a:schemeClr val="tx1"/>
                  </a:solidFill>
                  <a:latin typeface="Arial" charset="0"/>
                  <a:ea typeface="ＭＳ Ｐゴシック" charset="-128"/>
                </a:defRPr>
              </a:lvl4pPr>
              <a:lvl5pPr defTabSz="379413">
                <a:defRPr sz="1600">
                  <a:solidFill>
                    <a:schemeClr val="tx1"/>
                  </a:solidFill>
                  <a:latin typeface="Arial" charset="0"/>
                  <a:ea typeface="ＭＳ Ｐゴシック" charset="-128"/>
                </a:defRPr>
              </a:lvl5pPr>
              <a:lvl6pPr marL="2078038" indent="207963" defTabSz="379413" eaLnBrk="0" fontAlgn="base" hangingPunct="0">
                <a:spcBef>
                  <a:spcPct val="0"/>
                </a:spcBef>
                <a:spcAft>
                  <a:spcPct val="0"/>
                </a:spcAft>
                <a:defRPr sz="1600">
                  <a:solidFill>
                    <a:schemeClr val="tx1"/>
                  </a:solidFill>
                  <a:latin typeface="Arial" charset="0"/>
                  <a:ea typeface="ＭＳ Ｐゴシック" charset="-128"/>
                </a:defRPr>
              </a:lvl6pPr>
              <a:lvl7pPr marL="2535238" indent="207963" defTabSz="379413" eaLnBrk="0" fontAlgn="base" hangingPunct="0">
                <a:spcBef>
                  <a:spcPct val="0"/>
                </a:spcBef>
                <a:spcAft>
                  <a:spcPct val="0"/>
                </a:spcAft>
                <a:defRPr sz="1600">
                  <a:solidFill>
                    <a:schemeClr val="tx1"/>
                  </a:solidFill>
                  <a:latin typeface="Arial" charset="0"/>
                  <a:ea typeface="ＭＳ Ｐゴシック" charset="-128"/>
                </a:defRPr>
              </a:lvl7pPr>
              <a:lvl8pPr marL="2992438" indent="207963" defTabSz="379413" eaLnBrk="0" fontAlgn="base" hangingPunct="0">
                <a:spcBef>
                  <a:spcPct val="0"/>
                </a:spcBef>
                <a:spcAft>
                  <a:spcPct val="0"/>
                </a:spcAft>
                <a:defRPr sz="1600">
                  <a:solidFill>
                    <a:schemeClr val="tx1"/>
                  </a:solidFill>
                  <a:latin typeface="Arial" charset="0"/>
                  <a:ea typeface="ＭＳ Ｐゴシック" charset="-128"/>
                </a:defRPr>
              </a:lvl8pPr>
              <a:lvl9pPr marL="3449638" indent="207963" defTabSz="379413" eaLnBrk="0" fontAlgn="base" hangingPunct="0">
                <a:spcBef>
                  <a:spcPct val="0"/>
                </a:spcBef>
                <a:spcAft>
                  <a:spcPct val="0"/>
                </a:spcAft>
                <a:defRPr sz="1600">
                  <a:solidFill>
                    <a:schemeClr val="tx1"/>
                  </a:solidFill>
                  <a:latin typeface="Arial" charset="0"/>
                  <a:ea typeface="ＭＳ Ｐゴシック" charset="-128"/>
                </a:defRPr>
              </a:lvl9pPr>
            </a:lstStyle>
            <a:p>
              <a:pPr marL="0" marR="0" lvl="0" indent="0" algn="ctr" defTabSz="379413" rtl="0" eaLnBrk="1" fontAlgn="auto" latinLnBrk="0" hangingPunct="1">
                <a:lnSpc>
                  <a:spcPct val="100000"/>
                </a:lnSpc>
                <a:spcBef>
                  <a:spcPts val="0"/>
                </a:spcBef>
                <a:spcAft>
                  <a:spcPts val="0"/>
                </a:spcAft>
                <a:buClrTx/>
                <a:buSzTx/>
                <a:buFontTx/>
                <a:buNone/>
                <a:tabLst/>
                <a:defRPr/>
              </a:pPr>
              <a:endParaRPr kumimoji="0" lang="fr-FR" altLang="fr-FR" sz="1100" b="1" i="0" u="none" strike="noStrike" kern="1200" cap="none" spc="0" normalizeH="0" baseline="0" noProof="0">
                <a:ln>
                  <a:noFill/>
                </a:ln>
                <a:solidFill>
                  <a:srgbClr val="000000"/>
                </a:solidFill>
                <a:effectLst/>
                <a:uLnTx/>
                <a:uFillTx/>
                <a:latin typeface="Arial"/>
                <a:ea typeface="ＭＳ Ｐゴシック" charset="-128"/>
                <a:cs typeface="+mn-cs"/>
              </a:endParaRPr>
            </a:p>
          </p:txBody>
        </p:sp>
        <p:sp>
          <p:nvSpPr>
            <p:cNvPr id="77" name="Arc 6">
              <a:extLst>
                <a:ext uri="{FF2B5EF4-FFF2-40B4-BE49-F238E27FC236}">
                  <a16:creationId xmlns:a16="http://schemas.microsoft.com/office/drawing/2014/main" id="{21699D2F-47E9-4965-80E5-CC652DECB2F4}"/>
                </a:ext>
              </a:extLst>
            </p:cNvPr>
            <p:cNvSpPr>
              <a:spLocks/>
            </p:cNvSpPr>
            <p:nvPr/>
          </p:nvSpPr>
          <p:spPr bwMode="gray">
            <a:xfrm>
              <a:off x="1978819" y="1150938"/>
              <a:ext cx="153194" cy="153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457182"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grpSp>
      <p:grpSp>
        <p:nvGrpSpPr>
          <p:cNvPr id="78" name="HarveyBall">
            <a:extLst>
              <a:ext uri="{FF2B5EF4-FFF2-40B4-BE49-F238E27FC236}">
                <a16:creationId xmlns:a16="http://schemas.microsoft.com/office/drawing/2014/main" id="{0D43739B-FF0F-4222-9680-0174F8BAEDEE}"/>
              </a:ext>
            </a:extLst>
          </p:cNvPr>
          <p:cNvGrpSpPr>
            <a:grpSpLocks noChangeAspect="1"/>
          </p:cNvGrpSpPr>
          <p:nvPr/>
        </p:nvGrpSpPr>
        <p:grpSpPr bwMode="auto">
          <a:xfrm>
            <a:off x="7355243" y="5329406"/>
            <a:ext cx="216574" cy="198044"/>
            <a:chOff x="1825625" y="1150938"/>
            <a:chExt cx="306388" cy="306387"/>
          </a:xfrm>
        </p:grpSpPr>
        <p:sp>
          <p:nvSpPr>
            <p:cNvPr id="79" name="Oval 5">
              <a:extLst>
                <a:ext uri="{FF2B5EF4-FFF2-40B4-BE49-F238E27FC236}">
                  <a16:creationId xmlns:a16="http://schemas.microsoft.com/office/drawing/2014/main" id="{9546C561-5248-4EF0-AA35-D1CC8FB192EC}"/>
                </a:ext>
              </a:extLst>
            </p:cNvPr>
            <p:cNvSpPr>
              <a:spLocks noChangeArrowheads="1"/>
            </p:cNvSpPr>
            <p:nvPr/>
          </p:nvSpPr>
          <p:spPr bwMode="gray">
            <a:xfrm>
              <a:off x="1825625" y="1150938"/>
              <a:ext cx="306388" cy="306387"/>
            </a:xfrm>
            <a:prstGeom prst="ellipse">
              <a:avLst/>
            </a:prstGeom>
            <a:solidFill>
              <a:schemeClr val="bg1"/>
            </a:solidFill>
            <a:ln w="9525">
              <a:solidFill>
                <a:srgbClr val="4D4D4D"/>
              </a:solidFill>
              <a:round/>
              <a:headEnd/>
              <a:tailEnd/>
            </a:ln>
          </p:spPr>
          <p:txBody>
            <a:bodyPr wrap="none" anchor="ctr"/>
            <a:lstStyle>
              <a:lvl1pPr defTabSz="379413">
                <a:defRPr sz="1600">
                  <a:solidFill>
                    <a:schemeClr val="tx1"/>
                  </a:solidFill>
                  <a:latin typeface="Arial" charset="0"/>
                  <a:ea typeface="ＭＳ Ｐゴシック" charset="-128"/>
                </a:defRPr>
              </a:lvl1pPr>
              <a:lvl2pPr defTabSz="379413">
                <a:defRPr sz="1600">
                  <a:solidFill>
                    <a:schemeClr val="tx1"/>
                  </a:solidFill>
                  <a:latin typeface="Arial" charset="0"/>
                  <a:ea typeface="ＭＳ Ｐゴシック" charset="-128"/>
                </a:defRPr>
              </a:lvl2pPr>
              <a:lvl3pPr defTabSz="379413">
                <a:defRPr sz="1600">
                  <a:solidFill>
                    <a:schemeClr val="tx1"/>
                  </a:solidFill>
                  <a:latin typeface="Arial" charset="0"/>
                  <a:ea typeface="ＭＳ Ｐゴシック" charset="-128"/>
                </a:defRPr>
              </a:lvl3pPr>
              <a:lvl4pPr defTabSz="379413">
                <a:defRPr sz="1600">
                  <a:solidFill>
                    <a:schemeClr val="tx1"/>
                  </a:solidFill>
                  <a:latin typeface="Arial" charset="0"/>
                  <a:ea typeface="ＭＳ Ｐゴシック" charset="-128"/>
                </a:defRPr>
              </a:lvl4pPr>
              <a:lvl5pPr defTabSz="379413">
                <a:defRPr sz="1600">
                  <a:solidFill>
                    <a:schemeClr val="tx1"/>
                  </a:solidFill>
                  <a:latin typeface="Arial" charset="0"/>
                  <a:ea typeface="ＭＳ Ｐゴシック" charset="-128"/>
                </a:defRPr>
              </a:lvl5pPr>
              <a:lvl6pPr marL="2078038" indent="207963" defTabSz="379413" eaLnBrk="0" fontAlgn="base" hangingPunct="0">
                <a:spcBef>
                  <a:spcPct val="0"/>
                </a:spcBef>
                <a:spcAft>
                  <a:spcPct val="0"/>
                </a:spcAft>
                <a:defRPr sz="1600">
                  <a:solidFill>
                    <a:schemeClr val="tx1"/>
                  </a:solidFill>
                  <a:latin typeface="Arial" charset="0"/>
                  <a:ea typeface="ＭＳ Ｐゴシック" charset="-128"/>
                </a:defRPr>
              </a:lvl6pPr>
              <a:lvl7pPr marL="2535238" indent="207963" defTabSz="379413" eaLnBrk="0" fontAlgn="base" hangingPunct="0">
                <a:spcBef>
                  <a:spcPct val="0"/>
                </a:spcBef>
                <a:spcAft>
                  <a:spcPct val="0"/>
                </a:spcAft>
                <a:defRPr sz="1600">
                  <a:solidFill>
                    <a:schemeClr val="tx1"/>
                  </a:solidFill>
                  <a:latin typeface="Arial" charset="0"/>
                  <a:ea typeface="ＭＳ Ｐゴシック" charset="-128"/>
                </a:defRPr>
              </a:lvl7pPr>
              <a:lvl8pPr marL="2992438" indent="207963" defTabSz="379413" eaLnBrk="0" fontAlgn="base" hangingPunct="0">
                <a:spcBef>
                  <a:spcPct val="0"/>
                </a:spcBef>
                <a:spcAft>
                  <a:spcPct val="0"/>
                </a:spcAft>
                <a:defRPr sz="1600">
                  <a:solidFill>
                    <a:schemeClr val="tx1"/>
                  </a:solidFill>
                  <a:latin typeface="Arial" charset="0"/>
                  <a:ea typeface="ＭＳ Ｐゴシック" charset="-128"/>
                </a:defRPr>
              </a:lvl8pPr>
              <a:lvl9pPr marL="3449638" indent="207963" defTabSz="379413" eaLnBrk="0" fontAlgn="base" hangingPunct="0">
                <a:spcBef>
                  <a:spcPct val="0"/>
                </a:spcBef>
                <a:spcAft>
                  <a:spcPct val="0"/>
                </a:spcAft>
                <a:defRPr sz="1600">
                  <a:solidFill>
                    <a:schemeClr val="tx1"/>
                  </a:solidFill>
                  <a:latin typeface="Arial" charset="0"/>
                  <a:ea typeface="ＭＳ Ｐゴシック" charset="-128"/>
                </a:defRPr>
              </a:lvl9pPr>
            </a:lstStyle>
            <a:p>
              <a:pPr marL="0" marR="0" lvl="0" indent="0" algn="ctr" defTabSz="379413" rtl="0" eaLnBrk="1" fontAlgn="auto" latinLnBrk="0" hangingPunct="1">
                <a:lnSpc>
                  <a:spcPct val="100000"/>
                </a:lnSpc>
                <a:spcBef>
                  <a:spcPts val="0"/>
                </a:spcBef>
                <a:spcAft>
                  <a:spcPts val="0"/>
                </a:spcAft>
                <a:buClrTx/>
                <a:buSzTx/>
                <a:buFontTx/>
                <a:buNone/>
                <a:tabLst/>
                <a:defRPr/>
              </a:pPr>
              <a:endParaRPr kumimoji="0" lang="fr-FR" altLang="fr-FR" sz="1100" b="1" i="0" u="none" strike="noStrike" kern="1200" cap="none" spc="0" normalizeH="0" baseline="0" noProof="0">
                <a:ln>
                  <a:noFill/>
                </a:ln>
                <a:solidFill>
                  <a:srgbClr val="000000"/>
                </a:solidFill>
                <a:effectLst/>
                <a:uLnTx/>
                <a:uFillTx/>
                <a:latin typeface="Arial"/>
                <a:ea typeface="ＭＳ Ｐゴシック" charset="-128"/>
                <a:cs typeface="+mn-cs"/>
              </a:endParaRPr>
            </a:p>
          </p:txBody>
        </p:sp>
        <p:sp>
          <p:nvSpPr>
            <p:cNvPr id="80" name="Arc 6">
              <a:extLst>
                <a:ext uri="{FF2B5EF4-FFF2-40B4-BE49-F238E27FC236}">
                  <a16:creationId xmlns:a16="http://schemas.microsoft.com/office/drawing/2014/main" id="{D378DC09-619B-4CD2-81AC-289DB85A2696}"/>
                </a:ext>
              </a:extLst>
            </p:cNvPr>
            <p:cNvSpPr>
              <a:spLocks/>
            </p:cNvSpPr>
            <p:nvPr/>
          </p:nvSpPr>
          <p:spPr bwMode="gray">
            <a:xfrm>
              <a:off x="1978819" y="1150938"/>
              <a:ext cx="153194" cy="153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457182"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grpSp>
      <p:grpSp>
        <p:nvGrpSpPr>
          <p:cNvPr id="81" name="HarveyBall">
            <a:extLst>
              <a:ext uri="{FF2B5EF4-FFF2-40B4-BE49-F238E27FC236}">
                <a16:creationId xmlns:a16="http://schemas.microsoft.com/office/drawing/2014/main" id="{3126E009-C348-4A38-9895-82DC28DCC29A}"/>
              </a:ext>
            </a:extLst>
          </p:cNvPr>
          <p:cNvGrpSpPr>
            <a:grpSpLocks noChangeAspect="1"/>
          </p:cNvGrpSpPr>
          <p:nvPr/>
        </p:nvGrpSpPr>
        <p:grpSpPr bwMode="auto">
          <a:xfrm>
            <a:off x="7342214" y="5860071"/>
            <a:ext cx="216574" cy="198044"/>
            <a:chOff x="1825625" y="1150938"/>
            <a:chExt cx="306388" cy="306387"/>
          </a:xfrm>
        </p:grpSpPr>
        <p:sp>
          <p:nvSpPr>
            <p:cNvPr id="82" name="Oval 5">
              <a:extLst>
                <a:ext uri="{FF2B5EF4-FFF2-40B4-BE49-F238E27FC236}">
                  <a16:creationId xmlns:a16="http://schemas.microsoft.com/office/drawing/2014/main" id="{2ABF484D-6CBE-4CC5-A4DB-B9C5B15789EF}"/>
                </a:ext>
              </a:extLst>
            </p:cNvPr>
            <p:cNvSpPr>
              <a:spLocks noChangeArrowheads="1"/>
            </p:cNvSpPr>
            <p:nvPr/>
          </p:nvSpPr>
          <p:spPr bwMode="gray">
            <a:xfrm>
              <a:off x="1825625" y="1150938"/>
              <a:ext cx="306388" cy="306387"/>
            </a:xfrm>
            <a:prstGeom prst="ellipse">
              <a:avLst/>
            </a:prstGeom>
            <a:solidFill>
              <a:schemeClr val="bg1"/>
            </a:solidFill>
            <a:ln w="9525">
              <a:solidFill>
                <a:srgbClr val="4D4D4D"/>
              </a:solidFill>
              <a:round/>
              <a:headEnd/>
              <a:tailEnd/>
            </a:ln>
          </p:spPr>
          <p:txBody>
            <a:bodyPr wrap="none" anchor="ctr"/>
            <a:lstStyle>
              <a:lvl1pPr defTabSz="379413">
                <a:defRPr sz="1600">
                  <a:solidFill>
                    <a:schemeClr val="tx1"/>
                  </a:solidFill>
                  <a:latin typeface="Arial" charset="0"/>
                  <a:ea typeface="ＭＳ Ｐゴシック" charset="-128"/>
                </a:defRPr>
              </a:lvl1pPr>
              <a:lvl2pPr defTabSz="379413">
                <a:defRPr sz="1600">
                  <a:solidFill>
                    <a:schemeClr val="tx1"/>
                  </a:solidFill>
                  <a:latin typeface="Arial" charset="0"/>
                  <a:ea typeface="ＭＳ Ｐゴシック" charset="-128"/>
                </a:defRPr>
              </a:lvl2pPr>
              <a:lvl3pPr defTabSz="379413">
                <a:defRPr sz="1600">
                  <a:solidFill>
                    <a:schemeClr val="tx1"/>
                  </a:solidFill>
                  <a:latin typeface="Arial" charset="0"/>
                  <a:ea typeface="ＭＳ Ｐゴシック" charset="-128"/>
                </a:defRPr>
              </a:lvl3pPr>
              <a:lvl4pPr defTabSz="379413">
                <a:defRPr sz="1600">
                  <a:solidFill>
                    <a:schemeClr val="tx1"/>
                  </a:solidFill>
                  <a:latin typeface="Arial" charset="0"/>
                  <a:ea typeface="ＭＳ Ｐゴシック" charset="-128"/>
                </a:defRPr>
              </a:lvl4pPr>
              <a:lvl5pPr defTabSz="379413">
                <a:defRPr sz="1600">
                  <a:solidFill>
                    <a:schemeClr val="tx1"/>
                  </a:solidFill>
                  <a:latin typeface="Arial" charset="0"/>
                  <a:ea typeface="ＭＳ Ｐゴシック" charset="-128"/>
                </a:defRPr>
              </a:lvl5pPr>
              <a:lvl6pPr marL="2078038" indent="207963" defTabSz="379413" eaLnBrk="0" fontAlgn="base" hangingPunct="0">
                <a:spcBef>
                  <a:spcPct val="0"/>
                </a:spcBef>
                <a:spcAft>
                  <a:spcPct val="0"/>
                </a:spcAft>
                <a:defRPr sz="1600">
                  <a:solidFill>
                    <a:schemeClr val="tx1"/>
                  </a:solidFill>
                  <a:latin typeface="Arial" charset="0"/>
                  <a:ea typeface="ＭＳ Ｐゴシック" charset="-128"/>
                </a:defRPr>
              </a:lvl6pPr>
              <a:lvl7pPr marL="2535238" indent="207963" defTabSz="379413" eaLnBrk="0" fontAlgn="base" hangingPunct="0">
                <a:spcBef>
                  <a:spcPct val="0"/>
                </a:spcBef>
                <a:spcAft>
                  <a:spcPct val="0"/>
                </a:spcAft>
                <a:defRPr sz="1600">
                  <a:solidFill>
                    <a:schemeClr val="tx1"/>
                  </a:solidFill>
                  <a:latin typeface="Arial" charset="0"/>
                  <a:ea typeface="ＭＳ Ｐゴシック" charset="-128"/>
                </a:defRPr>
              </a:lvl7pPr>
              <a:lvl8pPr marL="2992438" indent="207963" defTabSz="379413" eaLnBrk="0" fontAlgn="base" hangingPunct="0">
                <a:spcBef>
                  <a:spcPct val="0"/>
                </a:spcBef>
                <a:spcAft>
                  <a:spcPct val="0"/>
                </a:spcAft>
                <a:defRPr sz="1600">
                  <a:solidFill>
                    <a:schemeClr val="tx1"/>
                  </a:solidFill>
                  <a:latin typeface="Arial" charset="0"/>
                  <a:ea typeface="ＭＳ Ｐゴシック" charset="-128"/>
                </a:defRPr>
              </a:lvl8pPr>
              <a:lvl9pPr marL="3449638" indent="207963" defTabSz="379413" eaLnBrk="0" fontAlgn="base" hangingPunct="0">
                <a:spcBef>
                  <a:spcPct val="0"/>
                </a:spcBef>
                <a:spcAft>
                  <a:spcPct val="0"/>
                </a:spcAft>
                <a:defRPr sz="1600">
                  <a:solidFill>
                    <a:schemeClr val="tx1"/>
                  </a:solidFill>
                  <a:latin typeface="Arial" charset="0"/>
                  <a:ea typeface="ＭＳ Ｐゴシック" charset="-128"/>
                </a:defRPr>
              </a:lvl9pPr>
            </a:lstStyle>
            <a:p>
              <a:pPr marL="0" marR="0" lvl="0" indent="0" algn="ctr" defTabSz="379413" rtl="0" eaLnBrk="1" fontAlgn="auto" latinLnBrk="0" hangingPunct="1">
                <a:lnSpc>
                  <a:spcPct val="100000"/>
                </a:lnSpc>
                <a:spcBef>
                  <a:spcPts val="0"/>
                </a:spcBef>
                <a:spcAft>
                  <a:spcPts val="0"/>
                </a:spcAft>
                <a:buClrTx/>
                <a:buSzTx/>
                <a:buFontTx/>
                <a:buNone/>
                <a:tabLst/>
                <a:defRPr/>
              </a:pPr>
              <a:endParaRPr kumimoji="0" lang="fr-FR" altLang="fr-FR" sz="1100" b="1" i="0" u="none" strike="noStrike" kern="1200" cap="none" spc="0" normalizeH="0" baseline="0" noProof="0">
                <a:ln>
                  <a:noFill/>
                </a:ln>
                <a:solidFill>
                  <a:srgbClr val="000000"/>
                </a:solidFill>
                <a:effectLst/>
                <a:uLnTx/>
                <a:uFillTx/>
                <a:latin typeface="Arial"/>
                <a:ea typeface="ＭＳ Ｐゴシック" charset="-128"/>
                <a:cs typeface="+mn-cs"/>
              </a:endParaRPr>
            </a:p>
          </p:txBody>
        </p:sp>
        <p:sp>
          <p:nvSpPr>
            <p:cNvPr id="83" name="Arc 6">
              <a:extLst>
                <a:ext uri="{FF2B5EF4-FFF2-40B4-BE49-F238E27FC236}">
                  <a16:creationId xmlns:a16="http://schemas.microsoft.com/office/drawing/2014/main" id="{346792EE-CB38-4D91-BD5D-50EC06FB6669}"/>
                </a:ext>
              </a:extLst>
            </p:cNvPr>
            <p:cNvSpPr>
              <a:spLocks/>
            </p:cNvSpPr>
            <p:nvPr/>
          </p:nvSpPr>
          <p:spPr bwMode="gray">
            <a:xfrm>
              <a:off x="1978819" y="1150938"/>
              <a:ext cx="153194" cy="153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457182"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grpSp>
      <p:grpSp>
        <p:nvGrpSpPr>
          <p:cNvPr id="84" name="HarveyBall">
            <a:extLst>
              <a:ext uri="{FF2B5EF4-FFF2-40B4-BE49-F238E27FC236}">
                <a16:creationId xmlns:a16="http://schemas.microsoft.com/office/drawing/2014/main" id="{93975F33-9122-477B-AA6B-0E02DAD48ECA}"/>
              </a:ext>
            </a:extLst>
          </p:cNvPr>
          <p:cNvGrpSpPr>
            <a:grpSpLocks noChangeAspect="1"/>
          </p:cNvGrpSpPr>
          <p:nvPr/>
        </p:nvGrpSpPr>
        <p:grpSpPr bwMode="auto">
          <a:xfrm>
            <a:off x="7342214" y="6316776"/>
            <a:ext cx="216574" cy="198044"/>
            <a:chOff x="1825625" y="1150938"/>
            <a:chExt cx="306388" cy="306387"/>
          </a:xfrm>
        </p:grpSpPr>
        <p:sp>
          <p:nvSpPr>
            <p:cNvPr id="85" name="Oval 5">
              <a:extLst>
                <a:ext uri="{FF2B5EF4-FFF2-40B4-BE49-F238E27FC236}">
                  <a16:creationId xmlns:a16="http://schemas.microsoft.com/office/drawing/2014/main" id="{3AAC98A6-D4F2-41B9-903D-F48BA7347B8C}"/>
                </a:ext>
              </a:extLst>
            </p:cNvPr>
            <p:cNvSpPr>
              <a:spLocks noChangeArrowheads="1"/>
            </p:cNvSpPr>
            <p:nvPr/>
          </p:nvSpPr>
          <p:spPr bwMode="gray">
            <a:xfrm>
              <a:off x="1825625" y="1150938"/>
              <a:ext cx="306388" cy="306387"/>
            </a:xfrm>
            <a:prstGeom prst="ellipse">
              <a:avLst/>
            </a:prstGeom>
            <a:solidFill>
              <a:schemeClr val="bg1"/>
            </a:solidFill>
            <a:ln w="9525">
              <a:solidFill>
                <a:srgbClr val="4D4D4D"/>
              </a:solidFill>
              <a:round/>
              <a:headEnd/>
              <a:tailEnd/>
            </a:ln>
          </p:spPr>
          <p:txBody>
            <a:bodyPr wrap="none" anchor="ctr"/>
            <a:lstStyle>
              <a:lvl1pPr defTabSz="379413">
                <a:defRPr sz="1600">
                  <a:solidFill>
                    <a:schemeClr val="tx1"/>
                  </a:solidFill>
                  <a:latin typeface="Arial" charset="0"/>
                  <a:ea typeface="ＭＳ Ｐゴシック" charset="-128"/>
                </a:defRPr>
              </a:lvl1pPr>
              <a:lvl2pPr defTabSz="379413">
                <a:defRPr sz="1600">
                  <a:solidFill>
                    <a:schemeClr val="tx1"/>
                  </a:solidFill>
                  <a:latin typeface="Arial" charset="0"/>
                  <a:ea typeface="ＭＳ Ｐゴシック" charset="-128"/>
                </a:defRPr>
              </a:lvl2pPr>
              <a:lvl3pPr defTabSz="379413">
                <a:defRPr sz="1600">
                  <a:solidFill>
                    <a:schemeClr val="tx1"/>
                  </a:solidFill>
                  <a:latin typeface="Arial" charset="0"/>
                  <a:ea typeface="ＭＳ Ｐゴシック" charset="-128"/>
                </a:defRPr>
              </a:lvl3pPr>
              <a:lvl4pPr defTabSz="379413">
                <a:defRPr sz="1600">
                  <a:solidFill>
                    <a:schemeClr val="tx1"/>
                  </a:solidFill>
                  <a:latin typeface="Arial" charset="0"/>
                  <a:ea typeface="ＭＳ Ｐゴシック" charset="-128"/>
                </a:defRPr>
              </a:lvl4pPr>
              <a:lvl5pPr defTabSz="379413">
                <a:defRPr sz="1600">
                  <a:solidFill>
                    <a:schemeClr val="tx1"/>
                  </a:solidFill>
                  <a:latin typeface="Arial" charset="0"/>
                  <a:ea typeface="ＭＳ Ｐゴシック" charset="-128"/>
                </a:defRPr>
              </a:lvl5pPr>
              <a:lvl6pPr marL="2078038" indent="207963" defTabSz="379413" eaLnBrk="0" fontAlgn="base" hangingPunct="0">
                <a:spcBef>
                  <a:spcPct val="0"/>
                </a:spcBef>
                <a:spcAft>
                  <a:spcPct val="0"/>
                </a:spcAft>
                <a:defRPr sz="1600">
                  <a:solidFill>
                    <a:schemeClr val="tx1"/>
                  </a:solidFill>
                  <a:latin typeface="Arial" charset="0"/>
                  <a:ea typeface="ＭＳ Ｐゴシック" charset="-128"/>
                </a:defRPr>
              </a:lvl6pPr>
              <a:lvl7pPr marL="2535238" indent="207963" defTabSz="379413" eaLnBrk="0" fontAlgn="base" hangingPunct="0">
                <a:spcBef>
                  <a:spcPct val="0"/>
                </a:spcBef>
                <a:spcAft>
                  <a:spcPct val="0"/>
                </a:spcAft>
                <a:defRPr sz="1600">
                  <a:solidFill>
                    <a:schemeClr val="tx1"/>
                  </a:solidFill>
                  <a:latin typeface="Arial" charset="0"/>
                  <a:ea typeface="ＭＳ Ｐゴシック" charset="-128"/>
                </a:defRPr>
              </a:lvl7pPr>
              <a:lvl8pPr marL="2992438" indent="207963" defTabSz="379413" eaLnBrk="0" fontAlgn="base" hangingPunct="0">
                <a:spcBef>
                  <a:spcPct val="0"/>
                </a:spcBef>
                <a:spcAft>
                  <a:spcPct val="0"/>
                </a:spcAft>
                <a:defRPr sz="1600">
                  <a:solidFill>
                    <a:schemeClr val="tx1"/>
                  </a:solidFill>
                  <a:latin typeface="Arial" charset="0"/>
                  <a:ea typeface="ＭＳ Ｐゴシック" charset="-128"/>
                </a:defRPr>
              </a:lvl8pPr>
              <a:lvl9pPr marL="3449638" indent="207963" defTabSz="379413" eaLnBrk="0" fontAlgn="base" hangingPunct="0">
                <a:spcBef>
                  <a:spcPct val="0"/>
                </a:spcBef>
                <a:spcAft>
                  <a:spcPct val="0"/>
                </a:spcAft>
                <a:defRPr sz="1600">
                  <a:solidFill>
                    <a:schemeClr val="tx1"/>
                  </a:solidFill>
                  <a:latin typeface="Arial" charset="0"/>
                  <a:ea typeface="ＭＳ Ｐゴシック" charset="-128"/>
                </a:defRPr>
              </a:lvl9pPr>
            </a:lstStyle>
            <a:p>
              <a:pPr marL="0" marR="0" lvl="0" indent="0" algn="ctr" defTabSz="379413" rtl="0" eaLnBrk="1" fontAlgn="auto" latinLnBrk="0" hangingPunct="1">
                <a:lnSpc>
                  <a:spcPct val="100000"/>
                </a:lnSpc>
                <a:spcBef>
                  <a:spcPts val="0"/>
                </a:spcBef>
                <a:spcAft>
                  <a:spcPts val="0"/>
                </a:spcAft>
                <a:buClrTx/>
                <a:buSzTx/>
                <a:buFontTx/>
                <a:buNone/>
                <a:tabLst/>
                <a:defRPr/>
              </a:pPr>
              <a:endParaRPr kumimoji="0" lang="fr-FR" altLang="fr-FR" sz="1100" b="1" i="0" u="none" strike="noStrike" kern="1200" cap="none" spc="0" normalizeH="0" baseline="0" noProof="0">
                <a:ln>
                  <a:noFill/>
                </a:ln>
                <a:solidFill>
                  <a:srgbClr val="000000"/>
                </a:solidFill>
                <a:effectLst/>
                <a:uLnTx/>
                <a:uFillTx/>
                <a:latin typeface="Arial"/>
                <a:ea typeface="ＭＳ Ｐゴシック" charset="-128"/>
                <a:cs typeface="+mn-cs"/>
              </a:endParaRPr>
            </a:p>
          </p:txBody>
        </p:sp>
        <p:sp>
          <p:nvSpPr>
            <p:cNvPr id="86" name="Arc 6">
              <a:extLst>
                <a:ext uri="{FF2B5EF4-FFF2-40B4-BE49-F238E27FC236}">
                  <a16:creationId xmlns:a16="http://schemas.microsoft.com/office/drawing/2014/main" id="{7FE0B3C8-B51B-4044-AA43-7A8B4C0A447C}"/>
                </a:ext>
              </a:extLst>
            </p:cNvPr>
            <p:cNvSpPr>
              <a:spLocks/>
            </p:cNvSpPr>
            <p:nvPr/>
          </p:nvSpPr>
          <p:spPr bwMode="gray">
            <a:xfrm>
              <a:off x="1978819" y="1150938"/>
              <a:ext cx="153194" cy="153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457182"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grpSp>
      <p:sp>
        <p:nvSpPr>
          <p:cNvPr id="87" name="Oval 3">
            <a:extLst>
              <a:ext uri="{FF2B5EF4-FFF2-40B4-BE49-F238E27FC236}">
                <a16:creationId xmlns:a16="http://schemas.microsoft.com/office/drawing/2014/main" id="{767D32EA-29F2-4C39-BB7F-16556FD15489}"/>
              </a:ext>
            </a:extLst>
          </p:cNvPr>
          <p:cNvSpPr>
            <a:spLocks noChangeAspect="1" noChangeArrowheads="1"/>
          </p:cNvSpPr>
          <p:nvPr/>
        </p:nvSpPr>
        <p:spPr bwMode="gray">
          <a:xfrm>
            <a:off x="7352761" y="2477289"/>
            <a:ext cx="228870" cy="223231"/>
          </a:xfrm>
          <a:prstGeom prst="ellipse">
            <a:avLst/>
          </a:prstGeom>
          <a:solidFill>
            <a:srgbClr val="4D4D4D"/>
          </a:solidFill>
          <a:ln w="9525">
            <a:solidFill>
              <a:srgbClr val="4D4D4D"/>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altLang="fr-FR" sz="1000" b="1" i="0" u="none" strike="noStrike" kern="1200" cap="none" spc="0" normalizeH="0" baseline="0" noProof="0">
              <a:ln>
                <a:noFill/>
              </a:ln>
              <a:solidFill>
                <a:srgbClr val="000000"/>
              </a:solidFill>
              <a:effectLst/>
              <a:uLnTx/>
              <a:uFillTx/>
              <a:latin typeface="Arial"/>
              <a:ea typeface="+mn-ea"/>
              <a:cs typeface="+mn-cs"/>
            </a:endParaRPr>
          </a:p>
        </p:txBody>
      </p:sp>
      <p:grpSp>
        <p:nvGrpSpPr>
          <p:cNvPr id="88" name="HarveyBall">
            <a:extLst>
              <a:ext uri="{FF2B5EF4-FFF2-40B4-BE49-F238E27FC236}">
                <a16:creationId xmlns:a16="http://schemas.microsoft.com/office/drawing/2014/main" id="{27D58A9F-2C77-4B84-9037-DCCD0CE90D47}"/>
              </a:ext>
            </a:extLst>
          </p:cNvPr>
          <p:cNvGrpSpPr/>
          <p:nvPr/>
        </p:nvGrpSpPr>
        <p:grpSpPr>
          <a:xfrm>
            <a:off x="7345647" y="3140049"/>
            <a:ext cx="221285" cy="221285"/>
            <a:chOff x="2282825" y="1150938"/>
            <a:chExt cx="306388" cy="306387"/>
          </a:xfrm>
        </p:grpSpPr>
        <p:sp>
          <p:nvSpPr>
            <p:cNvPr id="89" name="Oval 8">
              <a:extLst>
                <a:ext uri="{FF2B5EF4-FFF2-40B4-BE49-F238E27FC236}">
                  <a16:creationId xmlns:a16="http://schemas.microsoft.com/office/drawing/2014/main" id="{28DCA7C6-F9B5-4209-8C9C-4592D599A0E5}"/>
                </a:ext>
              </a:extLst>
            </p:cNvPr>
            <p:cNvSpPr>
              <a:spLocks noChangeArrowheads="1"/>
            </p:cNvSpPr>
            <p:nvPr/>
          </p:nvSpPr>
          <p:spPr bwMode="gray">
            <a:xfrm>
              <a:off x="2282825" y="1150938"/>
              <a:ext cx="306388" cy="306387"/>
            </a:xfrm>
            <a:prstGeom prst="ellipse">
              <a:avLst/>
            </a:prstGeom>
            <a:solidFill>
              <a:schemeClr val="bg1"/>
            </a:solidFill>
            <a:ln w="9525" algn="ctr">
              <a:solidFill>
                <a:srgbClr val="4D4D4D"/>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90" name="Arc 9">
              <a:extLst>
                <a:ext uri="{FF2B5EF4-FFF2-40B4-BE49-F238E27FC236}">
                  <a16:creationId xmlns:a16="http://schemas.microsoft.com/office/drawing/2014/main" id="{3040576C-5615-438B-9BFF-E81EB2BE84D3}"/>
                </a:ext>
              </a:extLst>
            </p:cNvPr>
            <p:cNvSpPr>
              <a:spLocks/>
            </p:cNvSpPr>
            <p:nvPr/>
          </p:nvSpPr>
          <p:spPr bwMode="gray">
            <a:xfrm>
              <a:off x="2436813" y="1150938"/>
              <a:ext cx="152400" cy="304800"/>
            </a:xfrm>
            <a:custGeom>
              <a:avLst/>
              <a:gdLst>
                <a:gd name="T0" fmla="*/ 0 w 21600"/>
                <a:gd name="T1" fmla="*/ 0 h 43200"/>
                <a:gd name="T2" fmla="*/ 0 w 21600"/>
                <a:gd name="T3" fmla="*/ 0 h 43200"/>
                <a:gd name="T4" fmla="*/ 0 w 21600"/>
                <a:gd name="T5" fmla="*/ 0 h 43200"/>
                <a:gd name="T6" fmla="*/ 0 60000 65536"/>
                <a:gd name="T7" fmla="*/ 0 60000 65536"/>
                <a:gd name="T8" fmla="*/ 0 60000 65536"/>
                <a:gd name="T9" fmla="*/ 0 w 21600"/>
                <a:gd name="T10" fmla="*/ 0 h 43200"/>
                <a:gd name="T11" fmla="*/ 21600 w 21600"/>
                <a:gd name="T12" fmla="*/ 43200 h 43200"/>
              </a:gdLst>
              <a:ahLst/>
              <a:cxnLst>
                <a:cxn ang="T6">
                  <a:pos x="T0" y="T1"/>
                </a:cxn>
                <a:cxn ang="T7">
                  <a:pos x="T2" y="T3"/>
                </a:cxn>
                <a:cxn ang="T8">
                  <a:pos x="T4" y="T5"/>
                </a:cxn>
              </a:cxnLst>
              <a:rect l="T9" t="T10" r="T11" b="T12"/>
              <a:pathLst>
                <a:path w="21600" h="43200" fill="none" extrusionOk="0">
                  <a:moveTo>
                    <a:pt x="-1" y="0"/>
                  </a:moveTo>
                  <a:cubicBezTo>
                    <a:pt x="11929" y="0"/>
                    <a:pt x="21600" y="9670"/>
                    <a:pt x="21600" y="21600"/>
                  </a:cubicBezTo>
                  <a:cubicBezTo>
                    <a:pt x="21600" y="33513"/>
                    <a:pt x="11954" y="43177"/>
                    <a:pt x="40" y="43199"/>
                  </a:cubicBezTo>
                </a:path>
                <a:path w="21600" h="43200" stroke="0" extrusionOk="0">
                  <a:moveTo>
                    <a:pt x="-1" y="0"/>
                  </a:moveTo>
                  <a:cubicBezTo>
                    <a:pt x="11929" y="0"/>
                    <a:pt x="21600" y="9670"/>
                    <a:pt x="21600" y="21600"/>
                  </a:cubicBezTo>
                  <a:cubicBezTo>
                    <a:pt x="21600" y="33513"/>
                    <a:pt x="11954" y="43177"/>
                    <a:pt x="40" y="43199"/>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grpSp>
      <p:pic>
        <p:nvPicPr>
          <p:cNvPr id="67" name="Picture 66" descr="A screenshot of a cell phone&#10;&#10;Description generated with high confidence">
            <a:extLst>
              <a:ext uri="{FF2B5EF4-FFF2-40B4-BE49-F238E27FC236}">
                <a16:creationId xmlns:a16="http://schemas.microsoft.com/office/drawing/2014/main" id="{7BC0AC0D-2CF0-4360-AECA-B6F0C1377D33}"/>
              </a:ext>
            </a:extLst>
          </p:cNvPr>
          <p:cNvPicPr>
            <a:picLocks noChangeAspect="1"/>
          </p:cNvPicPr>
          <p:nvPr/>
        </p:nvPicPr>
        <p:blipFill>
          <a:blip r:embed="rId6"/>
          <a:stretch>
            <a:fillRect/>
          </a:stretch>
        </p:blipFill>
        <p:spPr>
          <a:xfrm>
            <a:off x="-1236" y="56457"/>
            <a:ext cx="1401154" cy="817230"/>
          </a:xfrm>
          <a:prstGeom prst="rect">
            <a:avLst/>
          </a:prstGeom>
        </p:spPr>
      </p:pic>
      <p:sp>
        <p:nvSpPr>
          <p:cNvPr id="68" name="Title 1">
            <a:extLst>
              <a:ext uri="{FF2B5EF4-FFF2-40B4-BE49-F238E27FC236}">
                <a16:creationId xmlns:a16="http://schemas.microsoft.com/office/drawing/2014/main" id="{977BB79B-9517-40B5-82D1-A96E150EDCB9}"/>
              </a:ext>
            </a:extLst>
          </p:cNvPr>
          <p:cNvSpPr txBox="1">
            <a:spLocks/>
          </p:cNvSpPr>
          <p:nvPr/>
        </p:nvSpPr>
        <p:spPr bwMode="auto">
          <a:xfrm>
            <a:off x="1615331" y="67482"/>
            <a:ext cx="7401445" cy="9262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45720" rIns="0" bIns="45720" numCol="1" anchor="b" anchorCtr="0" compatLnSpc="1">
            <a:prstTxWarp prst="textNoShape">
              <a:avLst/>
            </a:prstTxWarp>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eaLnBrk="1" fontAlgn="auto" hangingPunct="1">
              <a:spcAft>
                <a:spcPts val="0"/>
              </a:spcAft>
              <a:defRPr/>
            </a:pPr>
            <a:r>
              <a:rPr lang="fr-FR" sz="2000" dirty="0">
                <a:ln/>
                <a:latin typeface="Arial" panose="020B0604020202020204" pitchFamily="34" charset="0"/>
                <a:cs typeface="Arial" panose="020B0604020202020204" pitchFamily="34" charset="0"/>
              </a:rPr>
              <a:t>Présentation des interventions, groupes cibles et mécanismes de mise en œuvre (2/3)</a:t>
            </a:r>
            <a:br>
              <a:rPr lang="fr-FR" sz="2000" dirty="0">
                <a:ln/>
                <a:latin typeface="Arial" panose="020B0604020202020204" pitchFamily="34" charset="0"/>
                <a:cs typeface="Arial" panose="020B0604020202020204" pitchFamily="34" charset="0"/>
              </a:rPr>
            </a:br>
            <a:endParaRPr lang="en-GB" sz="1400" dirty="0">
              <a:solidFill>
                <a:srgbClr val="0070C0"/>
              </a:solidFill>
            </a:endParaRPr>
          </a:p>
        </p:txBody>
      </p:sp>
    </p:spTree>
    <p:extLst>
      <p:ext uri="{BB962C8B-B14F-4D97-AF65-F5344CB8AC3E}">
        <p14:creationId xmlns:p14="http://schemas.microsoft.com/office/powerpoint/2010/main" val="829252036"/>
      </p:ext>
    </p:extLst>
  </p:cSld>
  <p:clrMapOvr>
    <a:overrideClrMapping bg1="lt1" tx1="dk1" bg2="lt2" tx2="dk2" accent1="accent1" accent2="accent2" accent3="accent3" accent4="accent4" accent5="accent5" accent6="accent6" hlink="hlink" folHlink="folHlink"/>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34" name="Table 5"/>
          <p:cNvGraphicFramePr>
            <a:graphicFrameLocks/>
          </p:cNvGraphicFramePr>
          <p:nvPr>
            <p:extLst>
              <p:ext uri="{D42A27DB-BD31-4B8C-83A1-F6EECF244321}">
                <p14:modId xmlns:p14="http://schemas.microsoft.com/office/powerpoint/2010/main" val="1714560992"/>
              </p:ext>
            </p:extLst>
          </p:nvPr>
        </p:nvGraphicFramePr>
        <p:xfrm>
          <a:off x="65314" y="1087651"/>
          <a:ext cx="12061371" cy="5748617"/>
        </p:xfrm>
        <a:graphic>
          <a:graphicData uri="http://schemas.openxmlformats.org/drawingml/2006/table">
            <a:tbl>
              <a:tblPr/>
              <a:tblGrid>
                <a:gridCol w="912961">
                  <a:extLst>
                    <a:ext uri="{9D8B030D-6E8A-4147-A177-3AD203B41FA5}">
                      <a16:colId xmlns:a16="http://schemas.microsoft.com/office/drawing/2014/main" val="20000"/>
                    </a:ext>
                  </a:extLst>
                </a:gridCol>
                <a:gridCol w="2309210">
                  <a:extLst>
                    <a:ext uri="{9D8B030D-6E8A-4147-A177-3AD203B41FA5}">
                      <a16:colId xmlns:a16="http://schemas.microsoft.com/office/drawing/2014/main" val="20001"/>
                    </a:ext>
                  </a:extLst>
                </a:gridCol>
                <a:gridCol w="1143000">
                  <a:extLst>
                    <a:ext uri="{9D8B030D-6E8A-4147-A177-3AD203B41FA5}">
                      <a16:colId xmlns:a16="http://schemas.microsoft.com/office/drawing/2014/main" val="20002"/>
                    </a:ext>
                  </a:extLst>
                </a:gridCol>
                <a:gridCol w="2848506">
                  <a:extLst>
                    <a:ext uri="{9D8B030D-6E8A-4147-A177-3AD203B41FA5}">
                      <a16:colId xmlns:a16="http://schemas.microsoft.com/office/drawing/2014/main" val="20003"/>
                    </a:ext>
                  </a:extLst>
                </a:gridCol>
                <a:gridCol w="974731">
                  <a:extLst>
                    <a:ext uri="{9D8B030D-6E8A-4147-A177-3AD203B41FA5}">
                      <a16:colId xmlns:a16="http://schemas.microsoft.com/office/drawing/2014/main" val="20004"/>
                    </a:ext>
                  </a:extLst>
                </a:gridCol>
                <a:gridCol w="3872963">
                  <a:extLst>
                    <a:ext uri="{9D8B030D-6E8A-4147-A177-3AD203B41FA5}">
                      <a16:colId xmlns:a16="http://schemas.microsoft.com/office/drawing/2014/main" val="20005"/>
                    </a:ext>
                  </a:extLst>
                </a:gridCol>
              </a:tblGrid>
              <a:tr h="186883">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endParaRPr lang="fr-FR" sz="1300" b="1" i="0" u="none" strike="noStrike" noProof="0" dirty="0">
                        <a:solidFill>
                          <a:srgbClr val="000000"/>
                        </a:solidFill>
                        <a:effectLst/>
                        <a:latin typeface="+mn-lt"/>
                        <a:cs typeface="Arial" panose="020B0604020202020204" pitchFamily="34" charset="0"/>
                      </a:endParaRPr>
                    </a:p>
                  </a:txBody>
                  <a:tcPr marL="0" marR="0" marT="0" marB="0" anchor="b">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fr-FR" sz="1300" b="1" i="0" u="none" strike="noStrike" noProof="0" dirty="0">
                          <a:solidFill>
                            <a:srgbClr val="000000"/>
                          </a:solidFill>
                          <a:effectLst/>
                          <a:latin typeface="+mn-lt"/>
                          <a:cs typeface="Arial" panose="020B0604020202020204" pitchFamily="34" charset="0"/>
                        </a:rPr>
                        <a:t>Actions</a:t>
                      </a:r>
                      <a:r>
                        <a:rPr lang="fr-FR" sz="1300" b="1" i="0" u="none" strike="noStrike" baseline="0" noProof="0" dirty="0">
                          <a:solidFill>
                            <a:srgbClr val="000000"/>
                          </a:solidFill>
                          <a:effectLst/>
                          <a:latin typeface="+mn-lt"/>
                          <a:cs typeface="Arial" panose="020B0604020202020204" pitchFamily="34" charset="0"/>
                        </a:rPr>
                        <a:t> </a:t>
                      </a:r>
                      <a:r>
                        <a:rPr lang="fr-FR" sz="1300" b="1" i="0" u="none" strike="noStrike" noProof="0" dirty="0">
                          <a:solidFill>
                            <a:srgbClr val="000000"/>
                          </a:solidFill>
                          <a:effectLst/>
                          <a:latin typeface="+mn-lt"/>
                          <a:cs typeface="Arial" panose="020B0604020202020204" pitchFamily="34" charset="0"/>
                        </a:rPr>
                        <a:t>clés de nutrition</a:t>
                      </a:r>
                    </a:p>
                  </a:txBody>
                  <a:tcPr marL="0" marR="0" marT="0" marB="0" anchor="b">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300" b="1" i="0" u="none" strike="noStrike" noProof="0" dirty="0">
                          <a:solidFill>
                            <a:srgbClr val="000000"/>
                          </a:solidFill>
                          <a:effectLst/>
                          <a:latin typeface="+mn-lt"/>
                          <a:cs typeface="Arial" panose="020B0604020202020204" pitchFamily="34" charset="0"/>
                        </a:rPr>
                        <a:t>Provinces</a:t>
                      </a:r>
                      <a:r>
                        <a:rPr lang="fr-FR" sz="1300" b="1" i="0" u="none" strike="noStrike" baseline="0" noProof="0" dirty="0">
                          <a:solidFill>
                            <a:srgbClr val="000000"/>
                          </a:solidFill>
                          <a:effectLst/>
                          <a:latin typeface="+mn-lt"/>
                          <a:cs typeface="Arial" panose="020B0604020202020204" pitchFamily="34" charset="0"/>
                        </a:rPr>
                        <a:t> couvertes</a:t>
                      </a:r>
                      <a:endParaRPr lang="fr-FR" sz="1300" b="1" i="0" u="none" strike="noStrike" noProof="0" dirty="0">
                        <a:solidFill>
                          <a:srgbClr val="000000"/>
                        </a:solidFill>
                        <a:effectLst/>
                        <a:latin typeface="+mn-lt"/>
                        <a:cs typeface="Arial" panose="020B0604020202020204" pitchFamily="34" charset="0"/>
                      </a:endParaRPr>
                    </a:p>
                  </a:txBody>
                  <a:tcPr marL="0" marR="0" marT="0" marB="0" anchor="b">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300" b="1" i="0" u="none" strike="noStrike" noProof="0" dirty="0">
                          <a:solidFill>
                            <a:srgbClr val="000000"/>
                          </a:solidFill>
                          <a:effectLst/>
                          <a:latin typeface="+mn-lt"/>
                          <a:cs typeface="Arial" panose="020B0604020202020204" pitchFamily="34" charset="0"/>
                        </a:rPr>
                        <a:t>Groupe(s)</a:t>
                      </a:r>
                      <a:r>
                        <a:rPr lang="fr-FR" sz="1300" b="1" i="0" u="none" strike="noStrike" baseline="0" noProof="0" dirty="0">
                          <a:solidFill>
                            <a:srgbClr val="000000"/>
                          </a:solidFill>
                          <a:effectLst/>
                          <a:latin typeface="+mn-lt"/>
                          <a:cs typeface="Arial" panose="020B0604020202020204" pitchFamily="34" charset="0"/>
                        </a:rPr>
                        <a:t> cible(s)</a:t>
                      </a:r>
                      <a:endParaRPr lang="fr-FR" sz="1300" b="1" i="0" u="none" strike="noStrike" noProof="0" dirty="0">
                        <a:solidFill>
                          <a:srgbClr val="000000"/>
                        </a:solidFill>
                        <a:effectLst/>
                        <a:latin typeface="+mn-lt"/>
                        <a:cs typeface="Arial" panose="020B0604020202020204" pitchFamily="34" charset="0"/>
                      </a:endParaRPr>
                    </a:p>
                  </a:txBody>
                  <a:tcPr marL="0" marR="0" marT="0" marB="0" anchor="b">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300" b="1" i="0" u="none" strike="noStrike" noProof="0" dirty="0">
                          <a:solidFill>
                            <a:srgbClr val="000000"/>
                          </a:solidFill>
                          <a:effectLst/>
                          <a:latin typeface="+mn-lt"/>
                          <a:cs typeface="Arial" panose="020B0604020202020204" pitchFamily="34" charset="0"/>
                        </a:rPr>
                        <a:t>% du groupe cible couvert</a:t>
                      </a:r>
                    </a:p>
                  </a:txBody>
                  <a:tcPr marL="0" marR="0" marT="0" marB="0" anchor="b">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300" b="1" i="0" u="none" strike="noStrike" noProof="0" dirty="0">
                          <a:solidFill>
                            <a:srgbClr val="000000"/>
                          </a:solidFill>
                          <a:effectLst/>
                          <a:latin typeface="+mn-lt"/>
                          <a:cs typeface="Arial" panose="020B0604020202020204" pitchFamily="34" charset="0"/>
                        </a:rPr>
                        <a:t>Mécanisme(s)</a:t>
                      </a:r>
                      <a:r>
                        <a:rPr lang="fr-FR" sz="1300" b="1" i="0" u="none" strike="noStrike" baseline="0" noProof="0" dirty="0">
                          <a:solidFill>
                            <a:srgbClr val="000000"/>
                          </a:solidFill>
                          <a:effectLst/>
                          <a:latin typeface="+mn-lt"/>
                          <a:cs typeface="Arial" panose="020B0604020202020204" pitchFamily="34" charset="0"/>
                        </a:rPr>
                        <a:t> de mise en œuvre</a:t>
                      </a:r>
                      <a:endParaRPr lang="fr-FR" sz="1300" b="1" i="0" u="none" strike="noStrike" noProof="0" dirty="0">
                        <a:solidFill>
                          <a:srgbClr val="000000"/>
                        </a:solidFill>
                        <a:effectLst/>
                        <a:latin typeface="+mn-lt"/>
                        <a:cs typeface="Arial" panose="020B0604020202020204" pitchFamily="34" charset="0"/>
                      </a:endParaRPr>
                    </a:p>
                  </a:txBody>
                  <a:tcPr marL="0" marR="0" marT="0" marB="0" anchor="b">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606481">
                <a:tc rowSpan="3">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1200" b="1" i="0" u="none" strike="noStrike" dirty="0">
                          <a:solidFill>
                            <a:schemeClr val="bg1"/>
                          </a:solidFill>
                          <a:effectLst/>
                          <a:latin typeface="+mj-lt"/>
                        </a:rPr>
                        <a:t>Eau, Assainissement et Hygiène (WASH)</a:t>
                      </a:r>
                    </a:p>
                    <a:p>
                      <a:pPr marL="0" marR="0" lvl="0" indent="0" algn="ctr" defTabSz="914400" rtl="0" eaLnBrk="1" fontAlgn="t" latinLnBrk="0" hangingPunct="1">
                        <a:lnSpc>
                          <a:spcPct val="100000"/>
                        </a:lnSpc>
                        <a:spcBef>
                          <a:spcPts val="0"/>
                        </a:spcBef>
                        <a:spcAft>
                          <a:spcPts val="0"/>
                        </a:spcAft>
                        <a:buClrTx/>
                        <a:buSzTx/>
                        <a:buFontTx/>
                        <a:buNone/>
                        <a:tabLst/>
                        <a:defRPr/>
                      </a:pPr>
                      <a:r>
                        <a:rPr lang="fr-FR" sz="1200" b="1" i="0" u="none" strike="noStrike" kern="1200" baseline="0" dirty="0">
                          <a:solidFill>
                            <a:schemeClr val="bg1"/>
                          </a:solidFill>
                          <a:effectLst/>
                          <a:latin typeface="+mj-lt"/>
                          <a:ea typeface="+mn-ea"/>
                          <a:cs typeface="Calibri" panose="020F0502020204030204" pitchFamily="34" charset="0"/>
                        </a:rPr>
                        <a:t> </a:t>
                      </a:r>
                      <a:endParaRPr lang="fr-FR" sz="1200" b="1" i="0" u="none" strike="noStrike" kern="1200" dirty="0">
                        <a:solidFill>
                          <a:schemeClr val="bg1"/>
                        </a:solidFill>
                        <a:effectLst/>
                        <a:latin typeface="+mj-lt"/>
                        <a:ea typeface="+mn-ea"/>
                        <a:cs typeface="Calibri" panose="020F0502020204030204" pitchFamily="34" charset="0"/>
                      </a:endParaRPr>
                    </a:p>
                    <a:p>
                      <a:pPr algn="ctr" fontAlgn="t"/>
                      <a:endParaRPr lang="fr-FR" sz="1200" b="1" i="0" u="none" strike="noStrike" kern="1200" dirty="0">
                        <a:solidFill>
                          <a:schemeClr val="bg1"/>
                        </a:solidFill>
                        <a:effectLst/>
                        <a:latin typeface="+mj-lt"/>
                        <a:ea typeface="+mn-ea"/>
                        <a:cs typeface="Calibri" panose="020F0502020204030204" pitchFamily="34" charset="0"/>
                      </a:endParaRPr>
                    </a:p>
                  </a:txBody>
                  <a:tcPr marL="7144" marR="7144" marT="9525" marB="0" vert="vert270"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just" defTabSz="914400" rtl="0" eaLnBrk="1" fontAlgn="b" latinLnBrk="0" hangingPunct="1">
                        <a:lnSpc>
                          <a:spcPct val="100000"/>
                        </a:lnSpc>
                        <a:spcBef>
                          <a:spcPts val="0"/>
                        </a:spcBef>
                        <a:spcAft>
                          <a:spcPts val="0"/>
                        </a:spcAft>
                        <a:buClrTx/>
                        <a:buSzTx/>
                        <a:buFontTx/>
                        <a:buNone/>
                        <a:tabLst/>
                        <a:defRPr/>
                      </a:pPr>
                      <a:r>
                        <a:rPr lang="fr-FR" sz="1200" u="none" strike="noStrike" dirty="0">
                          <a:effectLst/>
                          <a:latin typeface="+mj-lt"/>
                          <a:cs typeface="Calibri" panose="020F0502020204030204" pitchFamily="34" charset="0"/>
                        </a:rPr>
                        <a:t>Village</a:t>
                      </a:r>
                      <a:r>
                        <a:rPr lang="fr-FR" sz="1200" u="none" strike="noStrike" baseline="0" dirty="0">
                          <a:effectLst/>
                          <a:latin typeface="+mj-lt"/>
                          <a:cs typeface="Calibri" panose="020F0502020204030204" pitchFamily="34" charset="0"/>
                        </a:rPr>
                        <a:t> mettent en œuvre l’</a:t>
                      </a:r>
                      <a:r>
                        <a:rPr lang="fr-FR" sz="1200" u="none" strike="noStrike" dirty="0">
                          <a:effectLst/>
                          <a:latin typeface="+mj-lt"/>
                          <a:cs typeface="Calibri" panose="020F0502020204030204" pitchFamily="34" charset="0"/>
                        </a:rPr>
                        <a:t>assainissement total pilotée par les communautés (ATPC)</a:t>
                      </a:r>
                      <a:endParaRPr lang="fr-FR" sz="1200" b="0" i="0" u="none" strike="noStrike" dirty="0">
                        <a:solidFill>
                          <a:srgbClr val="000000"/>
                        </a:solidFill>
                        <a:effectLst/>
                        <a:latin typeface="+mj-lt"/>
                        <a:cs typeface="Calibri" panose="020F0502020204030204" pitchFamily="34" charset="0"/>
                      </a:endParaRPr>
                    </a:p>
                    <a:p>
                      <a:pPr algn="l" fontAlgn="b"/>
                      <a:endParaRPr lang="en-US" sz="1200" b="0" i="0" u="none" strike="noStrike" dirty="0">
                        <a:solidFill>
                          <a:srgbClr val="000000"/>
                        </a:solidFill>
                        <a:effectLst/>
                        <a:latin typeface="+mj-lt"/>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t"/>
                      <a:r>
                        <a:rPr lang="fr-FR" sz="1100" b="1" i="0" u="none" strike="noStrike" noProof="0" dirty="0">
                          <a:solidFill>
                            <a:srgbClr val="000000"/>
                          </a:solidFill>
                          <a:effectLst/>
                          <a:latin typeface="+mn-lt"/>
                        </a:rPr>
                        <a:t>8/23</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C77B"/>
                    </a:solidFill>
                  </a:tcPr>
                </a:tc>
                <a:tc>
                  <a:txBody>
                    <a:bodyPr/>
                    <a:lstStyle/>
                    <a:p>
                      <a:pPr marL="0" algn="l" defTabSz="844083" rtl="0" eaLnBrk="1" fontAlgn="b" latinLnBrk="0" hangingPunct="1"/>
                      <a:r>
                        <a:rPr lang="fr-FR" sz="1200" u="none" strike="noStrike" kern="1200" dirty="0">
                          <a:solidFill>
                            <a:schemeClr val="tx1"/>
                          </a:solidFill>
                          <a:effectLst/>
                          <a:latin typeface="Calibri" panose="020F0502020204030204" pitchFamily="34" charset="0"/>
                          <a:ea typeface="+mn-ea"/>
                          <a:cs typeface="Calibri" panose="020F0502020204030204" pitchFamily="34" charset="0"/>
                        </a:rPr>
                        <a:t>Villages</a:t>
                      </a: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l" fontAlgn="t"/>
                      <a:endParaRPr lang="fr-FR" sz="1200" b="0" i="0" u="none" strike="noStrike" noProof="0" dirty="0">
                        <a:solidFill>
                          <a:srgbClr val="000000"/>
                        </a:solidFill>
                        <a:effectLst/>
                        <a:latin typeface="+mj-lt"/>
                      </a:endParaRPr>
                    </a:p>
                  </a:txBody>
                  <a:tcPr marL="7144" marR="7144" marT="9525" marB="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en-US" sz="1200" b="0" i="0" u="none" strike="noStrike" kern="1200" noProof="0" dirty="0" err="1">
                          <a:solidFill>
                            <a:srgbClr val="000000"/>
                          </a:solidFill>
                          <a:effectLst/>
                          <a:latin typeface="+mj-lt"/>
                          <a:ea typeface="+mn-ea"/>
                          <a:cs typeface="+mn-cs"/>
                        </a:rPr>
                        <a:t>Volontaire</a:t>
                      </a:r>
                      <a:r>
                        <a:rPr lang="en-US" sz="1200" b="0" i="0" u="none" strike="noStrike" kern="1200" baseline="0" noProof="0" dirty="0" err="1">
                          <a:solidFill>
                            <a:srgbClr val="000000"/>
                          </a:solidFill>
                          <a:effectLst/>
                          <a:latin typeface="+mj-lt"/>
                          <a:ea typeface="+mn-ea"/>
                          <a:cs typeface="+mn-cs"/>
                        </a:rPr>
                        <a:t>s</a:t>
                      </a:r>
                      <a:r>
                        <a:rPr lang="en-US" sz="1200" b="0" i="0" u="none" strike="noStrike" kern="1200" baseline="0" noProof="0" dirty="0">
                          <a:solidFill>
                            <a:srgbClr val="000000"/>
                          </a:solidFill>
                          <a:effectLst/>
                          <a:latin typeface="+mj-lt"/>
                          <a:ea typeface="+mn-ea"/>
                          <a:cs typeface="+mn-cs"/>
                        </a:rPr>
                        <a:t> </a:t>
                      </a:r>
                      <a:r>
                        <a:rPr lang="en-US" sz="1200" b="0" i="0" u="none" strike="noStrike" kern="1200" baseline="0" noProof="0" dirty="0" err="1">
                          <a:solidFill>
                            <a:srgbClr val="000000"/>
                          </a:solidFill>
                          <a:effectLst/>
                          <a:latin typeface="+mj-lt"/>
                          <a:ea typeface="+mn-ea"/>
                          <a:cs typeface="+mn-cs"/>
                        </a:rPr>
                        <a:t>communautaires</a:t>
                      </a:r>
                      <a:r>
                        <a:rPr lang="en-US" sz="1200" b="0" i="0" u="none" strike="noStrike" kern="1200" baseline="0" noProof="0" dirty="0">
                          <a:solidFill>
                            <a:srgbClr val="000000"/>
                          </a:solidFill>
                          <a:effectLst/>
                          <a:latin typeface="+mj-lt"/>
                          <a:ea typeface="+mn-ea"/>
                          <a:cs typeface="+mn-cs"/>
                        </a:rPr>
                        <a:t>, </a:t>
                      </a:r>
                      <a:r>
                        <a:rPr lang="en-US" sz="1200" b="0" i="0" u="none" strike="noStrike" kern="1200" baseline="0" noProof="0" dirty="0" err="1">
                          <a:solidFill>
                            <a:srgbClr val="000000"/>
                          </a:solidFill>
                          <a:effectLst/>
                          <a:latin typeface="+mj-lt"/>
                          <a:ea typeface="+mn-ea"/>
                          <a:cs typeface="+mn-cs"/>
                        </a:rPr>
                        <a:t>communauté</a:t>
                      </a:r>
                      <a:r>
                        <a:rPr lang="en-US" sz="1200" b="0" i="0" u="none" strike="noStrike" kern="1200" baseline="0" noProof="0" dirty="0">
                          <a:solidFill>
                            <a:srgbClr val="000000"/>
                          </a:solidFill>
                          <a:effectLst/>
                          <a:latin typeface="+mj-lt"/>
                          <a:ea typeface="+mn-ea"/>
                          <a:cs typeface="+mn-cs"/>
                        </a:rPr>
                        <a:t>, </a:t>
                      </a:r>
                      <a:r>
                        <a:rPr lang="en-US" sz="1200" b="0" i="0" u="none" strike="noStrike" kern="1200" baseline="0" noProof="0" dirty="0" err="1">
                          <a:solidFill>
                            <a:srgbClr val="000000"/>
                          </a:solidFill>
                          <a:effectLst/>
                          <a:latin typeface="+mj-lt"/>
                          <a:ea typeface="+mn-ea"/>
                          <a:cs typeface="+mn-cs"/>
                        </a:rPr>
                        <a:t>Relais</a:t>
                      </a:r>
                      <a:r>
                        <a:rPr lang="en-US" sz="1200" b="0" i="0" u="none" strike="noStrike" kern="1200" baseline="0" noProof="0" dirty="0">
                          <a:solidFill>
                            <a:srgbClr val="000000"/>
                          </a:solidFill>
                          <a:effectLst/>
                          <a:latin typeface="+mj-lt"/>
                          <a:ea typeface="+mn-ea"/>
                          <a:cs typeface="+mn-cs"/>
                        </a:rPr>
                        <a:t> </a:t>
                      </a:r>
                      <a:r>
                        <a:rPr lang="en-US" sz="1200" b="0" i="0" u="none" strike="noStrike" kern="1200" baseline="0" noProof="0" dirty="0" err="1">
                          <a:solidFill>
                            <a:srgbClr val="000000"/>
                          </a:solidFill>
                          <a:effectLst/>
                          <a:latin typeface="+mj-lt"/>
                          <a:ea typeface="+mn-ea"/>
                          <a:cs typeface="+mn-cs"/>
                        </a:rPr>
                        <a:t>communautaire</a:t>
                      </a:r>
                      <a:endParaRPr lang="fr-FR" sz="1200" b="0" i="0" u="none" strike="noStrike" kern="1200" noProof="0" dirty="0">
                        <a:solidFill>
                          <a:srgbClr val="000000"/>
                        </a:solidFill>
                        <a:effectLst/>
                        <a:latin typeface="+mj-lt"/>
                        <a:ea typeface="+mn-ea"/>
                        <a:cs typeface="+mn-cs"/>
                      </a:endParaRPr>
                    </a:p>
                    <a:p>
                      <a:pPr algn="l" fontAlgn="t"/>
                      <a:endParaRPr lang="fr-FR" sz="1200" b="0" i="0" u="none" strike="noStrike" noProof="0" dirty="0">
                        <a:solidFill>
                          <a:srgbClr val="000000"/>
                        </a:solidFill>
                        <a:effectLst/>
                        <a:latin typeface="+mj-lt"/>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2"/>
                  </a:ext>
                </a:extLst>
              </a:tr>
              <a:tr h="801799">
                <a:tc vMerge="1">
                  <a:txBody>
                    <a:bodyPr/>
                    <a:lstStyle/>
                    <a:p>
                      <a:pPr algn="ctr" fontAlgn="t"/>
                      <a:endParaRPr lang="fr-FR" sz="1200" b="1" i="0" u="none" strike="noStrike" kern="1200" dirty="0">
                        <a:solidFill>
                          <a:schemeClr val="bg1"/>
                        </a:solidFill>
                        <a:effectLst/>
                        <a:latin typeface="Calibri" panose="020F0502020204030204" pitchFamily="34" charset="0"/>
                        <a:ea typeface="+mn-ea"/>
                        <a:cs typeface="Calibri" panose="020F0502020204030204" pitchFamily="34" charset="0"/>
                      </a:endParaRPr>
                    </a:p>
                  </a:txBody>
                  <a:tcPr marL="7144" marR="7144" marT="9525" marB="0" vert="vert270"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n-US" sz="1200" b="0" i="0" u="none" strike="noStrike" dirty="0">
                        <a:solidFill>
                          <a:srgbClr val="000000"/>
                        </a:solidFill>
                        <a:effectLst/>
                        <a:latin typeface="+mj-lt"/>
                        <a:cs typeface="Calibri" panose="020F0502020204030204" pitchFamily="34" charset="0"/>
                      </a:endParaRPr>
                    </a:p>
                    <a:p>
                      <a:pPr marL="0" marR="0" lvl="0" indent="0" algn="just" defTabSz="914400" rtl="0" eaLnBrk="1" fontAlgn="b" latinLnBrk="0" hangingPunct="1">
                        <a:lnSpc>
                          <a:spcPct val="100000"/>
                        </a:lnSpc>
                        <a:spcBef>
                          <a:spcPts val="0"/>
                        </a:spcBef>
                        <a:spcAft>
                          <a:spcPts val="0"/>
                        </a:spcAft>
                        <a:buClrTx/>
                        <a:buSzTx/>
                        <a:buFontTx/>
                        <a:buNone/>
                        <a:tabLst/>
                        <a:defRPr/>
                      </a:pPr>
                      <a:r>
                        <a:rPr lang="fr-FR" sz="1200" b="0" i="0" u="none" strike="noStrike" dirty="0">
                          <a:solidFill>
                            <a:schemeClr val="tx1"/>
                          </a:solidFill>
                          <a:effectLst/>
                          <a:latin typeface="+mj-lt"/>
                          <a:cs typeface="Calibri" panose="020F0502020204030204" pitchFamily="34" charset="0"/>
                        </a:rPr>
                        <a:t>Mise</a:t>
                      </a:r>
                      <a:r>
                        <a:rPr lang="fr-FR" sz="1200" b="0" i="0" u="none" strike="noStrike" baseline="0" dirty="0">
                          <a:solidFill>
                            <a:schemeClr val="tx1"/>
                          </a:solidFill>
                          <a:effectLst/>
                          <a:latin typeface="+mj-lt"/>
                          <a:cs typeface="Calibri" panose="020F0502020204030204" pitchFamily="34" charset="0"/>
                        </a:rPr>
                        <a:t> en place et maintenance de latrine et point d’eau dans les unités nutritionnelles </a:t>
                      </a:r>
                      <a:endParaRPr lang="fr-FR" sz="1200" b="0" i="0" u="none" strike="noStrike" dirty="0">
                        <a:solidFill>
                          <a:schemeClr val="tx1"/>
                        </a:solidFill>
                        <a:effectLst/>
                        <a:latin typeface="+mj-lt"/>
                        <a:cs typeface="Calibri" panose="020F0502020204030204" pitchFamily="34" charset="0"/>
                      </a:endParaRPr>
                    </a:p>
                    <a:p>
                      <a:pPr algn="just" fontAlgn="b"/>
                      <a:endParaRPr lang="en-US" sz="1200" b="0" i="0" u="none" strike="noStrike" dirty="0">
                        <a:solidFill>
                          <a:srgbClr val="000000"/>
                        </a:solidFill>
                        <a:effectLst/>
                        <a:latin typeface="+mj-lt"/>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t"/>
                      <a:r>
                        <a:rPr lang="fr-FR" sz="1100" b="1" i="0" u="none" strike="noStrike" noProof="0" dirty="0">
                          <a:solidFill>
                            <a:srgbClr val="000000"/>
                          </a:solidFill>
                          <a:effectLst/>
                          <a:latin typeface="+mn-lt"/>
                        </a:rPr>
                        <a:t>2/23</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C77B"/>
                    </a:solidFill>
                  </a:tcPr>
                </a:tc>
                <a:tc>
                  <a:txBody>
                    <a:bodyPr/>
                    <a:lstStyle/>
                    <a:p>
                      <a:pPr marL="0" algn="l" defTabSz="844083" rtl="0" eaLnBrk="1" fontAlgn="b" latinLnBrk="0" hangingPunct="1"/>
                      <a:r>
                        <a:rPr lang="fr-FR" sz="1200" u="none" strike="noStrike" kern="1200" dirty="0">
                          <a:solidFill>
                            <a:schemeClr val="tx1"/>
                          </a:solidFill>
                          <a:effectLst/>
                          <a:latin typeface="Calibri" panose="020F0502020204030204" pitchFamily="34" charset="0"/>
                          <a:ea typeface="+mn-ea"/>
                          <a:cs typeface="Calibri" panose="020F0502020204030204" pitchFamily="34" charset="0"/>
                        </a:rPr>
                        <a:t>Unités nutritionnelles</a:t>
                      </a: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l" fontAlgn="t"/>
                      <a:endParaRPr lang="fr-FR" sz="1200" b="0" i="0" u="none" strike="noStrike" noProof="0" dirty="0">
                        <a:solidFill>
                          <a:srgbClr val="000000"/>
                        </a:solidFill>
                        <a:effectLst/>
                        <a:latin typeface="+mj-lt"/>
                      </a:endParaRPr>
                    </a:p>
                  </a:txBody>
                  <a:tcPr marL="7144" marR="7144" marT="9525" marB="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en-US" sz="1200" b="0" i="0" u="none" strike="noStrike" noProof="0" dirty="0">
                          <a:solidFill>
                            <a:srgbClr val="000000"/>
                          </a:solidFill>
                          <a:effectLst/>
                          <a:latin typeface="+mj-lt"/>
                        </a:rPr>
                        <a:t>Volontaire</a:t>
                      </a:r>
                      <a:r>
                        <a:rPr lang="en-US" sz="1200" b="0" i="0" u="none" strike="noStrike" baseline="0" noProof="0" dirty="0">
                          <a:solidFill>
                            <a:srgbClr val="000000"/>
                          </a:solidFill>
                          <a:effectLst/>
                          <a:latin typeface="+mj-lt"/>
                        </a:rPr>
                        <a:t>s communautaires, communauté, Relais communautaire</a:t>
                      </a:r>
                      <a:endParaRPr lang="fr-FR" sz="1200" b="0" i="0" u="none" strike="noStrike" noProof="0" dirty="0">
                        <a:solidFill>
                          <a:srgbClr val="000000"/>
                        </a:solidFill>
                        <a:effectLst/>
                        <a:latin typeface="+mj-lt"/>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1"/>
                  </a:ext>
                </a:extLst>
              </a:tr>
              <a:tr h="1068256">
                <a:tc vMerge="1">
                  <a:txBody>
                    <a:bodyPr/>
                    <a:lstStyle/>
                    <a:p>
                      <a:pPr algn="l" fontAlgn="t"/>
                      <a:endParaRPr lang="fr-FR" sz="1000" b="0" i="1" u="none" strike="noStrike" dirty="0">
                        <a:solidFill>
                          <a:srgbClr val="000000"/>
                        </a:solidFill>
                        <a:effectLst/>
                        <a:latin typeface="Calibri" panose="020F0502020204030204" pitchFamily="34" charset="0"/>
                      </a:endParaRPr>
                    </a:p>
                  </a:txBody>
                  <a:tcPr marL="9525" marR="9525" marT="9525" marB="0"/>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200" b="0" i="0" u="none" strike="noStrike" dirty="0">
                          <a:solidFill>
                            <a:schemeClr val="tx1"/>
                          </a:solidFill>
                          <a:effectLst/>
                          <a:latin typeface="+mj-lt"/>
                          <a:cs typeface="Calibri" panose="020F0502020204030204" pitchFamily="34" charset="0"/>
                        </a:rPr>
                        <a:t>Distribution</a:t>
                      </a:r>
                      <a:r>
                        <a:rPr lang="fr-FR" sz="1200" b="0" i="0" u="none" strike="noStrike" baseline="0" dirty="0">
                          <a:solidFill>
                            <a:schemeClr val="tx1"/>
                          </a:solidFill>
                          <a:effectLst/>
                          <a:latin typeface="+mj-lt"/>
                          <a:cs typeface="Calibri" panose="020F0502020204030204" pitchFamily="34" charset="0"/>
                        </a:rPr>
                        <a:t> des kits Wash in </a:t>
                      </a:r>
                      <a:r>
                        <a:rPr lang="fr-FR" sz="1200" b="0" i="0" u="none" strike="noStrike" baseline="0" dirty="0" err="1">
                          <a:solidFill>
                            <a:schemeClr val="tx1"/>
                          </a:solidFill>
                          <a:effectLst/>
                          <a:latin typeface="+mj-lt"/>
                          <a:cs typeface="Calibri" panose="020F0502020204030204" pitchFamily="34" charset="0"/>
                        </a:rPr>
                        <a:t>Nut</a:t>
                      </a:r>
                      <a:r>
                        <a:rPr lang="fr-FR" sz="1200" b="0" i="0" u="none" strike="noStrike" baseline="0" dirty="0">
                          <a:solidFill>
                            <a:schemeClr val="tx1"/>
                          </a:solidFill>
                          <a:effectLst/>
                          <a:latin typeface="+mj-lt"/>
                          <a:cs typeface="Calibri" panose="020F0502020204030204" pitchFamily="34" charset="0"/>
                        </a:rPr>
                        <a:t> </a:t>
                      </a:r>
                      <a:endParaRPr lang="fr-FR" sz="1200" b="0" i="0" u="none" strike="noStrike" dirty="0">
                        <a:solidFill>
                          <a:srgbClr val="000000"/>
                        </a:solidFill>
                        <a:effectLst/>
                        <a:latin typeface="+mj-lt"/>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C5D9F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fr-FR" sz="1100" b="1" i="0" u="none" strike="noStrike" noProof="0" dirty="0">
                          <a:solidFill>
                            <a:srgbClr val="000000"/>
                          </a:solidFill>
                          <a:effectLst/>
                          <a:latin typeface="+mn-lt"/>
                        </a:rPr>
                        <a:t>13/23</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99"/>
                    </a:solidFill>
                  </a:tcPr>
                </a:tc>
                <a:tc>
                  <a:txBody>
                    <a:bodyPr/>
                    <a:lstStyle/>
                    <a:p>
                      <a:pPr marL="0" algn="l" defTabSz="844083" rtl="0" eaLnBrk="1" fontAlgn="b" latinLnBrk="0" hangingPunct="1"/>
                      <a:r>
                        <a:rPr lang="fr-FR" sz="1200" u="none" strike="noStrike" kern="1200" dirty="0">
                          <a:solidFill>
                            <a:schemeClr val="tx1"/>
                          </a:solidFill>
                          <a:effectLst/>
                          <a:latin typeface="Calibri" panose="020F0502020204030204" pitchFamily="34" charset="0"/>
                          <a:ea typeface="+mn-ea"/>
                          <a:cs typeface="Calibri" panose="020F0502020204030204" pitchFamily="34" charset="0"/>
                        </a:rPr>
                        <a:t>Enfants dans le programme PCIMA</a:t>
                      </a: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l" fontAlgn="t"/>
                      <a:endParaRPr lang="fr-FR" sz="1200" b="0" i="0" u="none" strike="noStrike" noProof="0" dirty="0">
                        <a:solidFill>
                          <a:srgbClr val="000000"/>
                        </a:solidFill>
                        <a:effectLst/>
                        <a:latin typeface="+mj-lt"/>
                      </a:endParaRPr>
                    </a:p>
                  </a:txBody>
                  <a:tcPr marL="7144" marR="7144" marT="9525" marB="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457200" rtl="0" eaLnBrk="1" fontAlgn="t" latinLnBrk="0" hangingPunct="1">
                        <a:lnSpc>
                          <a:spcPct val="100000"/>
                        </a:lnSpc>
                        <a:spcBef>
                          <a:spcPts val="0"/>
                        </a:spcBef>
                        <a:spcAft>
                          <a:spcPts val="0"/>
                        </a:spcAft>
                        <a:buClrTx/>
                        <a:buSzTx/>
                        <a:buFontTx/>
                        <a:buNone/>
                        <a:tabLst/>
                        <a:defRPr/>
                      </a:pPr>
                      <a:r>
                        <a:rPr lang="fr-FR" sz="1200" b="0" i="0" u="none" strike="noStrike" kern="1200" noProof="0" dirty="0">
                          <a:solidFill>
                            <a:srgbClr val="000000"/>
                          </a:solidFill>
                          <a:effectLst/>
                          <a:latin typeface="+mj-lt"/>
                          <a:ea typeface="+mn-ea"/>
                          <a:cs typeface="+mn-cs"/>
                        </a:rPr>
                        <a:t>Centre de santé, </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3"/>
                  </a:ext>
                </a:extLst>
              </a:tr>
              <a:tr h="142735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200" b="1" i="0" u="none" strike="noStrike" dirty="0" err="1">
                          <a:solidFill>
                            <a:schemeClr val="bg1"/>
                          </a:solidFill>
                          <a:effectLst/>
                          <a:latin typeface="+mj-lt"/>
                          <a:cs typeface="Calibri" panose="020F0502020204030204" pitchFamily="34" charset="0"/>
                        </a:rPr>
                        <a:t>Planification</a:t>
                      </a:r>
                      <a:r>
                        <a:rPr lang="en-US" sz="1200" b="1" i="0" u="none" strike="noStrike" baseline="0" dirty="0">
                          <a:solidFill>
                            <a:schemeClr val="bg1"/>
                          </a:solidFill>
                          <a:effectLst/>
                          <a:latin typeface="+mj-lt"/>
                          <a:cs typeface="Calibri" panose="020F0502020204030204" pitchFamily="34" charset="0"/>
                        </a:rPr>
                        <a:t> </a:t>
                      </a:r>
                      <a:r>
                        <a:rPr lang="en-US" sz="1200" b="1" i="0" u="none" strike="noStrike" baseline="0" dirty="0" err="1">
                          <a:solidFill>
                            <a:schemeClr val="bg1"/>
                          </a:solidFill>
                          <a:effectLst/>
                          <a:latin typeface="+mj-lt"/>
                          <a:cs typeface="Calibri" panose="020F0502020204030204" pitchFamily="34" charset="0"/>
                        </a:rPr>
                        <a:t>familiale</a:t>
                      </a:r>
                      <a:r>
                        <a:rPr lang="en-US" sz="1200" b="1" i="0" u="none" strike="noStrike" baseline="0" dirty="0">
                          <a:solidFill>
                            <a:schemeClr val="bg1"/>
                          </a:solidFill>
                          <a:effectLst/>
                          <a:latin typeface="+mj-lt"/>
                          <a:cs typeface="Calibri" panose="020F0502020204030204" pitchFamily="34" charset="0"/>
                        </a:rPr>
                        <a:t> </a:t>
                      </a:r>
                      <a:endParaRPr lang="fr-FR" sz="1200" b="1" i="0" u="none" strike="noStrike" dirty="0">
                        <a:solidFill>
                          <a:schemeClr val="bg1"/>
                        </a:solidFill>
                        <a:effectLst/>
                        <a:latin typeface="+mj-lt"/>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fr-FR" sz="1200" b="1" i="0" u="none" strike="noStrike" dirty="0">
                        <a:solidFill>
                          <a:schemeClr val="tx1"/>
                        </a:solidFill>
                        <a:effectLst/>
                        <a:latin typeface="+mj-lt"/>
                        <a:cs typeface="Calibri" panose="020F0502020204030204" pitchFamily="34" charset="0"/>
                      </a:endParaRPr>
                    </a:p>
                    <a:p>
                      <a:pPr algn="ctr" fontAlgn="b"/>
                      <a:endParaRPr lang="fr-FR" sz="1200" b="1" i="0" u="none" strike="noStrike" dirty="0">
                        <a:solidFill>
                          <a:schemeClr val="bg1"/>
                        </a:solidFill>
                        <a:effectLst/>
                        <a:latin typeface="+mj-lt"/>
                        <a:cs typeface="Calibri" panose="020F0502020204030204" pitchFamily="34" charset="0"/>
                      </a:endParaRPr>
                    </a:p>
                  </a:txBody>
                  <a:tcPr marL="4802" marR="4802" marT="6403" marB="0" vert="vert270"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fr-FR" sz="1200" b="0" i="0" u="none" strike="noStrike" dirty="0">
                          <a:solidFill>
                            <a:schemeClr val="tx1"/>
                          </a:solidFill>
                          <a:effectLst/>
                          <a:latin typeface="+mj-lt"/>
                          <a:cs typeface="Calibri" panose="020F0502020204030204" pitchFamily="34" charset="0"/>
                        </a:rPr>
                        <a:t>Distribution</a:t>
                      </a:r>
                      <a:r>
                        <a:rPr lang="fr-FR" sz="1200" b="0" i="0" u="none" strike="noStrike" baseline="0" dirty="0">
                          <a:solidFill>
                            <a:schemeClr val="tx1"/>
                          </a:solidFill>
                          <a:effectLst/>
                          <a:latin typeface="+mj-lt"/>
                          <a:cs typeface="Calibri" panose="020F0502020204030204" pitchFamily="34" charset="0"/>
                        </a:rPr>
                        <a:t> de contraceptifs (hors préservatif)</a:t>
                      </a:r>
                      <a:endParaRPr lang="fr-FR" sz="1200" b="0" i="0" u="none" strike="noStrike" dirty="0">
                        <a:solidFill>
                          <a:srgbClr val="000000"/>
                        </a:solidFill>
                        <a:effectLst/>
                        <a:latin typeface="+mj-lt"/>
                        <a:cs typeface="Calibri" panose="020F0502020204030204" pitchFamily="34" charset="0"/>
                      </a:endParaRPr>
                    </a:p>
                    <a:p>
                      <a:pPr marL="0" marR="0" lvl="0" indent="0" algn="l" defTabSz="914400" rtl="0" eaLnBrk="1" fontAlgn="b" latinLnBrk="0" hangingPunct="1">
                        <a:lnSpc>
                          <a:spcPct val="100000"/>
                        </a:lnSpc>
                        <a:spcBef>
                          <a:spcPts val="0"/>
                        </a:spcBef>
                        <a:spcAft>
                          <a:spcPts val="0"/>
                        </a:spcAft>
                        <a:buClrTx/>
                        <a:buSzTx/>
                        <a:buFontTx/>
                        <a:buNone/>
                        <a:tabLst/>
                        <a:defRPr/>
                      </a:pPr>
                      <a:endParaRPr lang="fr-FR" sz="1200" u="none" strike="noStrike" dirty="0">
                        <a:effectLst/>
                        <a:latin typeface="+mj-lt"/>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t"/>
                      <a:r>
                        <a:rPr lang="fr-FR" sz="1100" b="1" i="0" u="none" strike="noStrike" noProof="0" dirty="0">
                          <a:solidFill>
                            <a:srgbClr val="000000"/>
                          </a:solidFill>
                          <a:effectLst/>
                          <a:latin typeface="+mn-lt"/>
                        </a:rPr>
                        <a:t>23/23</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BCDEC2"/>
                    </a:solidFill>
                  </a:tcPr>
                </a:tc>
                <a:tc>
                  <a:txBody>
                    <a:bodyPr/>
                    <a:lstStyle/>
                    <a:p>
                      <a:pPr marL="0" algn="l" defTabSz="844083" rtl="0" eaLnBrk="1" fontAlgn="b" latinLnBrk="0" hangingPunct="1"/>
                      <a:r>
                        <a:rPr lang="fr-FR" sz="1200" u="none" strike="noStrike" kern="1200" dirty="0">
                          <a:solidFill>
                            <a:schemeClr val="tx1"/>
                          </a:solidFill>
                          <a:effectLst/>
                          <a:latin typeface="Calibri" panose="020F0502020204030204" pitchFamily="34" charset="0"/>
                          <a:ea typeface="+mn-ea"/>
                          <a:cs typeface="Calibri" panose="020F0502020204030204" pitchFamily="34" charset="0"/>
                        </a:rPr>
                        <a:t>Femmes post-partum</a:t>
                      </a: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l" fontAlgn="t"/>
                      <a:endParaRPr lang="fr-FR" sz="1200" b="0" i="0" u="none" strike="noStrike" noProof="0" dirty="0">
                        <a:solidFill>
                          <a:srgbClr val="000000"/>
                        </a:solidFill>
                        <a:effectLst/>
                        <a:latin typeface="+mj-lt"/>
                      </a:endParaRPr>
                    </a:p>
                  </a:txBody>
                  <a:tcPr marL="7144" marR="7144" marT="9525" marB="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fr-FR" sz="1200" b="0" i="0" u="none" strike="noStrike" noProof="0" dirty="0">
                          <a:solidFill>
                            <a:srgbClr val="000000"/>
                          </a:solidFill>
                          <a:effectLst/>
                          <a:latin typeface="+mj-lt"/>
                        </a:rPr>
                        <a:t>Hôpitaux (UNT)</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4"/>
                  </a:ext>
                </a:extLst>
              </a:tr>
              <a:tr h="801799">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200" b="1" i="0" u="none" strike="noStrike" dirty="0">
                          <a:solidFill>
                            <a:schemeClr val="tx1"/>
                          </a:solidFill>
                          <a:effectLst/>
                          <a:latin typeface="+mj-lt"/>
                          <a:cs typeface="Calibri" panose="020F0502020204030204" pitchFamily="34" charset="0"/>
                        </a:rPr>
                        <a:t> </a:t>
                      </a:r>
                      <a:r>
                        <a:rPr lang="fr-FR" sz="1200" b="1" i="0" u="none" strike="noStrike" dirty="0">
                          <a:solidFill>
                            <a:schemeClr val="bg1"/>
                          </a:solidFill>
                          <a:effectLst/>
                          <a:latin typeface="+mj-lt"/>
                          <a:cs typeface="Calibri" panose="020F0502020204030204" pitchFamily="34" charset="0"/>
                        </a:rPr>
                        <a:t>Education</a:t>
                      </a:r>
                    </a:p>
                    <a:p>
                      <a:pPr algn="ctr" fontAlgn="b"/>
                      <a:endParaRPr lang="fr-FR" sz="1200" b="1" i="0" u="none" strike="noStrike" dirty="0">
                        <a:solidFill>
                          <a:schemeClr val="bg1"/>
                        </a:solidFill>
                        <a:effectLst/>
                        <a:latin typeface="+mj-lt"/>
                        <a:cs typeface="Calibri" panose="020F0502020204030204" pitchFamily="34" charset="0"/>
                      </a:endParaRPr>
                    </a:p>
                  </a:txBody>
                  <a:tcPr marL="4802" marR="4802" marT="6403" marB="0" vert="vert270"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just" defTabSz="914400" rtl="0" eaLnBrk="1" fontAlgn="b" latinLnBrk="0" hangingPunct="1">
                        <a:lnSpc>
                          <a:spcPct val="100000"/>
                        </a:lnSpc>
                        <a:spcBef>
                          <a:spcPts val="0"/>
                        </a:spcBef>
                        <a:spcAft>
                          <a:spcPts val="0"/>
                        </a:spcAft>
                        <a:buClrTx/>
                        <a:buSzTx/>
                        <a:buFontTx/>
                        <a:buNone/>
                        <a:tabLst/>
                        <a:defRPr/>
                      </a:pPr>
                      <a:r>
                        <a:rPr lang="fr-FR" sz="1200" b="0" i="0" u="none" strike="noStrike" dirty="0">
                          <a:solidFill>
                            <a:srgbClr val="000000"/>
                          </a:solidFill>
                          <a:effectLst/>
                          <a:latin typeface="+mj-lt"/>
                          <a:cs typeface="Calibri" panose="020F0502020204030204" pitchFamily="34" charset="0"/>
                        </a:rPr>
                        <a:t>Enseignants formés aux bonnes</a:t>
                      </a:r>
                      <a:r>
                        <a:rPr lang="fr-FR" sz="1200" b="0" i="0" u="none" strike="noStrike" baseline="0" dirty="0">
                          <a:solidFill>
                            <a:srgbClr val="000000"/>
                          </a:solidFill>
                          <a:effectLst/>
                          <a:latin typeface="+mj-lt"/>
                          <a:cs typeface="Calibri" panose="020F0502020204030204" pitchFamily="34" charset="0"/>
                        </a:rPr>
                        <a:t> pratiques de nutrition et d’hygiène </a:t>
                      </a:r>
                      <a:endParaRPr lang="fr-FR" sz="1200" b="0" i="0" u="none" strike="noStrike" dirty="0">
                        <a:solidFill>
                          <a:srgbClr val="000000"/>
                        </a:solidFill>
                        <a:effectLst/>
                        <a:latin typeface="+mj-lt"/>
                        <a:cs typeface="Calibri" panose="020F0502020204030204" pitchFamily="34" charset="0"/>
                      </a:endParaRPr>
                    </a:p>
                    <a:p>
                      <a:pPr marL="0" marR="0" lvl="0" indent="0" algn="l" defTabSz="914400" rtl="0" eaLnBrk="1" fontAlgn="b" latinLnBrk="0" hangingPunct="1">
                        <a:lnSpc>
                          <a:spcPct val="100000"/>
                        </a:lnSpc>
                        <a:spcBef>
                          <a:spcPts val="0"/>
                        </a:spcBef>
                        <a:spcAft>
                          <a:spcPts val="0"/>
                        </a:spcAft>
                        <a:buClrTx/>
                        <a:buSzTx/>
                        <a:buFontTx/>
                        <a:buNone/>
                        <a:tabLst/>
                        <a:defRPr/>
                      </a:pPr>
                      <a:endParaRPr lang="fr-FR" sz="1200" b="0" i="0" u="none" strike="noStrike" dirty="0">
                        <a:solidFill>
                          <a:srgbClr val="000000"/>
                        </a:solidFill>
                        <a:effectLst/>
                        <a:latin typeface="+mj-lt"/>
                        <a:cs typeface="Calibri" panose="020F0502020204030204" pitchFamily="34" charset="0"/>
                      </a:endParaRPr>
                    </a:p>
                    <a:p>
                      <a:pPr algn="l" fontAlgn="b"/>
                      <a:endParaRPr lang="fr-FR" sz="1200" b="0" i="0" u="none" strike="noStrike" dirty="0">
                        <a:solidFill>
                          <a:srgbClr val="000000"/>
                        </a:solidFill>
                        <a:effectLst/>
                        <a:latin typeface="+mj-lt"/>
                        <a:cs typeface="Calibri" panose="020F0502020204030204" pitchFamily="34" charset="0"/>
                      </a:endParaRP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D9F1"/>
                    </a:solidFill>
                  </a:tcPr>
                </a:tc>
                <a:tc>
                  <a:txBody>
                    <a:bodyPr/>
                    <a:lstStyle/>
                    <a:p>
                      <a:pPr algn="ctr" fontAlgn="t"/>
                      <a:r>
                        <a:rPr lang="fr-FR" sz="1100" b="1" i="0" u="none" strike="noStrike" noProof="0" dirty="0">
                          <a:solidFill>
                            <a:srgbClr val="000000"/>
                          </a:solidFill>
                          <a:effectLst/>
                          <a:latin typeface="+mn-lt"/>
                        </a:rPr>
                        <a:t>16/23</a:t>
                      </a: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99"/>
                    </a:solidFill>
                  </a:tcPr>
                </a:tc>
                <a:tc>
                  <a:txBody>
                    <a:bodyPr/>
                    <a:lstStyle/>
                    <a:p>
                      <a:pPr marL="0" algn="l" defTabSz="844083" rtl="0" eaLnBrk="1" fontAlgn="b" latinLnBrk="0" hangingPunct="1"/>
                      <a:r>
                        <a:rPr lang="fr-FR" sz="1200" u="none" strike="noStrike" kern="1200" dirty="0">
                          <a:solidFill>
                            <a:schemeClr val="tx1"/>
                          </a:solidFill>
                          <a:effectLst/>
                          <a:latin typeface="Calibri" panose="020F0502020204030204" pitchFamily="34" charset="0"/>
                          <a:ea typeface="+mn-ea"/>
                          <a:cs typeface="Calibri" panose="020F0502020204030204" pitchFamily="34" charset="0"/>
                        </a:rPr>
                        <a:t>Enseignants (Primaire)</a:t>
                      </a:r>
                    </a:p>
                  </a:txBody>
                  <a:tcPr marL="4802" marR="4802" marT="6403"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fontAlgn="t"/>
                      <a:endParaRPr lang="fr-FR" sz="1200" b="0" i="0" u="none" strike="noStrike" noProof="0" dirty="0">
                        <a:solidFill>
                          <a:srgbClr val="000000"/>
                        </a:solidFill>
                        <a:effectLst/>
                        <a:latin typeface="+mj-lt"/>
                      </a:endParaRPr>
                    </a:p>
                  </a:txBody>
                  <a:tcPr marL="7144" marR="7144" marT="9525" marB="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fr-FR" sz="1200" b="0" i="0" u="none" strike="noStrike" noProof="0" dirty="0">
                          <a:solidFill>
                            <a:srgbClr val="000000"/>
                          </a:solidFill>
                          <a:effectLst/>
                          <a:latin typeface="+mj-lt"/>
                        </a:rPr>
                        <a:t>Ecole</a:t>
                      </a:r>
                      <a:r>
                        <a:rPr lang="fr-FR" sz="1200" b="0" i="0" u="none" strike="noStrike" baseline="0" noProof="0" dirty="0">
                          <a:solidFill>
                            <a:srgbClr val="000000"/>
                          </a:solidFill>
                          <a:effectLst/>
                          <a:latin typeface="+mj-lt"/>
                        </a:rPr>
                        <a:t> primaire</a:t>
                      </a:r>
                      <a:endParaRPr lang="fr-FR" sz="1200" b="0" i="0" u="none" strike="noStrike" noProof="0" dirty="0">
                        <a:solidFill>
                          <a:srgbClr val="000000"/>
                        </a:solidFill>
                        <a:effectLst/>
                        <a:latin typeface="+mj-lt"/>
                      </a:endParaRPr>
                    </a:p>
                  </a:txBody>
                  <a:tcPr marL="7144" marR="7144"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5"/>
                  </a:ext>
                </a:extLst>
              </a:tr>
            </a:tbl>
          </a:graphicData>
        </a:graphic>
      </p:graphicFrame>
      <p:grpSp>
        <p:nvGrpSpPr>
          <p:cNvPr id="51" name="Group 2">
            <a:extLst>
              <a:ext uri="{FF2B5EF4-FFF2-40B4-BE49-F238E27FC236}">
                <a16:creationId xmlns:a16="http://schemas.microsoft.com/office/drawing/2014/main" id="{43F75246-A53D-4F7C-B473-8DBFECF7E696}"/>
              </a:ext>
            </a:extLst>
          </p:cNvPr>
          <p:cNvGrpSpPr/>
          <p:nvPr/>
        </p:nvGrpSpPr>
        <p:grpSpPr>
          <a:xfrm>
            <a:off x="10235964" y="2629"/>
            <a:ext cx="1956036" cy="936480"/>
            <a:chOff x="9814045" y="-354061"/>
            <a:chExt cx="2665509" cy="1156541"/>
          </a:xfrm>
        </p:grpSpPr>
        <p:sp>
          <p:nvSpPr>
            <p:cNvPr id="52" name="ZoneTexte 96">
              <a:extLst>
                <a:ext uri="{FF2B5EF4-FFF2-40B4-BE49-F238E27FC236}">
                  <a16:creationId xmlns:a16="http://schemas.microsoft.com/office/drawing/2014/main" id="{46DA2FEE-E9FD-45D6-8E47-E6EA2DF1F521}"/>
                </a:ext>
              </a:extLst>
            </p:cNvPr>
            <p:cNvSpPr txBox="1"/>
            <p:nvPr/>
          </p:nvSpPr>
          <p:spPr>
            <a:xfrm>
              <a:off x="9814045" y="-354061"/>
              <a:ext cx="2253767" cy="307777"/>
            </a:xfrm>
            <a:prstGeom prst="rect">
              <a:avLst/>
            </a:prstGeom>
            <a:noFill/>
          </p:spPr>
          <p:style>
            <a:lnRef idx="0">
              <a:scrgbClr r="0" g="0" b="0"/>
            </a:lnRef>
            <a:fillRef idx="0">
              <a:scrgbClr r="0" g="0" b="0"/>
            </a:fillRef>
            <a:effectRef idx="0">
              <a:scrgbClr r="0" g="0" b="0"/>
            </a:effectRef>
            <a:fontRef idx="minor">
              <a:schemeClr val="tx1"/>
            </a:fontRef>
          </p:style>
          <p:txBody>
            <a:bodyPr wrap="square" lIns="0" tIns="0" rIns="0" bIns="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810433">
                <a:defRPr/>
              </a:pPr>
              <a:r>
                <a:rPr lang="fr-FR" sz="1000" b="1" dirty="0">
                  <a:solidFill>
                    <a:prstClr val="black"/>
                  </a:solidFill>
                  <a:latin typeface="Arial" panose="020B0604020202020204" pitchFamily="34" charset="0"/>
                  <a:cs typeface="Arial" panose="020B0604020202020204" pitchFamily="34" charset="0"/>
                </a:rPr>
                <a:t> % de couverture des groupes cibles</a:t>
              </a:r>
            </a:p>
          </p:txBody>
        </p:sp>
        <p:sp>
          <p:nvSpPr>
            <p:cNvPr id="53" name="ZoneTexte 96">
              <a:extLst>
                <a:ext uri="{FF2B5EF4-FFF2-40B4-BE49-F238E27FC236}">
                  <a16:creationId xmlns:a16="http://schemas.microsoft.com/office/drawing/2014/main" id="{881C8383-F669-4F15-8F9C-DB5E51C523D3}"/>
                </a:ext>
              </a:extLst>
            </p:cNvPr>
            <p:cNvSpPr txBox="1"/>
            <p:nvPr/>
          </p:nvSpPr>
          <p:spPr>
            <a:xfrm>
              <a:off x="10125423" y="157630"/>
              <a:ext cx="2001045" cy="153888"/>
            </a:xfrm>
            <a:prstGeom prst="rect">
              <a:avLst/>
            </a:prstGeom>
            <a:noFill/>
          </p:spPr>
          <p:style>
            <a:lnRef idx="0">
              <a:scrgbClr r="0" g="0" b="0"/>
            </a:lnRef>
            <a:fillRef idx="0">
              <a:scrgbClr r="0" g="0" b="0"/>
            </a:fillRef>
            <a:effectRef idx="0">
              <a:scrgbClr r="0" g="0" b="0"/>
            </a:effectRef>
            <a:fontRef idx="minor">
              <a:schemeClr val="tx1"/>
            </a:fontRef>
          </p:style>
          <p:txBody>
            <a:bodyPr wrap="square" lIns="0" tIns="0" rIns="0" bIns="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810433">
                <a:defRPr/>
              </a:pPr>
              <a:r>
                <a:rPr lang="fr-FR" sz="1000" dirty="0">
                  <a:solidFill>
                    <a:prstClr val="black"/>
                  </a:solidFill>
                  <a:cs typeface="Arial" panose="020B0604020202020204" pitchFamily="34" charset="0"/>
                </a:rPr>
                <a:t> ≤ 25%</a:t>
              </a:r>
            </a:p>
          </p:txBody>
        </p:sp>
        <p:sp>
          <p:nvSpPr>
            <p:cNvPr id="54" name="ZoneTexte 96">
              <a:extLst>
                <a:ext uri="{FF2B5EF4-FFF2-40B4-BE49-F238E27FC236}">
                  <a16:creationId xmlns:a16="http://schemas.microsoft.com/office/drawing/2014/main" id="{CA448CFB-7B14-4C68-8115-5FB268CF85FF}"/>
                </a:ext>
              </a:extLst>
            </p:cNvPr>
            <p:cNvSpPr txBox="1"/>
            <p:nvPr/>
          </p:nvSpPr>
          <p:spPr>
            <a:xfrm>
              <a:off x="10087437" y="643442"/>
              <a:ext cx="2054272" cy="153888"/>
            </a:xfrm>
            <a:prstGeom prst="rect">
              <a:avLst/>
            </a:prstGeom>
            <a:noFill/>
          </p:spPr>
          <p:style>
            <a:lnRef idx="0">
              <a:scrgbClr r="0" g="0" b="0"/>
            </a:lnRef>
            <a:fillRef idx="0">
              <a:scrgbClr r="0" g="0" b="0"/>
            </a:fillRef>
            <a:effectRef idx="0">
              <a:scrgbClr r="0" g="0" b="0"/>
            </a:effectRef>
            <a:fontRef idx="minor">
              <a:schemeClr val="tx1"/>
            </a:fontRef>
          </p:style>
          <p:txBody>
            <a:bodyPr wrap="square" lIns="0" tIns="0" rIns="0" bIns="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810433">
                <a:defRPr/>
              </a:pPr>
              <a:r>
                <a:rPr lang="fr-FR" sz="1000" dirty="0">
                  <a:solidFill>
                    <a:prstClr val="black"/>
                  </a:solidFill>
                  <a:cs typeface="Arial" panose="020B0604020202020204" pitchFamily="34" charset="0"/>
                </a:rPr>
                <a:t>  &gt; 75%</a:t>
              </a:r>
            </a:p>
          </p:txBody>
        </p:sp>
        <p:sp>
          <p:nvSpPr>
            <p:cNvPr id="55" name="ZoneTexte 96">
              <a:extLst>
                <a:ext uri="{FF2B5EF4-FFF2-40B4-BE49-F238E27FC236}">
                  <a16:creationId xmlns:a16="http://schemas.microsoft.com/office/drawing/2014/main" id="{FA64B3C0-A996-40A0-BB6D-EDE26E399A11}"/>
                </a:ext>
              </a:extLst>
            </p:cNvPr>
            <p:cNvSpPr txBox="1"/>
            <p:nvPr/>
          </p:nvSpPr>
          <p:spPr>
            <a:xfrm>
              <a:off x="10087437" y="488166"/>
              <a:ext cx="2054272" cy="153888"/>
            </a:xfrm>
            <a:prstGeom prst="rect">
              <a:avLst/>
            </a:prstGeom>
            <a:noFill/>
          </p:spPr>
          <p:style>
            <a:lnRef idx="0">
              <a:scrgbClr r="0" g="0" b="0"/>
            </a:lnRef>
            <a:fillRef idx="0">
              <a:scrgbClr r="0" g="0" b="0"/>
            </a:fillRef>
            <a:effectRef idx="0">
              <a:scrgbClr r="0" g="0" b="0"/>
            </a:effectRef>
            <a:fontRef idx="minor">
              <a:schemeClr val="tx1"/>
            </a:fontRef>
          </p:style>
          <p:txBody>
            <a:bodyPr wrap="square" lIns="0" tIns="0" rIns="0" bIns="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810433">
                <a:defRPr/>
              </a:pPr>
              <a:r>
                <a:rPr lang="fr-FR" sz="1000" dirty="0">
                  <a:solidFill>
                    <a:prstClr val="black"/>
                  </a:solidFill>
                  <a:cs typeface="Arial" panose="020B0604020202020204" pitchFamily="34" charset="0"/>
                </a:rPr>
                <a:t>  &gt; 50 - ≤75%</a:t>
              </a:r>
            </a:p>
          </p:txBody>
        </p:sp>
        <p:sp>
          <p:nvSpPr>
            <p:cNvPr id="56" name="ZoneTexte 96">
              <a:extLst>
                <a:ext uri="{FF2B5EF4-FFF2-40B4-BE49-F238E27FC236}">
                  <a16:creationId xmlns:a16="http://schemas.microsoft.com/office/drawing/2014/main" id="{D7757866-7DF3-485C-A529-119D5816C418}"/>
                </a:ext>
              </a:extLst>
            </p:cNvPr>
            <p:cNvSpPr txBox="1"/>
            <p:nvPr/>
          </p:nvSpPr>
          <p:spPr>
            <a:xfrm>
              <a:off x="10087437" y="322897"/>
              <a:ext cx="2054272" cy="153888"/>
            </a:xfrm>
            <a:prstGeom prst="rect">
              <a:avLst/>
            </a:prstGeom>
            <a:noFill/>
          </p:spPr>
          <p:style>
            <a:lnRef idx="0">
              <a:scrgbClr r="0" g="0" b="0"/>
            </a:lnRef>
            <a:fillRef idx="0">
              <a:scrgbClr r="0" g="0" b="0"/>
            </a:fillRef>
            <a:effectRef idx="0">
              <a:scrgbClr r="0" g="0" b="0"/>
            </a:effectRef>
            <a:fontRef idx="minor">
              <a:schemeClr val="tx1"/>
            </a:fontRef>
          </p:style>
          <p:txBody>
            <a:bodyPr wrap="square" lIns="0" tIns="0" rIns="0" bIns="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810433">
                <a:defRPr/>
              </a:pPr>
              <a:r>
                <a:rPr lang="fr-FR" sz="1000" dirty="0">
                  <a:solidFill>
                    <a:prstClr val="black"/>
                  </a:solidFill>
                  <a:cs typeface="Arial" panose="020B0604020202020204" pitchFamily="34" charset="0"/>
                </a:rPr>
                <a:t>  &gt; 25 - ≤50%</a:t>
              </a:r>
            </a:p>
          </p:txBody>
        </p:sp>
        <p:sp>
          <p:nvSpPr>
            <p:cNvPr id="57" name="TextBox 255">
              <a:extLst>
                <a:ext uri="{FF2B5EF4-FFF2-40B4-BE49-F238E27FC236}">
                  <a16:creationId xmlns:a16="http://schemas.microsoft.com/office/drawing/2014/main" id="{D90E7F4B-FB3C-496D-8129-13BB6EE3962D}"/>
                </a:ext>
              </a:extLst>
            </p:cNvPr>
            <p:cNvSpPr txBox="1"/>
            <p:nvPr/>
          </p:nvSpPr>
          <p:spPr>
            <a:xfrm>
              <a:off x="11259216" y="32416"/>
              <a:ext cx="1220338" cy="488707"/>
            </a:xfrm>
            <a:prstGeom prst="rect">
              <a:avLst/>
            </a:prstGeom>
            <a:noFill/>
          </p:spPr>
          <p:txBody>
            <a:bodyPr wrap="square" lIns="0" tIns="0" rIns="0" bIns="0" rtlCol="0" anchor="t">
              <a:spAutoFit/>
            </a:bodyPr>
            <a:lstStyle/>
            <a:p>
              <a:pPr defTabSz="810433">
                <a:defRPr/>
              </a:pPr>
              <a:r>
                <a:rPr lang="fr-FR" sz="1000" b="1" dirty="0">
                  <a:solidFill>
                    <a:srgbClr val="000000"/>
                  </a:solidFill>
                  <a:cs typeface="Arial" panose="020B0604020202020204" pitchFamily="34" charset="0"/>
                </a:rPr>
                <a:t>n.d.  </a:t>
              </a:r>
              <a:r>
                <a:rPr lang="fr-FR" sz="1000" dirty="0">
                  <a:solidFill>
                    <a:srgbClr val="000000"/>
                  </a:solidFill>
                  <a:cs typeface="Arial" panose="020B0604020202020204" pitchFamily="34" charset="0"/>
                </a:rPr>
                <a:t>Données non disponibles</a:t>
              </a:r>
            </a:p>
          </p:txBody>
        </p:sp>
        <p:sp>
          <p:nvSpPr>
            <p:cNvPr id="58" name="Oval 268">
              <a:extLst>
                <a:ext uri="{FF2B5EF4-FFF2-40B4-BE49-F238E27FC236}">
                  <a16:creationId xmlns:a16="http://schemas.microsoft.com/office/drawing/2014/main" id="{966F871E-7A31-469D-9BBE-FCB3EF2DFD69}"/>
                </a:ext>
              </a:extLst>
            </p:cNvPr>
            <p:cNvSpPr>
              <a:spLocks noChangeAspect="1" noChangeArrowheads="1"/>
            </p:cNvSpPr>
            <p:nvPr>
              <p:custDataLst>
                <p:tags r:id="rId2"/>
              </p:custDataLst>
            </p:nvPr>
          </p:nvSpPr>
          <p:spPr bwMode="gray">
            <a:xfrm>
              <a:off x="9944442" y="667243"/>
              <a:ext cx="146507" cy="135237"/>
            </a:xfrm>
            <a:prstGeom prst="ellipse">
              <a:avLst/>
            </a:prstGeom>
            <a:solidFill>
              <a:srgbClr val="4D4D4D"/>
            </a:solidFill>
            <a:ln w="9525">
              <a:solidFill>
                <a:srgbClr val="4D4D4D"/>
              </a:solidFill>
              <a:round/>
              <a:headEnd/>
              <a:tailEnd/>
            </a:ln>
          </p:spPr>
          <p:txBody>
            <a:bodyPr wrap="none" anchor="ctr"/>
            <a:lstStyle/>
            <a:p>
              <a:pPr algn="ctr" defTabSz="810433">
                <a:defRPr/>
              </a:pPr>
              <a:endParaRPr lang="fr-FR" sz="1000" dirty="0">
                <a:solidFill>
                  <a:prstClr val="black"/>
                </a:solidFill>
                <a:cs typeface="Arial" panose="020B0604020202020204" pitchFamily="34" charset="0"/>
              </a:endParaRPr>
            </a:p>
          </p:txBody>
        </p:sp>
        <p:grpSp>
          <p:nvGrpSpPr>
            <p:cNvPr id="59" name="Group 265">
              <a:extLst>
                <a:ext uri="{FF2B5EF4-FFF2-40B4-BE49-F238E27FC236}">
                  <a16:creationId xmlns:a16="http://schemas.microsoft.com/office/drawing/2014/main" id="{7532845F-31D1-44AE-A23D-25770A1EFA2A}"/>
                </a:ext>
              </a:extLst>
            </p:cNvPr>
            <p:cNvGrpSpPr>
              <a:grpSpLocks noChangeAspect="1"/>
            </p:cNvGrpSpPr>
            <p:nvPr>
              <p:custDataLst>
                <p:tags r:id="rId3"/>
              </p:custDataLst>
            </p:nvPr>
          </p:nvGrpSpPr>
          <p:grpSpPr bwMode="auto">
            <a:xfrm rot="10800000" flipH="1">
              <a:off x="9941172" y="344151"/>
              <a:ext cx="146507" cy="135237"/>
              <a:chOff x="1390" y="725"/>
              <a:chExt cx="193" cy="193"/>
            </a:xfrm>
          </p:grpSpPr>
          <p:sp>
            <p:nvSpPr>
              <p:cNvPr id="66" name="Oval 266">
                <a:extLst>
                  <a:ext uri="{FF2B5EF4-FFF2-40B4-BE49-F238E27FC236}">
                    <a16:creationId xmlns:a16="http://schemas.microsoft.com/office/drawing/2014/main" id="{288708AC-A848-47E8-9805-75DE040285D9}"/>
                  </a:ext>
                </a:extLst>
              </p:cNvPr>
              <p:cNvSpPr>
                <a:spLocks noChangeArrowheads="1"/>
              </p:cNvSpPr>
              <p:nvPr/>
            </p:nvSpPr>
            <p:spPr bwMode="gray">
              <a:xfrm>
                <a:off x="1390" y="725"/>
                <a:ext cx="193" cy="193"/>
              </a:xfrm>
              <a:prstGeom prst="ellipse">
                <a:avLst/>
              </a:prstGeom>
              <a:solidFill>
                <a:schemeClr val="bg1"/>
              </a:solidFill>
              <a:ln w="9525" algn="ctr">
                <a:solidFill>
                  <a:srgbClr val="4D4D4D"/>
                </a:solidFill>
                <a:round/>
                <a:headEnd/>
                <a:tailEnd/>
              </a:ln>
            </p:spPr>
            <p:txBody>
              <a:bodyPr rot="10800000" wrap="none" anchor="ctr"/>
              <a:lstStyle/>
              <a:p>
                <a:pPr algn="ctr" defTabSz="810433">
                  <a:defRPr/>
                </a:pPr>
                <a:endParaRPr lang="fr-FR" sz="1000" dirty="0">
                  <a:solidFill>
                    <a:prstClr val="black"/>
                  </a:solidFill>
                  <a:cs typeface="Arial" panose="020B0604020202020204" pitchFamily="34" charset="0"/>
                </a:endParaRPr>
              </a:p>
            </p:txBody>
          </p:sp>
          <p:sp>
            <p:nvSpPr>
              <p:cNvPr id="67" name="Arc 267">
                <a:extLst>
                  <a:ext uri="{FF2B5EF4-FFF2-40B4-BE49-F238E27FC236}">
                    <a16:creationId xmlns:a16="http://schemas.microsoft.com/office/drawing/2014/main" id="{0F33573B-2659-4CA6-B024-EACA02FE55AA}"/>
                  </a:ext>
                </a:extLst>
              </p:cNvPr>
              <p:cNvSpPr>
                <a:spLocks/>
              </p:cNvSpPr>
              <p:nvPr/>
            </p:nvSpPr>
            <p:spPr bwMode="gray">
              <a:xfrm>
                <a:off x="1487" y="725"/>
                <a:ext cx="96" cy="192"/>
              </a:xfrm>
              <a:custGeom>
                <a:avLst/>
                <a:gdLst>
                  <a:gd name="T0" fmla="*/ 0 w 21600"/>
                  <a:gd name="T1" fmla="*/ 0 h 43200"/>
                  <a:gd name="T2" fmla="*/ 0 w 21600"/>
                  <a:gd name="T3" fmla="*/ 0 h 43200"/>
                  <a:gd name="T4" fmla="*/ 0 w 21600"/>
                  <a:gd name="T5" fmla="*/ 0 h 43200"/>
                  <a:gd name="T6" fmla="*/ 0 60000 65536"/>
                  <a:gd name="T7" fmla="*/ 0 60000 65536"/>
                  <a:gd name="T8" fmla="*/ 0 60000 65536"/>
                  <a:gd name="T9" fmla="*/ 0 w 21600"/>
                  <a:gd name="T10" fmla="*/ 0 h 43200"/>
                  <a:gd name="T11" fmla="*/ 21600 w 21600"/>
                  <a:gd name="T12" fmla="*/ 43200 h 43200"/>
                </a:gdLst>
                <a:ahLst/>
                <a:cxnLst>
                  <a:cxn ang="T6">
                    <a:pos x="T0" y="T1"/>
                  </a:cxn>
                  <a:cxn ang="T7">
                    <a:pos x="T2" y="T3"/>
                  </a:cxn>
                  <a:cxn ang="T8">
                    <a:pos x="T4" y="T5"/>
                  </a:cxn>
                </a:cxnLst>
                <a:rect l="T9" t="T10" r="T11" b="T12"/>
                <a:pathLst>
                  <a:path w="21600" h="43200" fill="none" extrusionOk="0">
                    <a:moveTo>
                      <a:pt x="-1" y="0"/>
                    </a:moveTo>
                    <a:cubicBezTo>
                      <a:pt x="11929" y="0"/>
                      <a:pt x="21600" y="9670"/>
                      <a:pt x="21600" y="21600"/>
                    </a:cubicBezTo>
                    <a:cubicBezTo>
                      <a:pt x="21600" y="33513"/>
                      <a:pt x="11954" y="43177"/>
                      <a:pt x="40" y="43199"/>
                    </a:cubicBezTo>
                  </a:path>
                  <a:path w="21600" h="43200" stroke="0" extrusionOk="0">
                    <a:moveTo>
                      <a:pt x="-1" y="0"/>
                    </a:moveTo>
                    <a:cubicBezTo>
                      <a:pt x="11929" y="0"/>
                      <a:pt x="21600" y="9670"/>
                      <a:pt x="21600" y="21600"/>
                    </a:cubicBezTo>
                    <a:cubicBezTo>
                      <a:pt x="21600" y="33513"/>
                      <a:pt x="11954" y="43177"/>
                      <a:pt x="40" y="43199"/>
                    </a:cubicBezTo>
                    <a:lnTo>
                      <a:pt x="0" y="21600"/>
                    </a:lnTo>
                    <a:lnTo>
                      <a:pt x="-1" y="0"/>
                    </a:lnTo>
                    <a:close/>
                  </a:path>
                </a:pathLst>
              </a:custGeom>
              <a:solidFill>
                <a:srgbClr val="4D4D4D"/>
              </a:solidFill>
              <a:ln w="9525">
                <a:solidFill>
                  <a:srgbClr val="4D4D4D"/>
                </a:solidFill>
                <a:round/>
                <a:headEnd/>
                <a:tailEnd/>
              </a:ln>
            </p:spPr>
            <p:txBody>
              <a:bodyPr rot="10800000" wrap="none" anchor="ctr"/>
              <a:lstStyle/>
              <a:p>
                <a:pPr defTabSz="810433">
                  <a:defRPr/>
                </a:pPr>
                <a:endParaRPr lang="fr-FR" sz="1000" dirty="0">
                  <a:solidFill>
                    <a:prstClr val="black"/>
                  </a:solidFill>
                  <a:cs typeface="Arial" panose="020B0604020202020204" pitchFamily="34" charset="0"/>
                </a:endParaRPr>
              </a:p>
            </p:txBody>
          </p:sp>
        </p:grpSp>
        <p:grpSp>
          <p:nvGrpSpPr>
            <p:cNvPr id="60" name="Group 272">
              <a:extLst>
                <a:ext uri="{FF2B5EF4-FFF2-40B4-BE49-F238E27FC236}">
                  <a16:creationId xmlns:a16="http://schemas.microsoft.com/office/drawing/2014/main" id="{8803A003-F761-488B-A396-9E55DCD40ED4}"/>
                </a:ext>
              </a:extLst>
            </p:cNvPr>
            <p:cNvGrpSpPr>
              <a:grpSpLocks noChangeAspect="1"/>
            </p:cNvGrpSpPr>
            <p:nvPr>
              <p:custDataLst>
                <p:tags r:id="rId4"/>
              </p:custDataLst>
            </p:nvPr>
          </p:nvGrpSpPr>
          <p:grpSpPr bwMode="auto">
            <a:xfrm>
              <a:off x="9950033" y="499154"/>
              <a:ext cx="146507" cy="135237"/>
              <a:chOff x="1678" y="725"/>
              <a:chExt cx="193" cy="193"/>
            </a:xfrm>
          </p:grpSpPr>
          <p:sp>
            <p:nvSpPr>
              <p:cNvPr id="64" name="Oval 273">
                <a:extLst>
                  <a:ext uri="{FF2B5EF4-FFF2-40B4-BE49-F238E27FC236}">
                    <a16:creationId xmlns:a16="http://schemas.microsoft.com/office/drawing/2014/main" id="{2E3155E9-7E3C-44FE-BFA1-9BBC7662100C}"/>
                  </a:ext>
                </a:extLst>
              </p:cNvPr>
              <p:cNvSpPr>
                <a:spLocks noChangeArrowheads="1"/>
              </p:cNvSpPr>
              <p:nvPr/>
            </p:nvSpPr>
            <p:spPr bwMode="gray">
              <a:xfrm>
                <a:off x="1678" y="725"/>
                <a:ext cx="193" cy="193"/>
              </a:xfrm>
              <a:prstGeom prst="ellipse">
                <a:avLst/>
              </a:prstGeom>
              <a:solidFill>
                <a:schemeClr val="bg1"/>
              </a:solidFill>
              <a:ln w="9525" algn="ctr">
                <a:solidFill>
                  <a:srgbClr val="4D4D4D"/>
                </a:solidFill>
                <a:round/>
                <a:headEnd/>
                <a:tailEnd/>
              </a:ln>
            </p:spPr>
            <p:txBody>
              <a:bodyPr wrap="none" anchor="ctr"/>
              <a:lstStyle/>
              <a:p>
                <a:pPr algn="ctr" defTabSz="810433">
                  <a:defRPr/>
                </a:pPr>
                <a:endParaRPr lang="fr-FR" sz="1000" dirty="0">
                  <a:solidFill>
                    <a:prstClr val="black"/>
                  </a:solidFill>
                  <a:cs typeface="Arial" panose="020B0604020202020204" pitchFamily="34" charset="0"/>
                </a:endParaRPr>
              </a:p>
            </p:txBody>
          </p:sp>
          <p:sp>
            <p:nvSpPr>
              <p:cNvPr id="65" name="Arc 274">
                <a:extLst>
                  <a:ext uri="{FF2B5EF4-FFF2-40B4-BE49-F238E27FC236}">
                    <a16:creationId xmlns:a16="http://schemas.microsoft.com/office/drawing/2014/main" id="{8F7AEF3D-351B-41BB-9D0A-00B3ADD84CD7}"/>
                  </a:ext>
                </a:extLst>
              </p:cNvPr>
              <p:cNvSpPr>
                <a:spLocks/>
              </p:cNvSpPr>
              <p:nvPr/>
            </p:nvSpPr>
            <p:spPr bwMode="gray">
              <a:xfrm>
                <a:off x="1679" y="725"/>
                <a:ext cx="192" cy="192"/>
              </a:xfrm>
              <a:custGeom>
                <a:avLst/>
                <a:gdLst>
                  <a:gd name="T0" fmla="*/ 0 w 43199"/>
                  <a:gd name="T1" fmla="*/ 0 h 43200"/>
                  <a:gd name="T2" fmla="*/ 0 w 43199"/>
                  <a:gd name="T3" fmla="*/ 0 h 43200"/>
                  <a:gd name="T4" fmla="*/ 0 w 43199"/>
                  <a:gd name="T5" fmla="*/ 0 h 43200"/>
                  <a:gd name="T6" fmla="*/ 0 60000 65536"/>
                  <a:gd name="T7" fmla="*/ 0 60000 65536"/>
                  <a:gd name="T8" fmla="*/ 0 60000 65536"/>
                  <a:gd name="T9" fmla="*/ 0 w 43199"/>
                  <a:gd name="T10" fmla="*/ 0 h 43200"/>
                  <a:gd name="T11" fmla="*/ 43199 w 43199"/>
                  <a:gd name="T12" fmla="*/ 43200 h 43200"/>
                </a:gdLst>
                <a:ahLst/>
                <a:cxnLst>
                  <a:cxn ang="T6">
                    <a:pos x="T0" y="T1"/>
                  </a:cxn>
                  <a:cxn ang="T7">
                    <a:pos x="T2" y="T3"/>
                  </a:cxn>
                  <a:cxn ang="T8">
                    <a:pos x="T4" y="T5"/>
                  </a:cxn>
                </a:cxnLst>
                <a:rect l="T9" t="T10" r="T11" b="T12"/>
                <a:pathLst>
                  <a:path w="43199" h="43200" fill="none" extrusionOk="0">
                    <a:moveTo>
                      <a:pt x="21598" y="0"/>
                    </a:moveTo>
                    <a:cubicBezTo>
                      <a:pt x="33528" y="0"/>
                      <a:pt x="43199" y="9670"/>
                      <a:pt x="43199" y="21600"/>
                    </a:cubicBezTo>
                    <a:cubicBezTo>
                      <a:pt x="43199" y="33529"/>
                      <a:pt x="33528" y="43200"/>
                      <a:pt x="21599" y="43200"/>
                    </a:cubicBezTo>
                    <a:cubicBezTo>
                      <a:pt x="9755" y="43200"/>
                      <a:pt x="120" y="33662"/>
                      <a:pt x="0" y="21819"/>
                    </a:cubicBezTo>
                  </a:path>
                  <a:path w="43199" h="43200" stroke="0" extrusionOk="0">
                    <a:moveTo>
                      <a:pt x="21598" y="0"/>
                    </a:moveTo>
                    <a:cubicBezTo>
                      <a:pt x="33528" y="0"/>
                      <a:pt x="43199" y="9670"/>
                      <a:pt x="43199" y="21600"/>
                    </a:cubicBezTo>
                    <a:cubicBezTo>
                      <a:pt x="43199" y="33529"/>
                      <a:pt x="33528" y="43200"/>
                      <a:pt x="21599" y="43200"/>
                    </a:cubicBezTo>
                    <a:cubicBezTo>
                      <a:pt x="9755" y="43200"/>
                      <a:pt x="120" y="33662"/>
                      <a:pt x="0" y="21819"/>
                    </a:cubicBezTo>
                    <a:lnTo>
                      <a:pt x="21599" y="21600"/>
                    </a:lnTo>
                    <a:lnTo>
                      <a:pt x="21598" y="0"/>
                    </a:lnTo>
                    <a:close/>
                  </a:path>
                </a:pathLst>
              </a:custGeom>
              <a:solidFill>
                <a:srgbClr val="4D4D4D"/>
              </a:solidFill>
              <a:ln w="9525">
                <a:solidFill>
                  <a:srgbClr val="4D4D4D"/>
                </a:solidFill>
                <a:round/>
                <a:headEnd/>
                <a:tailEnd/>
              </a:ln>
            </p:spPr>
            <p:txBody>
              <a:bodyPr wrap="none" anchor="ctr"/>
              <a:lstStyle/>
              <a:p>
                <a:pPr defTabSz="810433">
                  <a:defRPr/>
                </a:pPr>
                <a:endParaRPr lang="fr-FR" sz="1000" dirty="0">
                  <a:solidFill>
                    <a:prstClr val="black"/>
                  </a:solidFill>
                  <a:cs typeface="Arial" panose="020B0604020202020204" pitchFamily="34" charset="0"/>
                </a:endParaRPr>
              </a:p>
            </p:txBody>
          </p:sp>
        </p:grpSp>
        <p:grpSp>
          <p:nvGrpSpPr>
            <p:cNvPr id="61" name="HarveyBall">
              <a:extLst>
                <a:ext uri="{FF2B5EF4-FFF2-40B4-BE49-F238E27FC236}">
                  <a16:creationId xmlns:a16="http://schemas.microsoft.com/office/drawing/2014/main" id="{93840B8A-659F-4FA9-9D7A-AEDA8083C713}"/>
                </a:ext>
              </a:extLst>
            </p:cNvPr>
            <p:cNvGrpSpPr>
              <a:grpSpLocks noChangeAspect="1"/>
            </p:cNvGrpSpPr>
            <p:nvPr/>
          </p:nvGrpSpPr>
          <p:grpSpPr>
            <a:xfrm>
              <a:off x="9940182" y="191670"/>
              <a:ext cx="146507" cy="135237"/>
              <a:chOff x="1825622" y="1150938"/>
              <a:chExt cx="306391" cy="306392"/>
            </a:xfrm>
          </p:grpSpPr>
          <p:sp>
            <p:nvSpPr>
              <p:cNvPr id="62" name="Oval 5">
                <a:extLst>
                  <a:ext uri="{FF2B5EF4-FFF2-40B4-BE49-F238E27FC236}">
                    <a16:creationId xmlns:a16="http://schemas.microsoft.com/office/drawing/2014/main" id="{445CAEA7-3F2E-40E9-967A-839C0596049F}"/>
                  </a:ext>
                </a:extLst>
              </p:cNvPr>
              <p:cNvSpPr>
                <a:spLocks noChangeArrowheads="1"/>
              </p:cNvSpPr>
              <p:nvPr/>
            </p:nvSpPr>
            <p:spPr bwMode="gray">
              <a:xfrm>
                <a:off x="1825622" y="1150942"/>
                <a:ext cx="306388" cy="306388"/>
              </a:xfrm>
              <a:prstGeom prst="ellipse">
                <a:avLst/>
              </a:prstGeom>
              <a:solidFill>
                <a:schemeClr val="bg1"/>
              </a:solidFill>
              <a:ln w="9525" algn="ctr">
                <a:solidFill>
                  <a:srgbClr val="4D4D4D"/>
                </a:solidFill>
                <a:round/>
                <a:headEnd/>
                <a:tailEnd/>
              </a:ln>
            </p:spPr>
            <p:txBody>
              <a:bodyPr wrap="none" anchor="ctr"/>
              <a:lstStyle/>
              <a:p>
                <a:pPr algn="ctr" defTabSz="761970">
                  <a:defRPr/>
                </a:pPr>
                <a:endParaRPr lang="fr-FR" sz="1000" b="1" dirty="0">
                  <a:solidFill>
                    <a:srgbClr val="000000"/>
                  </a:solidFill>
                  <a:cs typeface="Arial" panose="020B0604020202020204" pitchFamily="34" charset="0"/>
                </a:endParaRPr>
              </a:p>
            </p:txBody>
          </p:sp>
          <p:sp>
            <p:nvSpPr>
              <p:cNvPr id="63" name="Arc 6">
                <a:extLst>
                  <a:ext uri="{FF2B5EF4-FFF2-40B4-BE49-F238E27FC236}">
                    <a16:creationId xmlns:a16="http://schemas.microsoft.com/office/drawing/2014/main" id="{B2B8C261-453B-4518-8DEB-4019FD0AAFFF}"/>
                  </a:ext>
                </a:extLst>
              </p:cNvPr>
              <p:cNvSpPr>
                <a:spLocks/>
              </p:cNvSpPr>
              <p:nvPr/>
            </p:nvSpPr>
            <p:spPr bwMode="gray">
              <a:xfrm>
                <a:off x="1979614" y="1150938"/>
                <a:ext cx="152399" cy="152401"/>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defTabSz="761970">
                  <a:defRPr/>
                </a:pPr>
                <a:endParaRPr lang="fr-FR" sz="1000" dirty="0">
                  <a:solidFill>
                    <a:srgbClr val="000000"/>
                  </a:solidFill>
                  <a:cs typeface="Arial" panose="020B0604020202020204" pitchFamily="34" charset="0"/>
                </a:endParaRPr>
              </a:p>
            </p:txBody>
          </p:sp>
        </p:grpSp>
      </p:grpSp>
      <p:grpSp>
        <p:nvGrpSpPr>
          <p:cNvPr id="68" name="Group 22">
            <a:extLst>
              <a:ext uri="{FF2B5EF4-FFF2-40B4-BE49-F238E27FC236}">
                <a16:creationId xmlns:a16="http://schemas.microsoft.com/office/drawing/2014/main" id="{C38717D6-BADE-45C3-8DC0-7781055124AB}"/>
              </a:ext>
            </a:extLst>
          </p:cNvPr>
          <p:cNvGrpSpPr/>
          <p:nvPr/>
        </p:nvGrpSpPr>
        <p:grpSpPr>
          <a:xfrm>
            <a:off x="8210305" y="254140"/>
            <a:ext cx="1980131" cy="310292"/>
            <a:chOff x="3592644" y="5985242"/>
            <a:chExt cx="1949933" cy="310292"/>
          </a:xfrm>
        </p:grpSpPr>
        <p:sp>
          <p:nvSpPr>
            <p:cNvPr id="69" name="Rectangle 68">
              <a:extLst>
                <a:ext uri="{FF2B5EF4-FFF2-40B4-BE49-F238E27FC236}">
                  <a16:creationId xmlns:a16="http://schemas.microsoft.com/office/drawing/2014/main" id="{D7EA4648-E196-4BD6-AA7B-DB5C44C47E9B}"/>
                </a:ext>
              </a:extLst>
            </p:cNvPr>
            <p:cNvSpPr/>
            <p:nvPr/>
          </p:nvSpPr>
          <p:spPr>
            <a:xfrm>
              <a:off x="3592644" y="5991389"/>
              <a:ext cx="208665" cy="130578"/>
            </a:xfrm>
            <a:prstGeom prst="rect">
              <a:avLst/>
            </a:prstGeom>
            <a:solidFill>
              <a:srgbClr val="DFA8A5"/>
            </a:solidFill>
            <a:ln w="9525">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800" dirty="0">
                <a:solidFill>
                  <a:srgbClr val="000000"/>
                </a:solidFill>
                <a:latin typeface="Arial" panose="020B0604020202020204" pitchFamily="34" charset="0"/>
                <a:cs typeface="Arial" pitchFamily="34" charset="0"/>
              </a:endParaRPr>
            </a:p>
          </p:txBody>
        </p:sp>
        <p:sp>
          <p:nvSpPr>
            <p:cNvPr id="70" name="Rectangle 69">
              <a:extLst>
                <a:ext uri="{FF2B5EF4-FFF2-40B4-BE49-F238E27FC236}">
                  <a16:creationId xmlns:a16="http://schemas.microsoft.com/office/drawing/2014/main" id="{2C28F5F5-3AF5-4ECE-905C-922799469610}"/>
                </a:ext>
              </a:extLst>
            </p:cNvPr>
            <p:cNvSpPr/>
            <p:nvPr/>
          </p:nvSpPr>
          <p:spPr>
            <a:xfrm>
              <a:off x="3592644" y="6164956"/>
              <a:ext cx="208665" cy="130578"/>
            </a:xfrm>
            <a:prstGeom prst="rect">
              <a:avLst/>
            </a:prstGeom>
            <a:solidFill>
              <a:srgbClr val="F5C77B"/>
            </a:solidFill>
            <a:ln w="9525">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800" dirty="0">
                <a:solidFill>
                  <a:srgbClr val="000000"/>
                </a:solidFill>
                <a:latin typeface="Arial" panose="020B0604020202020204" pitchFamily="34" charset="0"/>
                <a:cs typeface="Arial" pitchFamily="34" charset="0"/>
              </a:endParaRPr>
            </a:p>
          </p:txBody>
        </p:sp>
        <p:sp>
          <p:nvSpPr>
            <p:cNvPr id="71" name="Rectangle 70">
              <a:extLst>
                <a:ext uri="{FF2B5EF4-FFF2-40B4-BE49-F238E27FC236}">
                  <a16:creationId xmlns:a16="http://schemas.microsoft.com/office/drawing/2014/main" id="{86AEDD6D-6538-445E-91F2-649E5B31241F}"/>
                </a:ext>
              </a:extLst>
            </p:cNvPr>
            <p:cNvSpPr/>
            <p:nvPr/>
          </p:nvSpPr>
          <p:spPr>
            <a:xfrm>
              <a:off x="4482742" y="5985242"/>
              <a:ext cx="208665" cy="130578"/>
            </a:xfrm>
            <a:prstGeom prst="rect">
              <a:avLst/>
            </a:prstGeom>
            <a:solidFill>
              <a:srgbClr val="FFFF99"/>
            </a:solidFill>
            <a:ln w="9525">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800" dirty="0">
                <a:solidFill>
                  <a:srgbClr val="000000"/>
                </a:solidFill>
                <a:latin typeface="Arial" panose="020B0604020202020204" pitchFamily="34" charset="0"/>
                <a:cs typeface="Arial" pitchFamily="34" charset="0"/>
              </a:endParaRPr>
            </a:p>
          </p:txBody>
        </p:sp>
        <p:sp>
          <p:nvSpPr>
            <p:cNvPr id="72" name="Rectangle 71">
              <a:extLst>
                <a:ext uri="{FF2B5EF4-FFF2-40B4-BE49-F238E27FC236}">
                  <a16:creationId xmlns:a16="http://schemas.microsoft.com/office/drawing/2014/main" id="{F6BB48CA-FA2B-4873-AA75-71A796982E25}"/>
                </a:ext>
              </a:extLst>
            </p:cNvPr>
            <p:cNvSpPr/>
            <p:nvPr/>
          </p:nvSpPr>
          <p:spPr>
            <a:xfrm>
              <a:off x="4482742" y="6158809"/>
              <a:ext cx="208665" cy="130578"/>
            </a:xfrm>
            <a:prstGeom prst="rect">
              <a:avLst/>
            </a:prstGeom>
            <a:solidFill>
              <a:srgbClr val="BCDEC2"/>
            </a:solidFill>
            <a:ln w="9525">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800" dirty="0">
                <a:solidFill>
                  <a:srgbClr val="000000"/>
                </a:solidFill>
                <a:latin typeface="Arial" panose="020B0604020202020204" pitchFamily="34" charset="0"/>
                <a:cs typeface="Arial" pitchFamily="34" charset="0"/>
              </a:endParaRPr>
            </a:p>
          </p:txBody>
        </p:sp>
        <p:sp>
          <p:nvSpPr>
            <p:cNvPr id="73" name="TextBox 27">
              <a:extLst>
                <a:ext uri="{FF2B5EF4-FFF2-40B4-BE49-F238E27FC236}">
                  <a16:creationId xmlns:a16="http://schemas.microsoft.com/office/drawing/2014/main" id="{23954C8D-4275-4F89-8E0C-BCB20E5A1FE8}"/>
                </a:ext>
              </a:extLst>
            </p:cNvPr>
            <p:cNvSpPr txBox="1"/>
            <p:nvPr/>
          </p:nvSpPr>
          <p:spPr>
            <a:xfrm>
              <a:off x="3836281" y="5991389"/>
              <a:ext cx="612000" cy="123111"/>
            </a:xfrm>
            <a:prstGeom prst="rect">
              <a:avLst/>
            </a:prstGeom>
            <a:noFill/>
          </p:spPr>
          <p:txBody>
            <a:bodyPr wrap="square" lIns="0" tIns="0" rIns="0" bIns="0" rtlCol="0" anchor="t">
              <a:spAutoFit/>
            </a:bodyPr>
            <a:lstStyle/>
            <a:p>
              <a:r>
                <a:rPr lang="en-GB" sz="800" u="sng" dirty="0">
                  <a:solidFill>
                    <a:srgbClr val="000000"/>
                  </a:solidFill>
                  <a:latin typeface="Arial" panose="020B0604020202020204" pitchFamily="34" charset="0"/>
                  <a:cs typeface="Arial" pitchFamily="34" charset="0"/>
                </a:rPr>
                <a:t>&lt;</a:t>
              </a:r>
              <a:r>
                <a:rPr lang="en-GB" sz="800" dirty="0">
                  <a:solidFill>
                    <a:srgbClr val="000000"/>
                  </a:solidFill>
                  <a:latin typeface="Arial" pitchFamily="34" charset="0"/>
                  <a:cs typeface="Arial" pitchFamily="34" charset="0"/>
                </a:rPr>
                <a:t>25%</a:t>
              </a:r>
            </a:p>
          </p:txBody>
        </p:sp>
        <p:sp>
          <p:nvSpPr>
            <p:cNvPr id="74" name="TextBox 28">
              <a:extLst>
                <a:ext uri="{FF2B5EF4-FFF2-40B4-BE49-F238E27FC236}">
                  <a16:creationId xmlns:a16="http://schemas.microsoft.com/office/drawing/2014/main" id="{36BF13AA-2960-4E0A-A9EE-D4532B95C9A7}"/>
                </a:ext>
              </a:extLst>
            </p:cNvPr>
            <p:cNvSpPr txBox="1"/>
            <p:nvPr/>
          </p:nvSpPr>
          <p:spPr>
            <a:xfrm>
              <a:off x="3836281" y="6166276"/>
              <a:ext cx="890098" cy="123111"/>
            </a:xfrm>
            <a:prstGeom prst="rect">
              <a:avLst/>
            </a:prstGeom>
            <a:noFill/>
          </p:spPr>
          <p:txBody>
            <a:bodyPr wrap="square" lIns="0" tIns="0" rIns="0" bIns="0" rtlCol="0" anchor="t">
              <a:spAutoFit/>
            </a:bodyPr>
            <a:lstStyle/>
            <a:p>
              <a:r>
                <a:rPr lang="en-GB" sz="800" dirty="0">
                  <a:solidFill>
                    <a:srgbClr val="000000"/>
                  </a:solidFill>
                  <a:latin typeface="Arial" panose="020B0604020202020204" pitchFamily="34" charset="0"/>
                  <a:cs typeface="Arial" pitchFamily="34" charset="0"/>
                </a:rPr>
                <a:t>&gt;25% - </a:t>
              </a:r>
              <a:r>
                <a:rPr lang="en-GB" sz="800" u="sng" dirty="0">
                  <a:solidFill>
                    <a:srgbClr val="000000"/>
                  </a:solidFill>
                  <a:latin typeface="Arial" pitchFamily="34" charset="0"/>
                  <a:cs typeface="Arial" pitchFamily="34" charset="0"/>
                </a:rPr>
                <a:t>&lt;</a:t>
              </a:r>
              <a:r>
                <a:rPr lang="en-GB" sz="800" dirty="0">
                  <a:solidFill>
                    <a:srgbClr val="000000"/>
                  </a:solidFill>
                  <a:latin typeface="Arial" pitchFamily="34" charset="0"/>
                  <a:cs typeface="Arial" pitchFamily="34" charset="0"/>
                </a:rPr>
                <a:t>50%</a:t>
              </a:r>
            </a:p>
          </p:txBody>
        </p:sp>
        <p:sp>
          <p:nvSpPr>
            <p:cNvPr id="75" name="TextBox 29">
              <a:extLst>
                <a:ext uri="{FF2B5EF4-FFF2-40B4-BE49-F238E27FC236}">
                  <a16:creationId xmlns:a16="http://schemas.microsoft.com/office/drawing/2014/main" id="{C3C1F98A-A54C-4FE9-B956-5D5570D98101}"/>
                </a:ext>
              </a:extLst>
            </p:cNvPr>
            <p:cNvSpPr txBox="1"/>
            <p:nvPr/>
          </p:nvSpPr>
          <p:spPr>
            <a:xfrm>
              <a:off x="4726379" y="5987884"/>
              <a:ext cx="816198" cy="123111"/>
            </a:xfrm>
            <a:prstGeom prst="rect">
              <a:avLst/>
            </a:prstGeom>
            <a:noFill/>
          </p:spPr>
          <p:txBody>
            <a:bodyPr wrap="square" lIns="0" tIns="0" rIns="0" bIns="0" rtlCol="0" anchor="t">
              <a:spAutoFit/>
            </a:bodyPr>
            <a:lstStyle/>
            <a:p>
              <a:r>
                <a:rPr lang="en-GB" sz="800" dirty="0">
                  <a:solidFill>
                    <a:srgbClr val="000000"/>
                  </a:solidFill>
                  <a:latin typeface="Arial" panose="020B0604020202020204" pitchFamily="34" charset="0"/>
                  <a:cs typeface="Arial" pitchFamily="34" charset="0"/>
                </a:rPr>
                <a:t>&gt;50% - </a:t>
              </a:r>
              <a:r>
                <a:rPr lang="en-GB" sz="800" u="sng" dirty="0">
                  <a:solidFill>
                    <a:srgbClr val="000000"/>
                  </a:solidFill>
                  <a:latin typeface="Arial" panose="020B0604020202020204" pitchFamily="34" charset="0"/>
                  <a:cs typeface="Arial" pitchFamily="34" charset="0"/>
                </a:rPr>
                <a:t>&lt;</a:t>
              </a:r>
              <a:r>
                <a:rPr lang="en-GB" sz="800" dirty="0">
                  <a:solidFill>
                    <a:srgbClr val="000000"/>
                  </a:solidFill>
                  <a:latin typeface="Arial" panose="020B0604020202020204" pitchFamily="34" charset="0"/>
                  <a:cs typeface="Arial" pitchFamily="34" charset="0"/>
                </a:rPr>
                <a:t>75%</a:t>
              </a:r>
            </a:p>
          </p:txBody>
        </p:sp>
        <p:sp>
          <p:nvSpPr>
            <p:cNvPr id="76" name="TextBox 30">
              <a:extLst>
                <a:ext uri="{FF2B5EF4-FFF2-40B4-BE49-F238E27FC236}">
                  <a16:creationId xmlns:a16="http://schemas.microsoft.com/office/drawing/2014/main" id="{124848A9-F25D-4980-B3FF-BF771EF2CEBF}"/>
                </a:ext>
              </a:extLst>
            </p:cNvPr>
            <p:cNvSpPr txBox="1"/>
            <p:nvPr/>
          </p:nvSpPr>
          <p:spPr>
            <a:xfrm>
              <a:off x="4761351" y="6168689"/>
              <a:ext cx="612000" cy="123111"/>
            </a:xfrm>
            <a:prstGeom prst="rect">
              <a:avLst/>
            </a:prstGeom>
            <a:noFill/>
          </p:spPr>
          <p:txBody>
            <a:bodyPr wrap="square" lIns="0" tIns="0" rIns="0" bIns="0" rtlCol="0" anchor="t">
              <a:spAutoFit/>
            </a:bodyPr>
            <a:lstStyle/>
            <a:p>
              <a:r>
                <a:rPr lang="en-GB" sz="800" dirty="0">
                  <a:solidFill>
                    <a:srgbClr val="000000"/>
                  </a:solidFill>
                  <a:latin typeface="Arial" panose="020B0604020202020204" pitchFamily="34" charset="0"/>
                  <a:cs typeface="Arial" pitchFamily="34" charset="0"/>
                </a:rPr>
                <a:t>&gt;75%</a:t>
              </a:r>
            </a:p>
          </p:txBody>
        </p:sp>
      </p:grpSp>
      <p:sp>
        <p:nvSpPr>
          <p:cNvPr id="77" name="ZoneTexte 96">
            <a:extLst>
              <a:ext uri="{FF2B5EF4-FFF2-40B4-BE49-F238E27FC236}">
                <a16:creationId xmlns:a16="http://schemas.microsoft.com/office/drawing/2014/main" id="{80FFCCC1-0868-4D55-8BD2-CEF476FE7E55}"/>
              </a:ext>
            </a:extLst>
          </p:cNvPr>
          <p:cNvSpPr txBox="1"/>
          <p:nvPr/>
        </p:nvSpPr>
        <p:spPr>
          <a:xfrm>
            <a:off x="8265078" y="21884"/>
            <a:ext cx="1690325" cy="153888"/>
          </a:xfrm>
          <a:prstGeom prst="rect">
            <a:avLst/>
          </a:prstGeom>
          <a:noFill/>
        </p:spPr>
        <p:style>
          <a:lnRef idx="0">
            <a:scrgbClr r="0" g="0" b="0"/>
          </a:lnRef>
          <a:fillRef idx="0">
            <a:scrgbClr r="0" g="0" b="0"/>
          </a:fillRef>
          <a:effectRef idx="0">
            <a:scrgbClr r="0" g="0" b="0"/>
          </a:effectRef>
          <a:fontRef idx="minor">
            <a:schemeClr val="tx1"/>
          </a:fontRef>
        </p:style>
        <p:txBody>
          <a:bodyPr wrap="square" lIns="0" tIns="0" rIns="0" bIns="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810433">
              <a:defRPr/>
            </a:pPr>
            <a:r>
              <a:rPr lang="fr-FR" sz="1000" b="1" dirty="0">
                <a:solidFill>
                  <a:prstClr val="black"/>
                </a:solidFill>
                <a:latin typeface="Arial" panose="020B0604020202020204" pitchFamily="34" charset="0"/>
                <a:cs typeface="Arial" panose="020B0604020202020204" pitchFamily="34" charset="0"/>
              </a:rPr>
              <a:t> % de régions couvertes</a:t>
            </a:r>
          </a:p>
        </p:txBody>
      </p:sp>
      <p:sp>
        <p:nvSpPr>
          <p:cNvPr id="78" name="Oval 3">
            <a:extLst>
              <a:ext uri="{FF2B5EF4-FFF2-40B4-BE49-F238E27FC236}">
                <a16:creationId xmlns:a16="http://schemas.microsoft.com/office/drawing/2014/main" id="{32F45B98-0479-49C4-9BEC-2D7671BB7FD0}"/>
              </a:ext>
            </a:extLst>
          </p:cNvPr>
          <p:cNvSpPr>
            <a:spLocks noChangeAspect="1" noChangeArrowheads="1"/>
          </p:cNvSpPr>
          <p:nvPr/>
        </p:nvSpPr>
        <p:spPr bwMode="gray">
          <a:xfrm>
            <a:off x="7642692" y="2165055"/>
            <a:ext cx="228870" cy="223231"/>
          </a:xfrm>
          <a:prstGeom prst="ellipse">
            <a:avLst/>
          </a:prstGeom>
          <a:solidFill>
            <a:srgbClr val="4D4D4D"/>
          </a:solidFill>
          <a:ln w="9525">
            <a:solidFill>
              <a:srgbClr val="4D4D4D"/>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altLang="fr-FR" sz="1000" b="1" i="0" u="none" strike="noStrike" kern="1200" cap="none" spc="0" normalizeH="0" baseline="0" noProof="0">
              <a:ln>
                <a:noFill/>
              </a:ln>
              <a:solidFill>
                <a:srgbClr val="000000"/>
              </a:solidFill>
              <a:effectLst/>
              <a:uLnTx/>
              <a:uFillTx/>
              <a:latin typeface="Arial"/>
              <a:ea typeface="+mn-ea"/>
              <a:cs typeface="+mn-cs"/>
            </a:endParaRPr>
          </a:p>
        </p:txBody>
      </p:sp>
      <p:sp>
        <p:nvSpPr>
          <p:cNvPr id="79" name="Oval 3">
            <a:extLst>
              <a:ext uri="{FF2B5EF4-FFF2-40B4-BE49-F238E27FC236}">
                <a16:creationId xmlns:a16="http://schemas.microsoft.com/office/drawing/2014/main" id="{C4CDFD04-EFA4-4554-B9CD-F7DBDBA955B0}"/>
              </a:ext>
            </a:extLst>
          </p:cNvPr>
          <p:cNvSpPr>
            <a:spLocks noChangeAspect="1" noChangeArrowheads="1"/>
          </p:cNvSpPr>
          <p:nvPr/>
        </p:nvSpPr>
        <p:spPr bwMode="gray">
          <a:xfrm>
            <a:off x="7620390" y="3000862"/>
            <a:ext cx="228870" cy="223231"/>
          </a:xfrm>
          <a:prstGeom prst="ellipse">
            <a:avLst/>
          </a:prstGeom>
          <a:solidFill>
            <a:srgbClr val="4D4D4D"/>
          </a:solidFill>
          <a:ln w="9525">
            <a:solidFill>
              <a:srgbClr val="4D4D4D"/>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altLang="fr-FR" sz="1000" b="1" i="0" u="none" strike="noStrike" kern="1200" cap="none" spc="0" normalizeH="0" baseline="0" noProof="0">
              <a:ln>
                <a:noFill/>
              </a:ln>
              <a:solidFill>
                <a:srgbClr val="000000"/>
              </a:solidFill>
              <a:effectLst/>
              <a:uLnTx/>
              <a:uFillTx/>
              <a:latin typeface="Arial"/>
              <a:ea typeface="+mn-ea"/>
              <a:cs typeface="+mn-cs"/>
            </a:endParaRPr>
          </a:p>
        </p:txBody>
      </p:sp>
      <p:grpSp>
        <p:nvGrpSpPr>
          <p:cNvPr id="80" name="HarveyBall">
            <a:extLst>
              <a:ext uri="{FF2B5EF4-FFF2-40B4-BE49-F238E27FC236}">
                <a16:creationId xmlns:a16="http://schemas.microsoft.com/office/drawing/2014/main" id="{42852526-B845-42A2-820E-73FE8692F09B}"/>
              </a:ext>
            </a:extLst>
          </p:cNvPr>
          <p:cNvGrpSpPr>
            <a:grpSpLocks noChangeAspect="1"/>
          </p:cNvGrpSpPr>
          <p:nvPr/>
        </p:nvGrpSpPr>
        <p:grpSpPr bwMode="auto">
          <a:xfrm>
            <a:off x="7632686" y="4059900"/>
            <a:ext cx="216574" cy="198044"/>
            <a:chOff x="1825625" y="1150938"/>
            <a:chExt cx="306388" cy="306387"/>
          </a:xfrm>
        </p:grpSpPr>
        <p:sp>
          <p:nvSpPr>
            <p:cNvPr id="81" name="Oval 5">
              <a:extLst>
                <a:ext uri="{FF2B5EF4-FFF2-40B4-BE49-F238E27FC236}">
                  <a16:creationId xmlns:a16="http://schemas.microsoft.com/office/drawing/2014/main" id="{471F18F8-3C1A-45DE-BF58-D6C3DCB41B82}"/>
                </a:ext>
              </a:extLst>
            </p:cNvPr>
            <p:cNvSpPr>
              <a:spLocks noChangeArrowheads="1"/>
            </p:cNvSpPr>
            <p:nvPr/>
          </p:nvSpPr>
          <p:spPr bwMode="gray">
            <a:xfrm>
              <a:off x="1825625" y="1150938"/>
              <a:ext cx="306388" cy="306387"/>
            </a:xfrm>
            <a:prstGeom prst="ellipse">
              <a:avLst/>
            </a:prstGeom>
            <a:solidFill>
              <a:schemeClr val="bg1"/>
            </a:solidFill>
            <a:ln w="9525">
              <a:solidFill>
                <a:srgbClr val="4D4D4D"/>
              </a:solidFill>
              <a:round/>
              <a:headEnd/>
              <a:tailEnd/>
            </a:ln>
          </p:spPr>
          <p:txBody>
            <a:bodyPr wrap="none" anchor="ctr"/>
            <a:lstStyle>
              <a:lvl1pPr defTabSz="379413">
                <a:defRPr sz="1600">
                  <a:solidFill>
                    <a:schemeClr val="tx1"/>
                  </a:solidFill>
                  <a:latin typeface="Arial" charset="0"/>
                  <a:ea typeface="ＭＳ Ｐゴシック" charset="-128"/>
                </a:defRPr>
              </a:lvl1pPr>
              <a:lvl2pPr defTabSz="379413">
                <a:defRPr sz="1600">
                  <a:solidFill>
                    <a:schemeClr val="tx1"/>
                  </a:solidFill>
                  <a:latin typeface="Arial" charset="0"/>
                  <a:ea typeface="ＭＳ Ｐゴシック" charset="-128"/>
                </a:defRPr>
              </a:lvl2pPr>
              <a:lvl3pPr defTabSz="379413">
                <a:defRPr sz="1600">
                  <a:solidFill>
                    <a:schemeClr val="tx1"/>
                  </a:solidFill>
                  <a:latin typeface="Arial" charset="0"/>
                  <a:ea typeface="ＭＳ Ｐゴシック" charset="-128"/>
                </a:defRPr>
              </a:lvl3pPr>
              <a:lvl4pPr defTabSz="379413">
                <a:defRPr sz="1600">
                  <a:solidFill>
                    <a:schemeClr val="tx1"/>
                  </a:solidFill>
                  <a:latin typeface="Arial" charset="0"/>
                  <a:ea typeface="ＭＳ Ｐゴシック" charset="-128"/>
                </a:defRPr>
              </a:lvl4pPr>
              <a:lvl5pPr defTabSz="379413">
                <a:defRPr sz="1600">
                  <a:solidFill>
                    <a:schemeClr val="tx1"/>
                  </a:solidFill>
                  <a:latin typeface="Arial" charset="0"/>
                  <a:ea typeface="ＭＳ Ｐゴシック" charset="-128"/>
                </a:defRPr>
              </a:lvl5pPr>
              <a:lvl6pPr marL="2078038" indent="207963" defTabSz="379413" eaLnBrk="0" fontAlgn="base" hangingPunct="0">
                <a:spcBef>
                  <a:spcPct val="0"/>
                </a:spcBef>
                <a:spcAft>
                  <a:spcPct val="0"/>
                </a:spcAft>
                <a:defRPr sz="1600">
                  <a:solidFill>
                    <a:schemeClr val="tx1"/>
                  </a:solidFill>
                  <a:latin typeface="Arial" charset="0"/>
                  <a:ea typeface="ＭＳ Ｐゴシック" charset="-128"/>
                </a:defRPr>
              </a:lvl6pPr>
              <a:lvl7pPr marL="2535238" indent="207963" defTabSz="379413" eaLnBrk="0" fontAlgn="base" hangingPunct="0">
                <a:spcBef>
                  <a:spcPct val="0"/>
                </a:spcBef>
                <a:spcAft>
                  <a:spcPct val="0"/>
                </a:spcAft>
                <a:defRPr sz="1600">
                  <a:solidFill>
                    <a:schemeClr val="tx1"/>
                  </a:solidFill>
                  <a:latin typeface="Arial" charset="0"/>
                  <a:ea typeface="ＭＳ Ｐゴシック" charset="-128"/>
                </a:defRPr>
              </a:lvl7pPr>
              <a:lvl8pPr marL="2992438" indent="207963" defTabSz="379413" eaLnBrk="0" fontAlgn="base" hangingPunct="0">
                <a:spcBef>
                  <a:spcPct val="0"/>
                </a:spcBef>
                <a:spcAft>
                  <a:spcPct val="0"/>
                </a:spcAft>
                <a:defRPr sz="1600">
                  <a:solidFill>
                    <a:schemeClr val="tx1"/>
                  </a:solidFill>
                  <a:latin typeface="Arial" charset="0"/>
                  <a:ea typeface="ＭＳ Ｐゴシック" charset="-128"/>
                </a:defRPr>
              </a:lvl8pPr>
              <a:lvl9pPr marL="3449638" indent="207963" defTabSz="379413" eaLnBrk="0" fontAlgn="base" hangingPunct="0">
                <a:spcBef>
                  <a:spcPct val="0"/>
                </a:spcBef>
                <a:spcAft>
                  <a:spcPct val="0"/>
                </a:spcAft>
                <a:defRPr sz="1600">
                  <a:solidFill>
                    <a:schemeClr val="tx1"/>
                  </a:solidFill>
                  <a:latin typeface="Arial" charset="0"/>
                  <a:ea typeface="ＭＳ Ｐゴシック" charset="-128"/>
                </a:defRPr>
              </a:lvl9pPr>
            </a:lstStyle>
            <a:p>
              <a:pPr marL="0" marR="0" lvl="0" indent="0" algn="ctr" defTabSz="379413" rtl="0" eaLnBrk="1" fontAlgn="auto" latinLnBrk="0" hangingPunct="1">
                <a:lnSpc>
                  <a:spcPct val="100000"/>
                </a:lnSpc>
                <a:spcBef>
                  <a:spcPts val="0"/>
                </a:spcBef>
                <a:spcAft>
                  <a:spcPts val="0"/>
                </a:spcAft>
                <a:buClrTx/>
                <a:buSzTx/>
                <a:buFontTx/>
                <a:buNone/>
                <a:tabLst/>
                <a:defRPr/>
              </a:pPr>
              <a:endParaRPr kumimoji="0" lang="fr-FR" altLang="fr-FR" sz="1100" b="1" i="0" u="none" strike="noStrike" kern="1200" cap="none" spc="0" normalizeH="0" baseline="0" noProof="0">
                <a:ln>
                  <a:noFill/>
                </a:ln>
                <a:solidFill>
                  <a:srgbClr val="000000"/>
                </a:solidFill>
                <a:effectLst/>
                <a:uLnTx/>
                <a:uFillTx/>
                <a:latin typeface="Arial"/>
                <a:ea typeface="ＭＳ Ｐゴシック" charset="-128"/>
                <a:cs typeface="+mn-cs"/>
              </a:endParaRPr>
            </a:p>
          </p:txBody>
        </p:sp>
        <p:sp>
          <p:nvSpPr>
            <p:cNvPr id="82" name="Arc 6">
              <a:extLst>
                <a:ext uri="{FF2B5EF4-FFF2-40B4-BE49-F238E27FC236}">
                  <a16:creationId xmlns:a16="http://schemas.microsoft.com/office/drawing/2014/main" id="{18DB3094-6703-4A1F-9576-8CFC022354B2}"/>
                </a:ext>
              </a:extLst>
            </p:cNvPr>
            <p:cNvSpPr>
              <a:spLocks/>
            </p:cNvSpPr>
            <p:nvPr/>
          </p:nvSpPr>
          <p:spPr bwMode="gray">
            <a:xfrm>
              <a:off x="1978819" y="1150938"/>
              <a:ext cx="153194" cy="153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457182"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grpSp>
      <p:grpSp>
        <p:nvGrpSpPr>
          <p:cNvPr id="83" name="HarveyBall">
            <a:extLst>
              <a:ext uri="{FF2B5EF4-FFF2-40B4-BE49-F238E27FC236}">
                <a16:creationId xmlns:a16="http://schemas.microsoft.com/office/drawing/2014/main" id="{48D6FCF9-303F-4124-AD04-C10A2287C88F}"/>
              </a:ext>
            </a:extLst>
          </p:cNvPr>
          <p:cNvGrpSpPr/>
          <p:nvPr/>
        </p:nvGrpSpPr>
        <p:grpSpPr>
          <a:xfrm>
            <a:off x="7632686" y="5137304"/>
            <a:ext cx="221285" cy="221285"/>
            <a:chOff x="2282825" y="1150938"/>
            <a:chExt cx="306388" cy="306387"/>
          </a:xfrm>
        </p:grpSpPr>
        <p:sp>
          <p:nvSpPr>
            <p:cNvPr id="84" name="Oval 8">
              <a:extLst>
                <a:ext uri="{FF2B5EF4-FFF2-40B4-BE49-F238E27FC236}">
                  <a16:creationId xmlns:a16="http://schemas.microsoft.com/office/drawing/2014/main" id="{34DEFF3B-FB18-44DA-8485-D22114BB3C05}"/>
                </a:ext>
              </a:extLst>
            </p:cNvPr>
            <p:cNvSpPr>
              <a:spLocks noChangeArrowheads="1"/>
            </p:cNvSpPr>
            <p:nvPr/>
          </p:nvSpPr>
          <p:spPr bwMode="gray">
            <a:xfrm>
              <a:off x="2282825" y="1150938"/>
              <a:ext cx="306388" cy="306387"/>
            </a:xfrm>
            <a:prstGeom prst="ellipse">
              <a:avLst/>
            </a:prstGeom>
            <a:solidFill>
              <a:schemeClr val="bg1"/>
            </a:solidFill>
            <a:ln w="9525" algn="ctr">
              <a:solidFill>
                <a:srgbClr val="4D4D4D"/>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85" name="Arc 9">
              <a:extLst>
                <a:ext uri="{FF2B5EF4-FFF2-40B4-BE49-F238E27FC236}">
                  <a16:creationId xmlns:a16="http://schemas.microsoft.com/office/drawing/2014/main" id="{C0E73244-E884-4AA1-B69F-61A4BC299293}"/>
                </a:ext>
              </a:extLst>
            </p:cNvPr>
            <p:cNvSpPr>
              <a:spLocks/>
            </p:cNvSpPr>
            <p:nvPr/>
          </p:nvSpPr>
          <p:spPr bwMode="gray">
            <a:xfrm>
              <a:off x="2436813" y="1150938"/>
              <a:ext cx="152400" cy="304800"/>
            </a:xfrm>
            <a:custGeom>
              <a:avLst/>
              <a:gdLst>
                <a:gd name="T0" fmla="*/ 0 w 21600"/>
                <a:gd name="T1" fmla="*/ 0 h 43200"/>
                <a:gd name="T2" fmla="*/ 0 w 21600"/>
                <a:gd name="T3" fmla="*/ 0 h 43200"/>
                <a:gd name="T4" fmla="*/ 0 w 21600"/>
                <a:gd name="T5" fmla="*/ 0 h 43200"/>
                <a:gd name="T6" fmla="*/ 0 60000 65536"/>
                <a:gd name="T7" fmla="*/ 0 60000 65536"/>
                <a:gd name="T8" fmla="*/ 0 60000 65536"/>
                <a:gd name="T9" fmla="*/ 0 w 21600"/>
                <a:gd name="T10" fmla="*/ 0 h 43200"/>
                <a:gd name="T11" fmla="*/ 21600 w 21600"/>
                <a:gd name="T12" fmla="*/ 43200 h 43200"/>
              </a:gdLst>
              <a:ahLst/>
              <a:cxnLst>
                <a:cxn ang="T6">
                  <a:pos x="T0" y="T1"/>
                </a:cxn>
                <a:cxn ang="T7">
                  <a:pos x="T2" y="T3"/>
                </a:cxn>
                <a:cxn ang="T8">
                  <a:pos x="T4" y="T5"/>
                </a:cxn>
              </a:cxnLst>
              <a:rect l="T9" t="T10" r="T11" b="T12"/>
              <a:pathLst>
                <a:path w="21600" h="43200" fill="none" extrusionOk="0">
                  <a:moveTo>
                    <a:pt x="-1" y="0"/>
                  </a:moveTo>
                  <a:cubicBezTo>
                    <a:pt x="11929" y="0"/>
                    <a:pt x="21600" y="9670"/>
                    <a:pt x="21600" y="21600"/>
                  </a:cubicBezTo>
                  <a:cubicBezTo>
                    <a:pt x="21600" y="33513"/>
                    <a:pt x="11954" y="43177"/>
                    <a:pt x="40" y="43199"/>
                  </a:cubicBezTo>
                </a:path>
                <a:path w="21600" h="43200" stroke="0" extrusionOk="0">
                  <a:moveTo>
                    <a:pt x="-1" y="0"/>
                  </a:moveTo>
                  <a:cubicBezTo>
                    <a:pt x="11929" y="0"/>
                    <a:pt x="21600" y="9670"/>
                    <a:pt x="21600" y="21600"/>
                  </a:cubicBezTo>
                  <a:cubicBezTo>
                    <a:pt x="21600" y="33513"/>
                    <a:pt x="11954" y="43177"/>
                    <a:pt x="40" y="43199"/>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grpSp>
      <p:grpSp>
        <p:nvGrpSpPr>
          <p:cNvPr id="86" name="HarveyBall">
            <a:extLst>
              <a:ext uri="{FF2B5EF4-FFF2-40B4-BE49-F238E27FC236}">
                <a16:creationId xmlns:a16="http://schemas.microsoft.com/office/drawing/2014/main" id="{2F67BEE5-8C8D-4175-8E3A-784D57D1682C}"/>
              </a:ext>
            </a:extLst>
          </p:cNvPr>
          <p:cNvGrpSpPr>
            <a:grpSpLocks noChangeAspect="1"/>
          </p:cNvGrpSpPr>
          <p:nvPr/>
        </p:nvGrpSpPr>
        <p:grpSpPr bwMode="auto">
          <a:xfrm>
            <a:off x="7648840" y="6335825"/>
            <a:ext cx="216574" cy="198044"/>
            <a:chOff x="1825625" y="1150938"/>
            <a:chExt cx="306388" cy="306387"/>
          </a:xfrm>
        </p:grpSpPr>
        <p:sp>
          <p:nvSpPr>
            <p:cNvPr id="87" name="Oval 5">
              <a:extLst>
                <a:ext uri="{FF2B5EF4-FFF2-40B4-BE49-F238E27FC236}">
                  <a16:creationId xmlns:a16="http://schemas.microsoft.com/office/drawing/2014/main" id="{27DE1690-B249-4EC2-AC0B-17C41CF61CCA}"/>
                </a:ext>
              </a:extLst>
            </p:cNvPr>
            <p:cNvSpPr>
              <a:spLocks noChangeArrowheads="1"/>
            </p:cNvSpPr>
            <p:nvPr/>
          </p:nvSpPr>
          <p:spPr bwMode="gray">
            <a:xfrm>
              <a:off x="1825625" y="1150938"/>
              <a:ext cx="306388" cy="306387"/>
            </a:xfrm>
            <a:prstGeom prst="ellipse">
              <a:avLst/>
            </a:prstGeom>
            <a:solidFill>
              <a:schemeClr val="bg1"/>
            </a:solidFill>
            <a:ln w="9525">
              <a:solidFill>
                <a:srgbClr val="4D4D4D"/>
              </a:solidFill>
              <a:round/>
              <a:headEnd/>
              <a:tailEnd/>
            </a:ln>
          </p:spPr>
          <p:txBody>
            <a:bodyPr wrap="none" anchor="ctr"/>
            <a:lstStyle>
              <a:lvl1pPr defTabSz="379413">
                <a:defRPr sz="1600">
                  <a:solidFill>
                    <a:schemeClr val="tx1"/>
                  </a:solidFill>
                  <a:latin typeface="Arial" charset="0"/>
                  <a:ea typeface="ＭＳ Ｐゴシック" charset="-128"/>
                </a:defRPr>
              </a:lvl1pPr>
              <a:lvl2pPr defTabSz="379413">
                <a:defRPr sz="1600">
                  <a:solidFill>
                    <a:schemeClr val="tx1"/>
                  </a:solidFill>
                  <a:latin typeface="Arial" charset="0"/>
                  <a:ea typeface="ＭＳ Ｐゴシック" charset="-128"/>
                </a:defRPr>
              </a:lvl2pPr>
              <a:lvl3pPr defTabSz="379413">
                <a:defRPr sz="1600">
                  <a:solidFill>
                    <a:schemeClr val="tx1"/>
                  </a:solidFill>
                  <a:latin typeface="Arial" charset="0"/>
                  <a:ea typeface="ＭＳ Ｐゴシック" charset="-128"/>
                </a:defRPr>
              </a:lvl3pPr>
              <a:lvl4pPr defTabSz="379413">
                <a:defRPr sz="1600">
                  <a:solidFill>
                    <a:schemeClr val="tx1"/>
                  </a:solidFill>
                  <a:latin typeface="Arial" charset="0"/>
                  <a:ea typeface="ＭＳ Ｐゴシック" charset="-128"/>
                </a:defRPr>
              </a:lvl4pPr>
              <a:lvl5pPr defTabSz="379413">
                <a:defRPr sz="1600">
                  <a:solidFill>
                    <a:schemeClr val="tx1"/>
                  </a:solidFill>
                  <a:latin typeface="Arial" charset="0"/>
                  <a:ea typeface="ＭＳ Ｐゴシック" charset="-128"/>
                </a:defRPr>
              </a:lvl5pPr>
              <a:lvl6pPr marL="2078038" indent="207963" defTabSz="379413" eaLnBrk="0" fontAlgn="base" hangingPunct="0">
                <a:spcBef>
                  <a:spcPct val="0"/>
                </a:spcBef>
                <a:spcAft>
                  <a:spcPct val="0"/>
                </a:spcAft>
                <a:defRPr sz="1600">
                  <a:solidFill>
                    <a:schemeClr val="tx1"/>
                  </a:solidFill>
                  <a:latin typeface="Arial" charset="0"/>
                  <a:ea typeface="ＭＳ Ｐゴシック" charset="-128"/>
                </a:defRPr>
              </a:lvl6pPr>
              <a:lvl7pPr marL="2535238" indent="207963" defTabSz="379413" eaLnBrk="0" fontAlgn="base" hangingPunct="0">
                <a:spcBef>
                  <a:spcPct val="0"/>
                </a:spcBef>
                <a:spcAft>
                  <a:spcPct val="0"/>
                </a:spcAft>
                <a:defRPr sz="1600">
                  <a:solidFill>
                    <a:schemeClr val="tx1"/>
                  </a:solidFill>
                  <a:latin typeface="Arial" charset="0"/>
                  <a:ea typeface="ＭＳ Ｐゴシック" charset="-128"/>
                </a:defRPr>
              </a:lvl7pPr>
              <a:lvl8pPr marL="2992438" indent="207963" defTabSz="379413" eaLnBrk="0" fontAlgn="base" hangingPunct="0">
                <a:spcBef>
                  <a:spcPct val="0"/>
                </a:spcBef>
                <a:spcAft>
                  <a:spcPct val="0"/>
                </a:spcAft>
                <a:defRPr sz="1600">
                  <a:solidFill>
                    <a:schemeClr val="tx1"/>
                  </a:solidFill>
                  <a:latin typeface="Arial" charset="0"/>
                  <a:ea typeface="ＭＳ Ｐゴシック" charset="-128"/>
                </a:defRPr>
              </a:lvl8pPr>
              <a:lvl9pPr marL="3449638" indent="207963" defTabSz="379413" eaLnBrk="0" fontAlgn="base" hangingPunct="0">
                <a:spcBef>
                  <a:spcPct val="0"/>
                </a:spcBef>
                <a:spcAft>
                  <a:spcPct val="0"/>
                </a:spcAft>
                <a:defRPr sz="1600">
                  <a:solidFill>
                    <a:schemeClr val="tx1"/>
                  </a:solidFill>
                  <a:latin typeface="Arial" charset="0"/>
                  <a:ea typeface="ＭＳ Ｐゴシック" charset="-128"/>
                </a:defRPr>
              </a:lvl9pPr>
            </a:lstStyle>
            <a:p>
              <a:pPr marL="0" marR="0" lvl="0" indent="0" algn="ctr" defTabSz="379413" rtl="0" eaLnBrk="1" fontAlgn="auto" latinLnBrk="0" hangingPunct="1">
                <a:lnSpc>
                  <a:spcPct val="100000"/>
                </a:lnSpc>
                <a:spcBef>
                  <a:spcPts val="0"/>
                </a:spcBef>
                <a:spcAft>
                  <a:spcPts val="0"/>
                </a:spcAft>
                <a:buClrTx/>
                <a:buSzTx/>
                <a:buFontTx/>
                <a:buNone/>
                <a:tabLst/>
                <a:defRPr/>
              </a:pPr>
              <a:endParaRPr kumimoji="0" lang="fr-FR" altLang="fr-FR" sz="1100" b="1" i="0" u="none" strike="noStrike" kern="1200" cap="none" spc="0" normalizeH="0" baseline="0" noProof="0">
                <a:ln>
                  <a:noFill/>
                </a:ln>
                <a:solidFill>
                  <a:srgbClr val="000000"/>
                </a:solidFill>
                <a:effectLst/>
                <a:uLnTx/>
                <a:uFillTx/>
                <a:latin typeface="Arial"/>
                <a:ea typeface="ＭＳ Ｐゴシック" charset="-128"/>
                <a:cs typeface="+mn-cs"/>
              </a:endParaRPr>
            </a:p>
          </p:txBody>
        </p:sp>
        <p:sp>
          <p:nvSpPr>
            <p:cNvPr id="88" name="Arc 6">
              <a:extLst>
                <a:ext uri="{FF2B5EF4-FFF2-40B4-BE49-F238E27FC236}">
                  <a16:creationId xmlns:a16="http://schemas.microsoft.com/office/drawing/2014/main" id="{6C5A3CDB-A63B-43FE-8EBC-B83518A6360E}"/>
                </a:ext>
              </a:extLst>
            </p:cNvPr>
            <p:cNvSpPr>
              <a:spLocks/>
            </p:cNvSpPr>
            <p:nvPr/>
          </p:nvSpPr>
          <p:spPr bwMode="gray">
            <a:xfrm>
              <a:off x="1978819" y="1150938"/>
              <a:ext cx="153194" cy="153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457182"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grpSp>
      <p:pic>
        <p:nvPicPr>
          <p:cNvPr id="44" name="Picture 43" descr="A screenshot of a cell phone&#10;&#10;Description generated with high confidence">
            <a:extLst>
              <a:ext uri="{FF2B5EF4-FFF2-40B4-BE49-F238E27FC236}">
                <a16:creationId xmlns:a16="http://schemas.microsoft.com/office/drawing/2014/main" id="{A59B15CD-B448-48D2-AC49-C355CF587A21}"/>
              </a:ext>
            </a:extLst>
          </p:cNvPr>
          <p:cNvPicPr>
            <a:picLocks noChangeAspect="1"/>
          </p:cNvPicPr>
          <p:nvPr/>
        </p:nvPicPr>
        <p:blipFill>
          <a:blip r:embed="rId6"/>
          <a:stretch>
            <a:fillRect/>
          </a:stretch>
        </p:blipFill>
        <p:spPr>
          <a:xfrm>
            <a:off x="-1236" y="56457"/>
            <a:ext cx="1401154" cy="817230"/>
          </a:xfrm>
          <a:prstGeom prst="rect">
            <a:avLst/>
          </a:prstGeom>
        </p:spPr>
      </p:pic>
      <p:sp>
        <p:nvSpPr>
          <p:cNvPr id="45" name="Title 1">
            <a:extLst>
              <a:ext uri="{FF2B5EF4-FFF2-40B4-BE49-F238E27FC236}">
                <a16:creationId xmlns:a16="http://schemas.microsoft.com/office/drawing/2014/main" id="{10CC35A7-7B2E-462E-8502-D911E7F02F55}"/>
              </a:ext>
            </a:extLst>
          </p:cNvPr>
          <p:cNvSpPr txBox="1">
            <a:spLocks/>
          </p:cNvSpPr>
          <p:nvPr/>
        </p:nvSpPr>
        <p:spPr bwMode="auto">
          <a:xfrm>
            <a:off x="1615331" y="67482"/>
            <a:ext cx="7401445" cy="9262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45720" rIns="0" bIns="45720" numCol="1" anchor="b" anchorCtr="0" compatLnSpc="1">
            <a:prstTxWarp prst="textNoShape">
              <a:avLst/>
            </a:prstTxWarp>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eaLnBrk="1" fontAlgn="auto" hangingPunct="1">
              <a:spcAft>
                <a:spcPts val="0"/>
              </a:spcAft>
              <a:defRPr/>
            </a:pPr>
            <a:r>
              <a:rPr lang="fr-FR" sz="2000" dirty="0">
                <a:ln/>
                <a:latin typeface="Arial" panose="020B0604020202020204" pitchFamily="34" charset="0"/>
                <a:cs typeface="Arial" panose="020B0604020202020204" pitchFamily="34" charset="0"/>
              </a:rPr>
              <a:t>Présentation des interventions, groupes cibles et mécanismes de mise en œuvre (3/3)</a:t>
            </a:r>
            <a:br>
              <a:rPr lang="fr-FR" sz="2000" dirty="0">
                <a:ln/>
                <a:latin typeface="Arial" panose="020B0604020202020204" pitchFamily="34" charset="0"/>
                <a:cs typeface="Arial" panose="020B0604020202020204" pitchFamily="34" charset="0"/>
              </a:rPr>
            </a:br>
            <a:endParaRPr lang="en-GB" sz="1400" dirty="0">
              <a:solidFill>
                <a:srgbClr val="0070C0"/>
              </a:solidFill>
            </a:endParaRPr>
          </a:p>
        </p:txBody>
      </p:sp>
    </p:spTree>
    <p:extLst>
      <p:ext uri="{BB962C8B-B14F-4D97-AF65-F5344CB8AC3E}">
        <p14:creationId xmlns:p14="http://schemas.microsoft.com/office/powerpoint/2010/main" val="1839251322"/>
      </p:ext>
    </p:extLst>
  </p:cSld>
  <p:clrMapOvr>
    <a:overrideClrMapping bg1="lt1" tx1="dk1" bg2="lt2" tx2="dk2" accent1="accent1" accent2="accent2" accent3="accent3" accent4="accent4" accent5="accent5" accent6="accent6" hlink="hlink" folHlink="folHlink"/>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0A4220-1164-43C0-83FF-0A6A8649E690}"/>
              </a:ext>
            </a:extLst>
          </p:cNvPr>
          <p:cNvSpPr>
            <a:spLocks noGrp="1"/>
          </p:cNvSpPr>
          <p:nvPr>
            <p:ph type="title"/>
          </p:nvPr>
        </p:nvSpPr>
        <p:spPr/>
        <p:txBody>
          <a:bodyPr/>
          <a:lstStyle/>
          <a:p>
            <a:r>
              <a:rPr lang="en-GB" dirty="0"/>
              <a:t>6. </a:t>
            </a:r>
            <a:r>
              <a:rPr lang="en-GB" dirty="0" err="1"/>
              <a:t>Resultats</a:t>
            </a:r>
            <a:r>
              <a:rPr lang="en-GB" dirty="0"/>
              <a:t> par actions </a:t>
            </a:r>
            <a:r>
              <a:rPr lang="en-GB" dirty="0" err="1"/>
              <a:t>clés</a:t>
            </a:r>
            <a:r>
              <a:rPr lang="en-GB" dirty="0"/>
              <a:t> de nutrition</a:t>
            </a:r>
          </a:p>
        </p:txBody>
      </p:sp>
    </p:spTree>
    <p:extLst>
      <p:ext uri="{BB962C8B-B14F-4D97-AF65-F5344CB8AC3E}">
        <p14:creationId xmlns:p14="http://schemas.microsoft.com/office/powerpoint/2010/main" val="203335981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0A4220-1164-43C0-83FF-0A6A8649E690}"/>
              </a:ext>
            </a:extLst>
          </p:cNvPr>
          <p:cNvSpPr>
            <a:spLocks noGrp="1"/>
          </p:cNvSpPr>
          <p:nvPr>
            <p:ph type="title"/>
          </p:nvPr>
        </p:nvSpPr>
        <p:spPr/>
        <p:txBody>
          <a:bodyPr/>
          <a:lstStyle/>
          <a:p>
            <a:r>
              <a:rPr lang="en-GB" dirty="0"/>
              <a:t>Alimentation des </a:t>
            </a:r>
            <a:r>
              <a:rPr lang="en-GB" dirty="0" err="1"/>
              <a:t>Nourrissons</a:t>
            </a:r>
            <a:r>
              <a:rPr lang="en-GB" dirty="0"/>
              <a:t> et </a:t>
            </a:r>
            <a:r>
              <a:rPr lang="en-GB" dirty="0" err="1"/>
              <a:t>Jeunes</a:t>
            </a:r>
            <a:r>
              <a:rPr lang="en-GB" dirty="0"/>
              <a:t> Enfants</a:t>
            </a:r>
          </a:p>
        </p:txBody>
      </p:sp>
    </p:spTree>
    <p:extLst>
      <p:ext uri="{BB962C8B-B14F-4D97-AF65-F5344CB8AC3E}">
        <p14:creationId xmlns:p14="http://schemas.microsoft.com/office/powerpoint/2010/main" val="92874166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 name="Picture 9" descr="A picture containing text, map&#10;&#10;Description generated with very high confidence">
            <a:extLst>
              <a:ext uri="{FF2B5EF4-FFF2-40B4-BE49-F238E27FC236}">
                <a16:creationId xmlns:a16="http://schemas.microsoft.com/office/drawing/2014/main" id="{42427F61-A558-4102-89D1-187B497E3956}"/>
              </a:ext>
            </a:extLst>
          </p:cNvPr>
          <p:cNvPicPr>
            <a:picLocks noChangeAspect="1"/>
          </p:cNvPicPr>
          <p:nvPr/>
        </p:nvPicPr>
        <p:blipFill rotWithShape="1">
          <a:blip r:embed="rId4">
            <a:extLst>
              <a:ext uri="{28A0092B-C50C-407E-A947-70E740481C1C}">
                <a14:useLocalDpi xmlns:a14="http://schemas.microsoft.com/office/drawing/2010/main" val="0"/>
              </a:ext>
            </a:extLst>
          </a:blip>
          <a:srcRect l="3320" r="11864"/>
          <a:stretch/>
        </p:blipFill>
        <p:spPr>
          <a:xfrm>
            <a:off x="206289" y="1347228"/>
            <a:ext cx="4308621" cy="5518150"/>
          </a:xfrm>
          <a:prstGeom prst="rect">
            <a:avLst/>
          </a:prstGeom>
        </p:spPr>
      </p:pic>
      <p:sp>
        <p:nvSpPr>
          <p:cNvPr id="94" name="Rectangle 93">
            <a:extLst>
              <a:ext uri="{FF2B5EF4-FFF2-40B4-BE49-F238E27FC236}">
                <a16:creationId xmlns:a16="http://schemas.microsoft.com/office/drawing/2014/main" id="{E5FE7304-EB1D-4559-AC55-96EC8A53DDA7}"/>
              </a:ext>
            </a:extLst>
          </p:cNvPr>
          <p:cNvSpPr/>
          <p:nvPr/>
        </p:nvSpPr>
        <p:spPr>
          <a:xfrm>
            <a:off x="4075008" y="5519790"/>
            <a:ext cx="1623621" cy="256805"/>
          </a:xfrm>
          <a:prstGeom prst="rect">
            <a:avLst/>
          </a:prstGeom>
          <a:noFill/>
          <a:ln w="9525" cap="flat" cmpd="sng" algn="ctr">
            <a:noFill/>
            <a:prstDash val="solid"/>
          </a:ln>
          <a:effectLst/>
        </p:spPr>
        <p:txBody>
          <a:bodyPr lIns="0" tIns="89999" rIns="0" bIns="89999" rtlCol="0" anchor="b" anchorCtr="0"/>
          <a:lstStyle/>
          <a:p>
            <a:pPr lvl="0" defTabSz="457200">
              <a:defRPr/>
            </a:pPr>
            <a:r>
              <a:rPr lang="fr-FR" sz="1000" b="1" kern="0" dirty="0">
                <a:solidFill>
                  <a:srgbClr val="000000"/>
                </a:solidFill>
                <a:latin typeface="Arial"/>
                <a:cs typeface="Arial" panose="020B0604020202020204" pitchFamily="34" charset="0"/>
              </a:rPr>
              <a:t>Pourcentage d’allaitement </a:t>
            </a:r>
            <a:r>
              <a:rPr lang="fr-FR" sz="1000" b="1" kern="0" dirty="0">
                <a:solidFill>
                  <a:srgbClr val="000000"/>
                </a:solidFill>
                <a:cs typeface="Arial" panose="020B0604020202020204" pitchFamily="34" charset="0"/>
              </a:rPr>
              <a:t>exclusif chez les 0-5 mois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95" name="Rectangle 94">
            <a:extLst>
              <a:ext uri="{FF2B5EF4-FFF2-40B4-BE49-F238E27FC236}">
                <a16:creationId xmlns:a16="http://schemas.microsoft.com/office/drawing/2014/main" id="{6398F840-B391-460D-A52A-17BF052D92CD}"/>
              </a:ext>
            </a:extLst>
          </p:cNvPr>
          <p:cNvSpPr/>
          <p:nvPr/>
        </p:nvSpPr>
        <p:spPr>
          <a:xfrm>
            <a:off x="4081343" y="5774200"/>
            <a:ext cx="257015" cy="130578"/>
          </a:xfrm>
          <a:prstGeom prst="rect">
            <a:avLst/>
          </a:prstGeom>
          <a:solidFill>
            <a:srgbClr val="F2F4FF"/>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6" name="Rectangle 95">
            <a:extLst>
              <a:ext uri="{FF2B5EF4-FFF2-40B4-BE49-F238E27FC236}">
                <a16:creationId xmlns:a16="http://schemas.microsoft.com/office/drawing/2014/main" id="{C27F14B5-1FD3-434E-B207-D7307AE05C9E}"/>
              </a:ext>
            </a:extLst>
          </p:cNvPr>
          <p:cNvSpPr/>
          <p:nvPr/>
        </p:nvSpPr>
        <p:spPr>
          <a:xfrm>
            <a:off x="4081343" y="5947767"/>
            <a:ext cx="257015" cy="130578"/>
          </a:xfrm>
          <a:prstGeom prst="rect">
            <a:avLst/>
          </a:prstGeom>
          <a:solidFill>
            <a:srgbClr val="C9DFEC"/>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7" name="Rectangle 96">
            <a:extLst>
              <a:ext uri="{FF2B5EF4-FFF2-40B4-BE49-F238E27FC236}">
                <a16:creationId xmlns:a16="http://schemas.microsoft.com/office/drawing/2014/main" id="{B9D5AC2A-EE51-43BF-B11E-342EB93FB836}"/>
              </a:ext>
            </a:extLst>
          </p:cNvPr>
          <p:cNvSpPr/>
          <p:nvPr/>
        </p:nvSpPr>
        <p:spPr>
          <a:xfrm>
            <a:off x="4081343" y="6121333"/>
            <a:ext cx="257015" cy="130578"/>
          </a:xfrm>
          <a:prstGeom prst="rect">
            <a:avLst/>
          </a:prstGeom>
          <a:solidFill>
            <a:srgbClr val="89BEDE"/>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8" name="TextBox 97">
            <a:extLst>
              <a:ext uri="{FF2B5EF4-FFF2-40B4-BE49-F238E27FC236}">
                <a16:creationId xmlns:a16="http://schemas.microsoft.com/office/drawing/2014/main" id="{14599590-A615-491C-91DC-DD453C754A14}"/>
              </a:ext>
            </a:extLst>
          </p:cNvPr>
          <p:cNvSpPr txBox="1"/>
          <p:nvPr/>
        </p:nvSpPr>
        <p:spPr>
          <a:xfrm>
            <a:off x="4398904" y="5750891"/>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1-11%</a:t>
            </a:r>
          </a:p>
        </p:txBody>
      </p:sp>
      <p:sp>
        <p:nvSpPr>
          <p:cNvPr id="99" name="TextBox 98">
            <a:extLst>
              <a:ext uri="{FF2B5EF4-FFF2-40B4-BE49-F238E27FC236}">
                <a16:creationId xmlns:a16="http://schemas.microsoft.com/office/drawing/2014/main" id="{0B673B10-E89E-4BFC-BCF0-8F2B4AF23C17}"/>
              </a:ext>
            </a:extLst>
          </p:cNvPr>
          <p:cNvSpPr txBox="1"/>
          <p:nvPr/>
        </p:nvSpPr>
        <p:spPr>
          <a:xfrm>
            <a:off x="4398906" y="5952593"/>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11-21%</a:t>
            </a:r>
          </a:p>
        </p:txBody>
      </p:sp>
      <p:sp>
        <p:nvSpPr>
          <p:cNvPr id="100" name="TextBox 99">
            <a:extLst>
              <a:ext uri="{FF2B5EF4-FFF2-40B4-BE49-F238E27FC236}">
                <a16:creationId xmlns:a16="http://schemas.microsoft.com/office/drawing/2014/main" id="{24CF9739-13BD-4350-A156-17E31ED3315F}"/>
              </a:ext>
            </a:extLst>
          </p:cNvPr>
          <p:cNvSpPr txBox="1"/>
          <p:nvPr/>
        </p:nvSpPr>
        <p:spPr>
          <a:xfrm>
            <a:off x="4398906" y="6127480"/>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21-31%</a:t>
            </a:r>
          </a:p>
        </p:txBody>
      </p:sp>
      <p:sp>
        <p:nvSpPr>
          <p:cNvPr id="101" name="TextBox 100">
            <a:extLst>
              <a:ext uri="{FF2B5EF4-FFF2-40B4-BE49-F238E27FC236}">
                <a16:creationId xmlns:a16="http://schemas.microsoft.com/office/drawing/2014/main" id="{03FE4BA0-151F-4FA3-BE3F-B9B1D06FD891}"/>
              </a:ext>
            </a:extLst>
          </p:cNvPr>
          <p:cNvSpPr txBox="1"/>
          <p:nvPr/>
        </p:nvSpPr>
        <p:spPr>
          <a:xfrm>
            <a:off x="4398906" y="6302367"/>
            <a:ext cx="753808" cy="153888"/>
          </a:xfrm>
          <a:prstGeom prst="rect">
            <a:avLst/>
          </a:prstGeom>
          <a:noFill/>
        </p:spPr>
        <p:txBody>
          <a:bodyPr wrap="square" lIns="0" tIns="0" rIns="0" bIns="0" rtlCol="0" anchor="t">
            <a:spAutoFit/>
          </a:bodyPr>
          <a:lstStyle/>
          <a:p>
            <a:r>
              <a:rPr lang="en-US" sz="1000" dirty="0">
                <a:solidFill>
                  <a:srgbClr val="000000"/>
                </a:solidFill>
              </a:rPr>
              <a:t>31-41%</a:t>
            </a:r>
            <a:endParaRPr lang="en-GB" sz="1000" dirty="0">
              <a:solidFill>
                <a:srgbClr val="000000"/>
              </a:solidFill>
              <a:latin typeface="Arial" panose="020B0604020202020204" pitchFamily="34" charset="0"/>
              <a:cs typeface="Arial" pitchFamily="34" charset="0"/>
            </a:endParaRPr>
          </a:p>
        </p:txBody>
      </p:sp>
      <p:sp>
        <p:nvSpPr>
          <p:cNvPr id="102" name="Rectangle 101">
            <a:extLst>
              <a:ext uri="{FF2B5EF4-FFF2-40B4-BE49-F238E27FC236}">
                <a16:creationId xmlns:a16="http://schemas.microsoft.com/office/drawing/2014/main" id="{7DB98782-3B77-4E93-AA2B-36BCEF252A48}"/>
              </a:ext>
            </a:extLst>
          </p:cNvPr>
          <p:cNvSpPr/>
          <p:nvPr/>
        </p:nvSpPr>
        <p:spPr>
          <a:xfrm>
            <a:off x="4081342" y="6302367"/>
            <a:ext cx="257015" cy="130578"/>
          </a:xfrm>
          <a:prstGeom prst="rect">
            <a:avLst/>
          </a:prstGeom>
          <a:solidFill>
            <a:srgbClr val="5B9BC9"/>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3" name="TextBox 112">
            <a:extLst>
              <a:ext uri="{FF2B5EF4-FFF2-40B4-BE49-F238E27FC236}">
                <a16:creationId xmlns:a16="http://schemas.microsoft.com/office/drawing/2014/main" id="{5A7007F4-33C5-4201-94DB-50F6FF95287C}"/>
              </a:ext>
            </a:extLst>
          </p:cNvPr>
          <p:cNvSpPr txBox="1"/>
          <p:nvPr/>
        </p:nvSpPr>
        <p:spPr>
          <a:xfrm>
            <a:off x="4398904" y="6495104"/>
            <a:ext cx="753808" cy="153888"/>
          </a:xfrm>
          <a:prstGeom prst="rect">
            <a:avLst/>
          </a:prstGeom>
          <a:noFill/>
        </p:spPr>
        <p:txBody>
          <a:bodyPr wrap="square" lIns="0" tIns="0" rIns="0" bIns="0" rtlCol="0" anchor="t">
            <a:spAutoFit/>
          </a:bodyPr>
          <a:lstStyle/>
          <a:p>
            <a:r>
              <a:rPr lang="en-US" sz="1000" dirty="0">
                <a:solidFill>
                  <a:srgbClr val="000000"/>
                </a:solidFill>
              </a:rPr>
              <a:t>41-51%</a:t>
            </a:r>
            <a:endParaRPr lang="en-GB" sz="1000" dirty="0">
              <a:solidFill>
                <a:srgbClr val="000000"/>
              </a:solidFill>
              <a:latin typeface="Arial" panose="020B0604020202020204" pitchFamily="34" charset="0"/>
              <a:cs typeface="Arial" pitchFamily="34" charset="0"/>
            </a:endParaRPr>
          </a:p>
        </p:txBody>
      </p:sp>
      <p:sp>
        <p:nvSpPr>
          <p:cNvPr id="114" name="Rectangle 113">
            <a:extLst>
              <a:ext uri="{FF2B5EF4-FFF2-40B4-BE49-F238E27FC236}">
                <a16:creationId xmlns:a16="http://schemas.microsoft.com/office/drawing/2014/main" id="{9F3002F1-B85F-49C3-AF22-ECEC1F45D0E8}"/>
              </a:ext>
            </a:extLst>
          </p:cNvPr>
          <p:cNvSpPr/>
          <p:nvPr/>
        </p:nvSpPr>
        <p:spPr>
          <a:xfrm>
            <a:off x="4075008" y="6483860"/>
            <a:ext cx="257015" cy="130578"/>
          </a:xfrm>
          <a:prstGeom prst="rect">
            <a:avLst/>
          </a:prstGeom>
          <a:solidFill>
            <a:srgbClr val="3974B0"/>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pic>
        <p:nvPicPr>
          <p:cNvPr id="12" name="Picture 11" descr="A picture containing text, map&#10;&#10;Description generated with very high confidence">
            <a:extLst>
              <a:ext uri="{FF2B5EF4-FFF2-40B4-BE49-F238E27FC236}">
                <a16:creationId xmlns:a16="http://schemas.microsoft.com/office/drawing/2014/main" id="{76C3A1BF-743E-419C-9C17-5074EC1CB781}"/>
              </a:ext>
            </a:extLst>
          </p:cNvPr>
          <p:cNvPicPr>
            <a:picLocks noChangeAspect="1"/>
          </p:cNvPicPr>
          <p:nvPr/>
        </p:nvPicPr>
        <p:blipFill rotWithShape="1">
          <a:blip r:embed="rId5">
            <a:extLst>
              <a:ext uri="{28A0092B-C50C-407E-A947-70E740481C1C}">
                <a14:useLocalDpi xmlns:a14="http://schemas.microsoft.com/office/drawing/2010/main" val="0"/>
              </a:ext>
            </a:extLst>
          </a:blip>
          <a:srcRect l="14029" t="3323" r="10569" b="2184"/>
          <a:stretch/>
        </p:blipFill>
        <p:spPr>
          <a:xfrm>
            <a:off x="6796505" y="1622772"/>
            <a:ext cx="3629320" cy="5028208"/>
          </a:xfrm>
          <a:prstGeom prst="rect">
            <a:avLst/>
          </a:prstGeom>
        </p:spPr>
      </p:pic>
      <p:sp>
        <p:nvSpPr>
          <p:cNvPr id="115" name="Rectangle 114">
            <a:extLst>
              <a:ext uri="{FF2B5EF4-FFF2-40B4-BE49-F238E27FC236}">
                <a16:creationId xmlns:a16="http://schemas.microsoft.com/office/drawing/2014/main" id="{2671402B-C9A0-4C41-8951-F69056F00634}"/>
              </a:ext>
            </a:extLst>
          </p:cNvPr>
          <p:cNvSpPr/>
          <p:nvPr/>
        </p:nvSpPr>
        <p:spPr>
          <a:xfrm>
            <a:off x="10459265" y="5466156"/>
            <a:ext cx="1623621" cy="256805"/>
          </a:xfrm>
          <a:prstGeom prst="rect">
            <a:avLst/>
          </a:prstGeom>
          <a:noFill/>
          <a:ln w="9525" cap="flat" cmpd="sng" algn="ctr">
            <a:noFill/>
            <a:prstDash val="solid"/>
          </a:ln>
          <a:effectLst/>
        </p:spPr>
        <p:txBody>
          <a:bodyPr lIns="0" tIns="89999" rIns="0" bIns="89999" rtlCol="0" anchor="b" anchorCtr="0"/>
          <a:lstStyle/>
          <a:p>
            <a:pPr lvl="0" defTabSz="457200">
              <a:defRPr/>
            </a:pPr>
            <a:r>
              <a:rPr lang="fr-FR" sz="1000" b="1" kern="0" dirty="0">
                <a:solidFill>
                  <a:srgbClr val="000000"/>
                </a:solidFill>
                <a:cs typeface="Arial" panose="020B0604020202020204" pitchFamily="34" charset="0"/>
              </a:rPr>
              <a:t>Prévalence du retard de croissance parmi les enfants de 0-59 mois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16" name="Rectangle 115">
            <a:extLst>
              <a:ext uri="{FF2B5EF4-FFF2-40B4-BE49-F238E27FC236}">
                <a16:creationId xmlns:a16="http://schemas.microsoft.com/office/drawing/2014/main" id="{06512CDC-7E88-4743-8B4C-A223DF1E6AE3}"/>
              </a:ext>
            </a:extLst>
          </p:cNvPr>
          <p:cNvSpPr/>
          <p:nvPr/>
        </p:nvSpPr>
        <p:spPr>
          <a:xfrm>
            <a:off x="10465600" y="5720566"/>
            <a:ext cx="257015" cy="130578"/>
          </a:xfrm>
          <a:prstGeom prst="rect">
            <a:avLst/>
          </a:prstGeom>
          <a:solidFill>
            <a:srgbClr val="F2F4FF"/>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7" name="Rectangle 116">
            <a:extLst>
              <a:ext uri="{FF2B5EF4-FFF2-40B4-BE49-F238E27FC236}">
                <a16:creationId xmlns:a16="http://schemas.microsoft.com/office/drawing/2014/main" id="{EF96EF5C-03F8-46A8-A710-346C6ADBDB1B}"/>
              </a:ext>
            </a:extLst>
          </p:cNvPr>
          <p:cNvSpPr/>
          <p:nvPr/>
        </p:nvSpPr>
        <p:spPr>
          <a:xfrm>
            <a:off x="10465600" y="5894133"/>
            <a:ext cx="257015" cy="130578"/>
          </a:xfrm>
          <a:prstGeom prst="rect">
            <a:avLst/>
          </a:prstGeom>
          <a:solidFill>
            <a:srgbClr val="C9DFEC"/>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8" name="Rectangle 117">
            <a:extLst>
              <a:ext uri="{FF2B5EF4-FFF2-40B4-BE49-F238E27FC236}">
                <a16:creationId xmlns:a16="http://schemas.microsoft.com/office/drawing/2014/main" id="{EAAD1E5C-89B3-4208-8D07-3022E67986E0}"/>
              </a:ext>
            </a:extLst>
          </p:cNvPr>
          <p:cNvSpPr/>
          <p:nvPr/>
        </p:nvSpPr>
        <p:spPr>
          <a:xfrm>
            <a:off x="10465600" y="6067699"/>
            <a:ext cx="257015" cy="130578"/>
          </a:xfrm>
          <a:prstGeom prst="rect">
            <a:avLst/>
          </a:prstGeom>
          <a:solidFill>
            <a:srgbClr val="89BEDE"/>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9" name="TextBox 118">
            <a:extLst>
              <a:ext uri="{FF2B5EF4-FFF2-40B4-BE49-F238E27FC236}">
                <a16:creationId xmlns:a16="http://schemas.microsoft.com/office/drawing/2014/main" id="{F8873AC5-C36B-4C63-8731-2BC952B85D12}"/>
              </a:ext>
            </a:extLst>
          </p:cNvPr>
          <p:cNvSpPr txBox="1"/>
          <p:nvPr/>
        </p:nvSpPr>
        <p:spPr>
          <a:xfrm>
            <a:off x="10783161" y="5697257"/>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10-15%</a:t>
            </a:r>
          </a:p>
        </p:txBody>
      </p:sp>
      <p:sp>
        <p:nvSpPr>
          <p:cNvPr id="120" name="TextBox 119">
            <a:extLst>
              <a:ext uri="{FF2B5EF4-FFF2-40B4-BE49-F238E27FC236}">
                <a16:creationId xmlns:a16="http://schemas.microsoft.com/office/drawing/2014/main" id="{D83F52F5-AD06-4E50-AD90-3E311A956C30}"/>
              </a:ext>
            </a:extLst>
          </p:cNvPr>
          <p:cNvSpPr txBox="1"/>
          <p:nvPr/>
        </p:nvSpPr>
        <p:spPr>
          <a:xfrm>
            <a:off x="10783163" y="5898959"/>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15-25%</a:t>
            </a:r>
          </a:p>
        </p:txBody>
      </p:sp>
      <p:sp>
        <p:nvSpPr>
          <p:cNvPr id="121" name="TextBox 120">
            <a:extLst>
              <a:ext uri="{FF2B5EF4-FFF2-40B4-BE49-F238E27FC236}">
                <a16:creationId xmlns:a16="http://schemas.microsoft.com/office/drawing/2014/main" id="{E77BB202-7FA8-4575-A017-FC661789498B}"/>
              </a:ext>
            </a:extLst>
          </p:cNvPr>
          <p:cNvSpPr txBox="1"/>
          <p:nvPr/>
        </p:nvSpPr>
        <p:spPr>
          <a:xfrm>
            <a:off x="10783163" y="6073846"/>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25-30%</a:t>
            </a:r>
          </a:p>
        </p:txBody>
      </p:sp>
      <p:sp>
        <p:nvSpPr>
          <p:cNvPr id="122" name="TextBox 121">
            <a:extLst>
              <a:ext uri="{FF2B5EF4-FFF2-40B4-BE49-F238E27FC236}">
                <a16:creationId xmlns:a16="http://schemas.microsoft.com/office/drawing/2014/main" id="{12290F24-4029-4A6F-8DED-BCFE9578AA36}"/>
              </a:ext>
            </a:extLst>
          </p:cNvPr>
          <p:cNvSpPr txBox="1"/>
          <p:nvPr/>
        </p:nvSpPr>
        <p:spPr>
          <a:xfrm>
            <a:off x="10783163" y="6248733"/>
            <a:ext cx="753808" cy="153888"/>
          </a:xfrm>
          <a:prstGeom prst="rect">
            <a:avLst/>
          </a:prstGeom>
          <a:noFill/>
        </p:spPr>
        <p:txBody>
          <a:bodyPr wrap="square" lIns="0" tIns="0" rIns="0" bIns="0" rtlCol="0" anchor="t">
            <a:spAutoFit/>
          </a:bodyPr>
          <a:lstStyle/>
          <a:p>
            <a:r>
              <a:rPr lang="en-US" sz="1000" dirty="0">
                <a:solidFill>
                  <a:srgbClr val="000000"/>
                </a:solidFill>
              </a:rPr>
              <a:t>30-40%</a:t>
            </a:r>
            <a:endParaRPr lang="en-GB" sz="1000" dirty="0">
              <a:solidFill>
                <a:srgbClr val="000000"/>
              </a:solidFill>
              <a:latin typeface="Arial" panose="020B0604020202020204" pitchFamily="34" charset="0"/>
              <a:cs typeface="Arial" pitchFamily="34" charset="0"/>
            </a:endParaRPr>
          </a:p>
        </p:txBody>
      </p:sp>
      <p:sp>
        <p:nvSpPr>
          <p:cNvPr id="123" name="Rectangle 122">
            <a:extLst>
              <a:ext uri="{FF2B5EF4-FFF2-40B4-BE49-F238E27FC236}">
                <a16:creationId xmlns:a16="http://schemas.microsoft.com/office/drawing/2014/main" id="{9D68394A-27B9-47E2-910E-28A4E47C29F7}"/>
              </a:ext>
            </a:extLst>
          </p:cNvPr>
          <p:cNvSpPr/>
          <p:nvPr/>
        </p:nvSpPr>
        <p:spPr>
          <a:xfrm>
            <a:off x="10465599" y="6248733"/>
            <a:ext cx="257015" cy="130578"/>
          </a:xfrm>
          <a:prstGeom prst="rect">
            <a:avLst/>
          </a:prstGeom>
          <a:solidFill>
            <a:srgbClr val="5B9BC9"/>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24" name="TextBox 123">
            <a:extLst>
              <a:ext uri="{FF2B5EF4-FFF2-40B4-BE49-F238E27FC236}">
                <a16:creationId xmlns:a16="http://schemas.microsoft.com/office/drawing/2014/main" id="{29E0B046-A2FF-4A9D-8440-0EAD45B62B5F}"/>
              </a:ext>
            </a:extLst>
          </p:cNvPr>
          <p:cNvSpPr txBox="1"/>
          <p:nvPr/>
        </p:nvSpPr>
        <p:spPr>
          <a:xfrm>
            <a:off x="10783161" y="6441470"/>
            <a:ext cx="753808" cy="153888"/>
          </a:xfrm>
          <a:prstGeom prst="rect">
            <a:avLst/>
          </a:prstGeom>
          <a:noFill/>
        </p:spPr>
        <p:txBody>
          <a:bodyPr wrap="square" lIns="0" tIns="0" rIns="0" bIns="0" rtlCol="0" anchor="t">
            <a:spAutoFit/>
          </a:bodyPr>
          <a:lstStyle/>
          <a:p>
            <a:r>
              <a:rPr lang="en-US" sz="1000" dirty="0">
                <a:solidFill>
                  <a:srgbClr val="000000"/>
                </a:solidFill>
              </a:rPr>
              <a:t>40-50%</a:t>
            </a:r>
            <a:endParaRPr lang="en-GB" sz="1000" dirty="0">
              <a:solidFill>
                <a:srgbClr val="000000"/>
              </a:solidFill>
              <a:latin typeface="Arial" panose="020B0604020202020204" pitchFamily="34" charset="0"/>
              <a:cs typeface="Arial" pitchFamily="34" charset="0"/>
            </a:endParaRPr>
          </a:p>
        </p:txBody>
      </p:sp>
      <p:sp>
        <p:nvSpPr>
          <p:cNvPr id="125" name="Rectangle 124">
            <a:extLst>
              <a:ext uri="{FF2B5EF4-FFF2-40B4-BE49-F238E27FC236}">
                <a16:creationId xmlns:a16="http://schemas.microsoft.com/office/drawing/2014/main" id="{CE0F58BA-BD40-4967-9D52-658BE3B93CBE}"/>
              </a:ext>
            </a:extLst>
          </p:cNvPr>
          <p:cNvSpPr/>
          <p:nvPr/>
        </p:nvSpPr>
        <p:spPr>
          <a:xfrm>
            <a:off x="10459265" y="6430226"/>
            <a:ext cx="257015" cy="130578"/>
          </a:xfrm>
          <a:prstGeom prst="rect">
            <a:avLst/>
          </a:prstGeom>
          <a:solidFill>
            <a:srgbClr val="3974B0"/>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26" name="ColumnHeader">
            <a:extLst>
              <a:ext uri="{FF2B5EF4-FFF2-40B4-BE49-F238E27FC236}">
                <a16:creationId xmlns:a16="http://schemas.microsoft.com/office/drawing/2014/main" id="{20D484C8-9C84-40AD-B47A-53673D0F2E14}"/>
              </a:ext>
            </a:extLst>
          </p:cNvPr>
          <p:cNvSpPr>
            <a:spLocks noChangeArrowheads="1"/>
          </p:cNvSpPr>
          <p:nvPr/>
        </p:nvSpPr>
        <p:spPr bwMode="gray">
          <a:xfrm>
            <a:off x="872333" y="1256350"/>
            <a:ext cx="4757526"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a:t>
            </a:r>
            <a:r>
              <a:rPr lang="en-US" sz="1200" b="1" dirty="0" err="1">
                <a:latin typeface="Arial" pitchFamily="34" charset="0"/>
                <a:cs typeface="Arial" pitchFamily="34" charset="0"/>
              </a:rPr>
              <a:t>répartition</a:t>
            </a:r>
            <a:r>
              <a:rPr lang="en-US" sz="1200" b="1" dirty="0">
                <a:latin typeface="Arial" pitchFamily="34" charset="0"/>
                <a:cs typeface="Arial" pitchFamily="34" charset="0"/>
              </a:rPr>
              <a:t>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a:t>
            </a:r>
            <a:r>
              <a:rPr lang="en-US" sz="1200" b="1" dirty="0" err="1">
                <a:latin typeface="Arial" pitchFamily="34" charset="0"/>
                <a:cs typeface="Arial" pitchFamily="34" charset="0"/>
              </a:rPr>
              <a:t>d’allaitement</a:t>
            </a:r>
            <a:r>
              <a:rPr lang="en-US" sz="1200" b="1" dirty="0">
                <a:latin typeface="Arial" pitchFamily="34" charset="0"/>
                <a:cs typeface="Arial" pitchFamily="34" charset="0"/>
              </a:rPr>
              <a:t> </a:t>
            </a:r>
            <a:r>
              <a:rPr lang="en-US" sz="1200" b="1" dirty="0" err="1">
                <a:latin typeface="Arial" pitchFamily="34" charset="0"/>
                <a:cs typeface="Arial" pitchFamily="34" charset="0"/>
              </a:rPr>
              <a:t>exclusif</a:t>
            </a:r>
            <a:endParaRPr lang="fr-FR" sz="1200" b="1" dirty="0">
              <a:latin typeface="Arial" pitchFamily="34" charset="0"/>
              <a:cs typeface="Arial" pitchFamily="34" charset="0"/>
            </a:endParaRPr>
          </a:p>
        </p:txBody>
      </p:sp>
      <p:sp>
        <p:nvSpPr>
          <p:cNvPr id="127" name="ColumnHeader">
            <a:extLst>
              <a:ext uri="{FF2B5EF4-FFF2-40B4-BE49-F238E27FC236}">
                <a16:creationId xmlns:a16="http://schemas.microsoft.com/office/drawing/2014/main" id="{B962B992-93FC-4B69-8F8B-102DD68F5CF7}"/>
              </a:ext>
            </a:extLst>
          </p:cNvPr>
          <p:cNvSpPr>
            <a:spLocks noChangeArrowheads="1"/>
          </p:cNvSpPr>
          <p:nvPr/>
        </p:nvSpPr>
        <p:spPr bwMode="gray">
          <a:xfrm>
            <a:off x="6896518" y="1256350"/>
            <a:ext cx="4757526"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a:t>
            </a:r>
            <a:r>
              <a:rPr lang="en-US" sz="1200" b="1" dirty="0" err="1">
                <a:latin typeface="Arial" pitchFamily="34" charset="0"/>
                <a:cs typeface="Arial" pitchFamily="34" charset="0"/>
              </a:rPr>
              <a:t>répartition</a:t>
            </a:r>
            <a:r>
              <a:rPr lang="en-US" sz="1200" b="1" dirty="0">
                <a:latin typeface="Arial" pitchFamily="34" charset="0"/>
                <a:cs typeface="Arial" pitchFamily="34" charset="0"/>
              </a:rPr>
              <a:t>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du retard de </a:t>
            </a:r>
            <a:r>
              <a:rPr lang="en-US" sz="1200" b="1" dirty="0" err="1">
                <a:latin typeface="Arial" pitchFamily="34" charset="0"/>
                <a:cs typeface="Arial" pitchFamily="34" charset="0"/>
              </a:rPr>
              <a:t>croissance</a:t>
            </a:r>
            <a:endParaRPr lang="fr-FR" sz="1200" b="1" dirty="0">
              <a:latin typeface="Arial" pitchFamily="34" charset="0"/>
              <a:cs typeface="Arial" pitchFamily="34" charset="0"/>
            </a:endParaRPr>
          </a:p>
        </p:txBody>
      </p:sp>
      <p:sp>
        <p:nvSpPr>
          <p:cNvPr id="128" name="Title 1">
            <a:extLst>
              <a:ext uri="{FF2B5EF4-FFF2-40B4-BE49-F238E27FC236}">
                <a16:creationId xmlns:a16="http://schemas.microsoft.com/office/drawing/2014/main" id="{B70CCDA4-EB79-4890-BA28-AB522876A6C6}"/>
              </a:ext>
            </a:extLst>
          </p:cNvPr>
          <p:cNvSpPr txBox="1">
            <a:spLocks/>
          </p:cNvSpPr>
          <p:nvPr/>
        </p:nvSpPr>
        <p:spPr>
          <a:xfrm>
            <a:off x="468430" y="-38319"/>
            <a:ext cx="11068539"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Quelle est la situation des nourrissons et jeunes enfants par province au Tchad?</a:t>
            </a:r>
            <a:br>
              <a:rPr lang="fr-FR" sz="3200" dirty="0">
                <a:cs typeface="Arial" pitchFamily="34" charset="0"/>
              </a:rPr>
            </a:br>
            <a:r>
              <a:rPr lang="fr-FR" sz="1400" dirty="0">
                <a:solidFill>
                  <a:srgbClr val="0070C0"/>
                </a:solidFill>
                <a:cs typeface="Arial" pitchFamily="34" charset="0"/>
              </a:rPr>
              <a:t>Tibesti, </a:t>
            </a:r>
            <a:r>
              <a:rPr lang="fr-FR" sz="1400" dirty="0" err="1">
                <a:solidFill>
                  <a:srgbClr val="0070C0"/>
                </a:solidFill>
                <a:cs typeface="Arial" pitchFamily="34" charset="0"/>
              </a:rPr>
              <a:t>Batha</a:t>
            </a:r>
            <a:r>
              <a:rPr lang="fr-FR" sz="1400" dirty="0">
                <a:solidFill>
                  <a:srgbClr val="0070C0"/>
                </a:solidFill>
                <a:cs typeface="Arial" pitchFamily="34" charset="0"/>
              </a:rPr>
              <a:t> et Wadi </a:t>
            </a:r>
            <a:r>
              <a:rPr lang="fr-FR" sz="1400" dirty="0" err="1">
                <a:solidFill>
                  <a:srgbClr val="0070C0"/>
                </a:solidFill>
                <a:cs typeface="Arial" pitchFamily="34" charset="0"/>
              </a:rPr>
              <a:t>Fira</a:t>
            </a:r>
            <a:r>
              <a:rPr lang="fr-FR" sz="1400" dirty="0">
                <a:solidFill>
                  <a:srgbClr val="0070C0"/>
                </a:solidFill>
                <a:cs typeface="Arial" pitchFamily="34" charset="0"/>
              </a:rPr>
              <a:t> montrent les taux d’allaitement exclusif les plus élevés. Le retard de croissance est plus que                     25% dans la majorité des provinces. Wadi </a:t>
            </a:r>
            <a:r>
              <a:rPr lang="fr-FR" sz="1400" dirty="0" err="1">
                <a:solidFill>
                  <a:srgbClr val="0070C0"/>
                </a:solidFill>
                <a:cs typeface="Arial" pitchFamily="34" charset="0"/>
              </a:rPr>
              <a:t>Fira</a:t>
            </a:r>
            <a:r>
              <a:rPr lang="fr-FR" sz="1400" dirty="0">
                <a:solidFill>
                  <a:srgbClr val="0070C0"/>
                </a:solidFill>
                <a:cs typeface="Arial" pitchFamily="34" charset="0"/>
              </a:rPr>
              <a:t> est la seule province où les pourcentages d’allaitement exclusif et du                              retard de croissance sont également très élevés.</a:t>
            </a:r>
            <a:endParaRPr lang="en-GB" sz="1400" dirty="0">
              <a:solidFill>
                <a:srgbClr val="0070C0"/>
              </a:solidFill>
              <a:cs typeface="Arial" pitchFamily="34" charset="0"/>
            </a:endParaRPr>
          </a:p>
        </p:txBody>
      </p:sp>
      <p:sp>
        <p:nvSpPr>
          <p:cNvPr id="29" name="Oval 28">
            <a:extLst>
              <a:ext uri="{FF2B5EF4-FFF2-40B4-BE49-F238E27FC236}">
                <a16:creationId xmlns:a16="http://schemas.microsoft.com/office/drawing/2014/main" id="{6AD3F4BE-3F50-48E7-A32B-905B9935827F}"/>
              </a:ext>
            </a:extLst>
          </p:cNvPr>
          <p:cNvSpPr/>
          <p:nvPr/>
        </p:nvSpPr>
        <p:spPr>
          <a:xfrm>
            <a:off x="1216624" y="4792078"/>
            <a:ext cx="1866379" cy="1803280"/>
          </a:xfrm>
          <a:prstGeom prst="ellipse">
            <a:avLst/>
          </a:prstGeom>
          <a:noFill/>
          <a:ln>
            <a:solidFill>
              <a:schemeClr val="tx2">
                <a:lumMod val="50000"/>
              </a:schemeClr>
            </a:solidFill>
            <a:prstDash val="sysDash"/>
          </a:ln>
        </p:spPr>
        <p:style>
          <a:lnRef idx="2">
            <a:schemeClr val="accent5"/>
          </a:lnRef>
          <a:fillRef idx="1">
            <a:schemeClr val="lt1"/>
          </a:fillRef>
          <a:effectRef idx="0">
            <a:schemeClr val="accent5"/>
          </a:effectRef>
          <a:fontRef idx="minor">
            <a:schemeClr val="dk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sp>
        <p:nvSpPr>
          <p:cNvPr id="30" name="Oval 29">
            <a:extLst>
              <a:ext uri="{FF2B5EF4-FFF2-40B4-BE49-F238E27FC236}">
                <a16:creationId xmlns:a16="http://schemas.microsoft.com/office/drawing/2014/main" id="{9667AFA3-26CB-4A42-AF17-71296FE2C984}"/>
              </a:ext>
            </a:extLst>
          </p:cNvPr>
          <p:cNvSpPr/>
          <p:nvPr/>
        </p:nvSpPr>
        <p:spPr>
          <a:xfrm>
            <a:off x="7110920" y="4297990"/>
            <a:ext cx="632298" cy="807397"/>
          </a:xfrm>
          <a:prstGeom prst="ellipse">
            <a:avLst/>
          </a:prstGeom>
          <a:noFill/>
          <a:ln>
            <a:solidFill>
              <a:schemeClr val="tx2">
                <a:lumMod val="50000"/>
              </a:schemeClr>
            </a:solidFill>
            <a:prstDash val="sysDash"/>
          </a:ln>
        </p:spPr>
        <p:style>
          <a:lnRef idx="2">
            <a:schemeClr val="accent5"/>
          </a:lnRef>
          <a:fillRef idx="1">
            <a:schemeClr val="lt1"/>
          </a:fillRef>
          <a:effectRef idx="0">
            <a:schemeClr val="accent5"/>
          </a:effectRef>
          <a:fontRef idx="minor">
            <a:schemeClr val="dk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sp>
        <p:nvSpPr>
          <p:cNvPr id="31" name="Oval 30">
            <a:extLst>
              <a:ext uri="{FF2B5EF4-FFF2-40B4-BE49-F238E27FC236}">
                <a16:creationId xmlns:a16="http://schemas.microsoft.com/office/drawing/2014/main" id="{E26F24B6-A99F-40DC-983C-DB9755D9461C}"/>
              </a:ext>
            </a:extLst>
          </p:cNvPr>
          <p:cNvSpPr/>
          <p:nvPr/>
        </p:nvSpPr>
        <p:spPr>
          <a:xfrm>
            <a:off x="9032808" y="3894291"/>
            <a:ext cx="929622" cy="807397"/>
          </a:xfrm>
          <a:prstGeom prst="ellipse">
            <a:avLst/>
          </a:prstGeom>
          <a:noFill/>
          <a:ln>
            <a:solidFill>
              <a:schemeClr val="tx2">
                <a:lumMod val="50000"/>
              </a:schemeClr>
            </a:solidFill>
            <a:prstDash val="sysDash"/>
          </a:ln>
        </p:spPr>
        <p:style>
          <a:lnRef idx="2">
            <a:schemeClr val="accent5"/>
          </a:lnRef>
          <a:fillRef idx="1">
            <a:schemeClr val="lt1"/>
          </a:fillRef>
          <a:effectRef idx="0">
            <a:schemeClr val="accent5"/>
          </a:effectRef>
          <a:fontRef idx="minor">
            <a:schemeClr val="dk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pic>
        <p:nvPicPr>
          <p:cNvPr id="32" name="Picture 31" descr="A screenshot of a cell phone&#10;&#10;Description generated with high confidence">
            <a:extLst>
              <a:ext uri="{FF2B5EF4-FFF2-40B4-BE49-F238E27FC236}">
                <a16:creationId xmlns:a16="http://schemas.microsoft.com/office/drawing/2014/main" id="{83DC1E67-DFD4-41A0-B0EA-391669E980C1}"/>
              </a:ext>
            </a:extLst>
          </p:cNvPr>
          <p:cNvPicPr>
            <a:picLocks noChangeAspect="1"/>
          </p:cNvPicPr>
          <p:nvPr/>
        </p:nvPicPr>
        <p:blipFill>
          <a:blip r:embed="rId6"/>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2126555907"/>
      </p:ext>
    </p:extLst>
  </p:cSld>
  <p:clrMapOvr>
    <a:overrideClrMapping bg1="lt1" tx1="dk1" bg2="lt2" tx2="dk2" accent1="accent1" accent2="accent2" accent3="accent3" accent4="accent4" accent5="accent5" accent6="accent6" hlink="hlink" folHlink="folHlink"/>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458" name="Titre 1"/>
          <p:cNvSpPr>
            <a:spLocks noGrp="1"/>
          </p:cNvSpPr>
          <p:nvPr>
            <p:ph type="title"/>
          </p:nvPr>
        </p:nvSpPr>
        <p:spPr>
          <a:xfrm>
            <a:off x="566057" y="161925"/>
            <a:ext cx="9681379" cy="831850"/>
          </a:xfrm>
        </p:spPr>
        <p:txBody>
          <a:bodyPr/>
          <a:lstStyle/>
          <a:p>
            <a:pPr eaLnBrk="1" hangingPunct="1"/>
            <a:r>
              <a:rPr lang="fr-FR" altLang="en-US" sz="2000" dirty="0">
                <a:solidFill>
                  <a:srgbClr val="002060"/>
                </a:solidFill>
                <a:latin typeface="Arial" charset="0"/>
                <a:ea typeface="Arial" charset="0"/>
                <a:cs typeface="Arial" charset="0"/>
              </a:rPr>
              <a:t>Obje</a:t>
            </a:r>
            <a:r>
              <a:rPr lang="fr-FR" altLang="en-US" sz="2000" dirty="0">
                <a:solidFill>
                  <a:srgbClr val="002060"/>
                </a:solidFill>
                <a:latin typeface="Arial" charset="0"/>
                <a:cs typeface="Arial" charset="0"/>
              </a:rPr>
              <a:t>ctifs </a:t>
            </a:r>
            <a:r>
              <a:rPr lang="fr-FR" altLang="en-US" sz="2000" dirty="0">
                <a:solidFill>
                  <a:srgbClr val="002060"/>
                </a:solidFill>
                <a:latin typeface="Arial" charset="0"/>
                <a:ea typeface="Arial" charset="0"/>
                <a:cs typeface="Arial" charset="0"/>
              </a:rPr>
              <a:t>de la cartographie </a:t>
            </a:r>
            <a:endParaRPr lang="fr-FR" altLang="en-US" sz="2000" dirty="0">
              <a:ea typeface="ＭＳ Ｐゴシック" panose="020B0600070205080204" pitchFamily="34" charset="-128"/>
            </a:endParaRPr>
          </a:p>
        </p:txBody>
      </p:sp>
      <p:sp>
        <p:nvSpPr>
          <p:cNvPr id="7" name="Espace réservé du contenu 2"/>
          <p:cNvSpPr txBox="1">
            <a:spLocks/>
          </p:cNvSpPr>
          <p:nvPr/>
        </p:nvSpPr>
        <p:spPr>
          <a:xfrm>
            <a:off x="452388" y="1260467"/>
            <a:ext cx="11354130" cy="3159133"/>
          </a:xfrm>
          <a:prstGeom prst="rect">
            <a:avLst/>
          </a:prstGeom>
        </p:spPr>
        <p:txBody>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rgbClr val="0070C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rgbClr val="0070C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rgbClr val="0070C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rgbClr val="0070C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900" marR="0" lvl="1" indent="-342900" algn="just" defTabSz="914400" rtl="0" eaLnBrk="1" fontAlgn="auto" latinLnBrk="0" hangingPunct="1">
              <a:lnSpc>
                <a:spcPct val="100000"/>
              </a:lnSpc>
              <a:spcBef>
                <a:spcPts val="1000"/>
              </a:spcBef>
              <a:spcAft>
                <a:spcPts val="0"/>
              </a:spcAft>
              <a:buClr>
                <a:srgbClr val="0070C0"/>
              </a:buClr>
              <a:buSzTx/>
              <a:buFont typeface="Wingdings" charset="0"/>
              <a:buChar char="§"/>
              <a:tabLst/>
              <a:defRPr/>
            </a:pPr>
            <a:r>
              <a:rPr kumimoji="0" lang="fr-FR" sz="1400" b="0" i="0" u="none" strike="noStrike" kern="1200" cap="none" spc="0" normalizeH="0" baseline="0" noProof="0" dirty="0">
                <a:ln>
                  <a:noFill/>
                </a:ln>
                <a:solidFill>
                  <a:srgbClr val="000000"/>
                </a:solidFill>
                <a:effectLst/>
                <a:uLnTx/>
                <a:uFillTx/>
                <a:latin typeface="Arial"/>
                <a:ea typeface="+mn-ea"/>
                <a:cs typeface="Arial" charset="0"/>
              </a:rPr>
              <a:t>Identifier et documenter le paysage des acteurs et des actions clés de nutrition à travers les multiples secteurs et faire les liens entre leurs activités, les groupes cibles et les mécanismes de mise en œuvre</a:t>
            </a:r>
            <a:endParaRPr kumimoji="0" lang="fr-FR" sz="1600" b="0" i="0" u="none" strike="noStrike" kern="1200" cap="none" spc="0" normalizeH="0" baseline="0" noProof="0" dirty="0">
              <a:ln>
                <a:noFill/>
              </a:ln>
              <a:solidFill>
                <a:srgbClr val="000000"/>
              </a:solidFill>
              <a:effectLst/>
              <a:uLnTx/>
              <a:uFillTx/>
              <a:latin typeface="Arial"/>
              <a:ea typeface="+mn-ea"/>
              <a:cs typeface="Arial" charset="0"/>
            </a:endParaRPr>
          </a:p>
          <a:p>
            <a:pPr marL="342900" marR="0" lvl="1" indent="-342900" algn="l" defTabSz="914400" rtl="0" eaLnBrk="1" fontAlgn="auto" latinLnBrk="0" hangingPunct="1">
              <a:lnSpc>
                <a:spcPct val="100000"/>
              </a:lnSpc>
              <a:spcBef>
                <a:spcPts val="1000"/>
              </a:spcBef>
              <a:spcAft>
                <a:spcPts val="0"/>
              </a:spcAft>
              <a:buClr>
                <a:srgbClr val="0070C0"/>
              </a:buClr>
              <a:buSzTx/>
              <a:buFont typeface="Arial" charset="0"/>
              <a:buNone/>
              <a:tabLst/>
              <a:defRPr/>
            </a:pPr>
            <a:r>
              <a:rPr kumimoji="0" lang="fr-FR" sz="1400" b="0" i="1" u="none" strike="noStrike" kern="1200" cap="none" spc="0" normalizeH="0" baseline="0" noProof="0" dirty="0">
                <a:ln>
                  <a:noFill/>
                </a:ln>
                <a:solidFill>
                  <a:srgbClr val="002060"/>
                </a:solidFill>
                <a:effectLst/>
                <a:uLnTx/>
                <a:uFillTx/>
                <a:latin typeface="Arial"/>
                <a:ea typeface="+mn-ea"/>
                <a:cs typeface="Arial" charset="0"/>
              </a:rPr>
              <a:t>	Qui fait quoi, où et comment?</a:t>
            </a:r>
          </a:p>
          <a:p>
            <a:pPr marL="342900" marR="0" lvl="1" indent="-342900" algn="l" defTabSz="914400" rtl="0" eaLnBrk="1" fontAlgn="auto" latinLnBrk="0" hangingPunct="1">
              <a:lnSpc>
                <a:spcPct val="100000"/>
              </a:lnSpc>
              <a:spcBef>
                <a:spcPts val="1000"/>
              </a:spcBef>
              <a:spcAft>
                <a:spcPts val="0"/>
              </a:spcAft>
              <a:buClr>
                <a:srgbClr val="0070C0"/>
              </a:buClr>
              <a:buSzTx/>
              <a:buFont typeface="Arial" charset="0"/>
              <a:buNone/>
              <a:tabLst/>
              <a:defRPr/>
            </a:pPr>
            <a:endParaRPr kumimoji="0" lang="fr-FR" sz="1400" b="0" i="0" u="none" strike="noStrike" kern="1200" cap="none" spc="0" normalizeH="0" baseline="0" noProof="0" dirty="0">
              <a:ln>
                <a:noFill/>
              </a:ln>
              <a:solidFill>
                <a:srgbClr val="000000"/>
              </a:solidFill>
              <a:effectLst/>
              <a:uLnTx/>
              <a:uFillTx/>
              <a:latin typeface="Arial"/>
              <a:ea typeface="+mn-ea"/>
              <a:cs typeface="Arial" charset="0"/>
            </a:endParaRPr>
          </a:p>
          <a:p>
            <a:pPr marL="342900" marR="0" lvl="1" indent="-342900" algn="l" defTabSz="914400" rtl="0" eaLnBrk="1" fontAlgn="auto" latinLnBrk="0" hangingPunct="1">
              <a:lnSpc>
                <a:spcPct val="100000"/>
              </a:lnSpc>
              <a:spcBef>
                <a:spcPts val="1000"/>
              </a:spcBef>
              <a:spcAft>
                <a:spcPts val="0"/>
              </a:spcAft>
              <a:buClr>
                <a:srgbClr val="0070C0"/>
              </a:buClr>
              <a:buSzTx/>
              <a:buFont typeface="Wingdings" charset="0"/>
              <a:buChar char="§"/>
              <a:tabLst/>
              <a:defRPr/>
            </a:pPr>
            <a:r>
              <a:rPr kumimoji="0" lang="fr-FR" sz="1400" b="0" i="0" u="none" strike="noStrike" kern="1200" cap="none" spc="0" normalizeH="0" baseline="0" noProof="0" dirty="0">
                <a:ln>
                  <a:noFill/>
                </a:ln>
                <a:solidFill>
                  <a:srgbClr val="000000"/>
                </a:solidFill>
                <a:effectLst/>
                <a:uLnTx/>
                <a:uFillTx/>
                <a:latin typeface="Arial"/>
                <a:ea typeface="+mn-ea"/>
                <a:cs typeface="Arial" charset="0"/>
              </a:rPr>
              <a:t>Connaitre la couverture des bénéficiaires</a:t>
            </a:r>
            <a:endParaRPr kumimoji="0" lang="fr-FR" sz="1600" b="0" i="0" u="none" strike="noStrike" kern="1200" cap="none" spc="0" normalizeH="0" baseline="0" noProof="0" dirty="0">
              <a:ln>
                <a:noFill/>
              </a:ln>
              <a:solidFill>
                <a:srgbClr val="000000"/>
              </a:solidFill>
              <a:effectLst/>
              <a:uLnTx/>
              <a:uFillTx/>
              <a:latin typeface="Arial"/>
              <a:ea typeface="+mn-ea"/>
              <a:cs typeface="Arial" charset="0"/>
            </a:endParaRPr>
          </a:p>
          <a:p>
            <a:pPr marL="342900" marR="0" lvl="1" indent="-342900" algn="l" defTabSz="914400" rtl="0" eaLnBrk="1" fontAlgn="auto" latinLnBrk="0" hangingPunct="1">
              <a:lnSpc>
                <a:spcPct val="100000"/>
              </a:lnSpc>
              <a:spcBef>
                <a:spcPts val="1000"/>
              </a:spcBef>
              <a:spcAft>
                <a:spcPts val="0"/>
              </a:spcAft>
              <a:buClr>
                <a:srgbClr val="0070C0"/>
              </a:buClr>
              <a:buSzTx/>
              <a:buFont typeface="Arial" charset="0"/>
              <a:buNone/>
              <a:tabLst/>
              <a:defRPr/>
            </a:pPr>
            <a:r>
              <a:rPr kumimoji="0" lang="fr-FR" sz="1400" b="0" i="1" u="none" strike="noStrike" kern="1200" cap="none" spc="0" normalizeH="0" baseline="0" noProof="0" dirty="0">
                <a:ln>
                  <a:noFill/>
                </a:ln>
                <a:solidFill>
                  <a:srgbClr val="002060"/>
                </a:solidFill>
                <a:effectLst/>
                <a:uLnTx/>
                <a:uFillTx/>
                <a:latin typeface="Arial"/>
                <a:ea typeface="+mn-ea"/>
                <a:cs typeface="Arial" charset="0"/>
              </a:rPr>
              <a:t>	Quel % du groupe cible est couvert?</a:t>
            </a:r>
          </a:p>
          <a:p>
            <a:pPr marL="342900" marR="0" lvl="1" indent="-342900" algn="l" defTabSz="914400" rtl="0" eaLnBrk="1" fontAlgn="auto" latinLnBrk="0" hangingPunct="1">
              <a:lnSpc>
                <a:spcPct val="100000"/>
              </a:lnSpc>
              <a:spcBef>
                <a:spcPts val="1000"/>
              </a:spcBef>
              <a:spcAft>
                <a:spcPts val="0"/>
              </a:spcAft>
              <a:buClr>
                <a:srgbClr val="0070C0"/>
              </a:buClr>
              <a:buSzTx/>
              <a:buFont typeface="Arial" charset="0"/>
              <a:buNone/>
              <a:tabLst/>
              <a:defRPr/>
            </a:pPr>
            <a:endParaRPr kumimoji="0" lang="fr-FR" sz="1400" b="0" i="1" u="none" strike="noStrike" kern="1200" cap="none" spc="0" normalizeH="0" baseline="0" noProof="0" dirty="0">
              <a:ln>
                <a:noFill/>
              </a:ln>
              <a:solidFill>
                <a:srgbClr val="002060"/>
              </a:solidFill>
              <a:effectLst/>
              <a:uLnTx/>
              <a:uFillTx/>
              <a:latin typeface="Arial"/>
              <a:ea typeface="+mn-ea"/>
              <a:cs typeface="Arial" charset="0"/>
            </a:endParaRPr>
          </a:p>
          <a:p>
            <a:pPr marL="342900" marR="0" lvl="1" indent="-342900" algn="l" defTabSz="914400" rtl="0" eaLnBrk="1" fontAlgn="auto" latinLnBrk="0" hangingPunct="1">
              <a:lnSpc>
                <a:spcPct val="100000"/>
              </a:lnSpc>
              <a:spcBef>
                <a:spcPts val="1000"/>
              </a:spcBef>
              <a:spcAft>
                <a:spcPts val="0"/>
              </a:spcAft>
              <a:buClr>
                <a:srgbClr val="0070C0"/>
              </a:buClr>
              <a:buSzTx/>
              <a:buFont typeface="Wingdings" charset="0"/>
              <a:buChar char="§"/>
              <a:tabLst/>
              <a:defRPr/>
            </a:pPr>
            <a:r>
              <a:rPr kumimoji="0" lang="fr-FR" sz="1400" b="0" i="0" u="none" strike="noStrike" kern="1200" cap="none" spc="0" normalizeH="0" baseline="0" noProof="0" dirty="0">
                <a:ln>
                  <a:noFill/>
                </a:ln>
                <a:solidFill>
                  <a:srgbClr val="000000"/>
                </a:solidFill>
                <a:effectLst/>
                <a:uLnTx/>
                <a:uFillTx/>
                <a:latin typeface="Arial"/>
                <a:ea typeface="+mn-ea"/>
                <a:cs typeface="Arial" charset="0"/>
              </a:rPr>
              <a:t>Comparer l’état des problèmes nutritionnels avec l’intensité des actions y répondant</a:t>
            </a:r>
          </a:p>
          <a:p>
            <a:pPr marL="342900" marR="0" lvl="1" indent="-342900" algn="l" defTabSz="914400" rtl="0" eaLnBrk="1" fontAlgn="auto" latinLnBrk="0" hangingPunct="1">
              <a:lnSpc>
                <a:spcPct val="100000"/>
              </a:lnSpc>
              <a:spcBef>
                <a:spcPts val="1000"/>
              </a:spcBef>
              <a:spcAft>
                <a:spcPts val="0"/>
              </a:spcAft>
              <a:buClr>
                <a:srgbClr val="0070C0"/>
              </a:buClr>
              <a:buSzTx/>
              <a:buFont typeface="Arial" charset="0"/>
              <a:buNone/>
              <a:tabLst/>
              <a:defRPr/>
            </a:pPr>
            <a:r>
              <a:rPr kumimoji="0" lang="fr-FR" sz="1400" b="0" i="1" u="none" strike="noStrike" kern="1200" cap="none" spc="0" normalizeH="0" baseline="0" noProof="0" dirty="0">
                <a:ln>
                  <a:noFill/>
                </a:ln>
                <a:solidFill>
                  <a:srgbClr val="002060"/>
                </a:solidFill>
                <a:effectLst/>
                <a:uLnTx/>
                <a:uFillTx/>
                <a:latin typeface="Arial"/>
                <a:ea typeface="+mn-ea"/>
                <a:cs typeface="Arial" charset="0"/>
              </a:rPr>
              <a:t> 	Comment et où renforcer les actions clés de nutrition?</a:t>
            </a:r>
          </a:p>
          <a:p>
            <a:pPr marL="342900" marR="0" lvl="1" indent="-342900" algn="l" defTabSz="914400" rtl="0" eaLnBrk="1" fontAlgn="auto" latinLnBrk="0" hangingPunct="1">
              <a:lnSpc>
                <a:spcPct val="100000"/>
              </a:lnSpc>
              <a:spcBef>
                <a:spcPts val="1000"/>
              </a:spcBef>
              <a:spcAft>
                <a:spcPts val="0"/>
              </a:spcAft>
              <a:buClr>
                <a:srgbClr val="0070C0"/>
              </a:buClr>
              <a:buSzTx/>
              <a:buFont typeface="Arial" pitchFamily="34" charset="0"/>
              <a:buNone/>
              <a:tabLst/>
              <a:defRPr/>
            </a:pPr>
            <a:endParaRPr kumimoji="0" lang="en-GB" sz="1600" b="0" i="0" u="none" strike="noStrike" kern="1200" cap="none" spc="0" normalizeH="0" baseline="0" noProof="0" dirty="0">
              <a:ln>
                <a:noFill/>
              </a:ln>
              <a:solidFill>
                <a:srgbClr val="000000"/>
              </a:solidFill>
              <a:effectLst/>
              <a:uLnTx/>
              <a:uFillTx/>
              <a:latin typeface="Arial"/>
              <a:ea typeface="+mn-ea"/>
              <a:cs typeface="Arial" charset="0"/>
            </a:endParaRPr>
          </a:p>
          <a:p>
            <a:pPr marL="342900" marR="0" lvl="1" indent="-342900" algn="l" defTabSz="914400" rtl="0" eaLnBrk="1" fontAlgn="auto" latinLnBrk="0" hangingPunct="1">
              <a:lnSpc>
                <a:spcPct val="100000"/>
              </a:lnSpc>
              <a:spcBef>
                <a:spcPts val="1000"/>
              </a:spcBef>
              <a:spcAft>
                <a:spcPts val="0"/>
              </a:spcAft>
              <a:buClr>
                <a:srgbClr val="0070C0"/>
              </a:buClr>
              <a:buSzTx/>
              <a:buFont typeface="Arial" pitchFamily="34" charset="0"/>
              <a:buNone/>
              <a:tabLst/>
              <a:defRPr/>
            </a:pPr>
            <a:endParaRPr kumimoji="0" lang="fr-FR" sz="1600" b="0" i="0" u="none" strike="noStrike" kern="1200" cap="none" spc="0" normalizeH="0" baseline="0" noProof="0" dirty="0">
              <a:ln>
                <a:noFill/>
              </a:ln>
              <a:solidFill>
                <a:srgbClr val="000000"/>
              </a:solidFill>
              <a:effectLst/>
              <a:uLnTx/>
              <a:uFillTx/>
              <a:latin typeface="Arial"/>
              <a:ea typeface="+mn-ea"/>
              <a:cs typeface="Arial" charset="0"/>
            </a:endParaRPr>
          </a:p>
          <a:p>
            <a:pPr marL="0" marR="0" lvl="0" indent="0" algn="just" defTabSz="914400" rtl="0" eaLnBrk="1" fontAlgn="auto" latinLnBrk="0" hangingPunct="1">
              <a:lnSpc>
                <a:spcPct val="100000"/>
              </a:lnSpc>
              <a:spcBef>
                <a:spcPts val="384"/>
              </a:spcBef>
              <a:spcAft>
                <a:spcPts val="0"/>
              </a:spcAft>
              <a:buClrTx/>
              <a:buSzTx/>
              <a:buFontTx/>
              <a:buNone/>
              <a:tabLst/>
              <a:defRPr/>
            </a:pPr>
            <a:endParaRPr kumimoji="0" lang="fr-FR" sz="1600" b="0" i="0" u="none" strike="noStrike" kern="1200" cap="none" spc="0" normalizeH="0" baseline="0" noProof="0" dirty="0">
              <a:ln>
                <a:noFill/>
              </a:ln>
              <a:solidFill>
                <a:srgbClr val="000000"/>
              </a:solidFill>
              <a:effectLst/>
              <a:uLnTx/>
              <a:uFillTx/>
              <a:latin typeface="Arial"/>
              <a:ea typeface="+mn-ea"/>
              <a:cs typeface="Arial" charset="0"/>
            </a:endParaRPr>
          </a:p>
        </p:txBody>
      </p:sp>
      <p:sp>
        <p:nvSpPr>
          <p:cNvPr id="8" name="Isosceles Triangle 7"/>
          <p:cNvSpPr/>
          <p:nvPr/>
        </p:nvSpPr>
        <p:spPr>
          <a:xfrm rot="10800000">
            <a:off x="4392329" y="4419600"/>
            <a:ext cx="3407343" cy="606957"/>
          </a:xfrm>
          <a:prstGeom prst="triangle">
            <a:avLst/>
          </a:prstGeom>
          <a:ln w="952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a:ea typeface="+mn-ea"/>
              <a:cs typeface="Arial" pitchFamily="34" charset="0"/>
            </a:endParaRPr>
          </a:p>
        </p:txBody>
      </p:sp>
      <p:sp>
        <p:nvSpPr>
          <p:cNvPr id="4" name="Rectangle 3"/>
          <p:cNvSpPr/>
          <p:nvPr/>
        </p:nvSpPr>
        <p:spPr>
          <a:xfrm>
            <a:off x="2684930" y="5190582"/>
            <a:ext cx="7562506" cy="646331"/>
          </a:xfrm>
          <a:prstGeom prst="rect">
            <a:avLst/>
          </a:prstGeom>
          <a:solidFill>
            <a:srgbClr val="0070C0"/>
          </a:solidFill>
        </p:spPr>
        <p:txBody>
          <a:bodyPr wrap="square">
            <a:spAutoFit/>
          </a:bodyPr>
          <a:lstStyle/>
          <a:p>
            <a:pPr marL="0" lvl="1" algn="ctr" defTabSz="457200"/>
            <a:r>
              <a:rPr kumimoji="0" lang="fr-FR" sz="1800" b="0" i="0" u="none" strike="noStrike" kern="1200" cap="none" spc="0" normalizeH="0" baseline="0" noProof="0" dirty="0">
                <a:ln>
                  <a:noFill/>
                </a:ln>
                <a:solidFill>
                  <a:srgbClr val="FFFFFF"/>
                </a:solidFill>
                <a:effectLst/>
                <a:uLnTx/>
                <a:uFillTx/>
                <a:latin typeface="Arial"/>
                <a:ea typeface="+mn-ea"/>
                <a:cs typeface="Arial" charset="0"/>
              </a:rPr>
              <a:t>Engager un dialogue avec les parties prenantes pour le passage à l’échelle des actions clés de nutrition dans le pays</a:t>
            </a:r>
            <a:r>
              <a:rPr lang="fr-FR" dirty="0">
                <a:solidFill>
                  <a:srgbClr val="FFFFFF"/>
                </a:solidFill>
                <a:latin typeface="Arial"/>
                <a:cs typeface="Arial" charset="0"/>
              </a:rPr>
              <a:t> et aider </a:t>
            </a:r>
            <a:r>
              <a:rPr lang="fr-FR" dirty="0">
                <a:solidFill>
                  <a:srgbClr val="FFFFFF"/>
                </a:solidFill>
                <a:cs typeface="Arial" charset="0"/>
              </a:rPr>
              <a:t>à</a:t>
            </a:r>
            <a:r>
              <a:rPr lang="fr-FR" dirty="0">
                <a:solidFill>
                  <a:srgbClr val="FFFFFF"/>
                </a:solidFill>
                <a:latin typeface="Arial"/>
                <a:cs typeface="Arial" charset="0"/>
              </a:rPr>
              <a:t> la d</a:t>
            </a:r>
            <a:r>
              <a:rPr lang="fr-FR" dirty="0">
                <a:solidFill>
                  <a:srgbClr val="FFFFFF"/>
                </a:solidFill>
                <a:cs typeface="Arial" charset="0"/>
              </a:rPr>
              <a:t>é</a:t>
            </a:r>
            <a:r>
              <a:rPr lang="fr-FR" dirty="0">
                <a:solidFill>
                  <a:srgbClr val="FFFFFF"/>
                </a:solidFill>
                <a:latin typeface="Arial"/>
                <a:cs typeface="Arial" charset="0"/>
              </a:rPr>
              <a:t>cision </a:t>
            </a:r>
            <a:endParaRPr kumimoji="0" lang="fr-FR" sz="1800" b="0" i="1" u="none" strike="noStrike" kern="1200" cap="none" spc="0" normalizeH="0" baseline="0" noProof="0" dirty="0">
              <a:ln>
                <a:noFill/>
              </a:ln>
              <a:solidFill>
                <a:srgbClr val="FFFFFF"/>
              </a:solidFill>
              <a:effectLst/>
              <a:uLnTx/>
              <a:uFillTx/>
              <a:latin typeface="Arial"/>
              <a:ea typeface="+mn-ea"/>
              <a:cs typeface="Arial" charset="0"/>
            </a:endParaRPr>
          </a:p>
        </p:txBody>
      </p:sp>
      <p:pic>
        <p:nvPicPr>
          <p:cNvPr id="6" name="Picture 5" descr="A screenshot of a cell phone&#10;&#10;Description generated with high confidence">
            <a:extLst>
              <a:ext uri="{FF2B5EF4-FFF2-40B4-BE49-F238E27FC236}">
                <a16:creationId xmlns:a16="http://schemas.microsoft.com/office/drawing/2014/main" id="{02B06575-E8D3-4D3E-B6AA-7D54A3D0DEFB}"/>
              </a:ext>
            </a:extLst>
          </p:cNvPr>
          <p:cNvPicPr>
            <a:picLocks noChangeAspect="1"/>
          </p:cNvPicPr>
          <p:nvPr/>
        </p:nvPicPr>
        <p:blipFill>
          <a:blip r:embed="rId4"/>
          <a:stretch>
            <a:fillRect/>
          </a:stretch>
        </p:blipFill>
        <p:spPr>
          <a:xfrm>
            <a:off x="10695152" y="56457"/>
            <a:ext cx="1401154" cy="817230"/>
          </a:xfrm>
          <a:prstGeom prst="rect">
            <a:avLst/>
          </a:prstGeom>
        </p:spPr>
      </p:pic>
    </p:spTree>
    <p:extLst>
      <p:ext uri="{BB962C8B-B14F-4D97-AF65-F5344CB8AC3E}">
        <p14:creationId xmlns:p14="http://schemas.microsoft.com/office/powerpoint/2010/main" val="2673370954"/>
      </p:ext>
    </p:extLst>
  </p:cSld>
  <p:clrMapOvr>
    <a:overrideClrMapping bg1="lt1" tx1="dk1" bg2="lt2" tx2="dk2" accent1="accent1" accent2="accent2" accent3="accent3" accent4="accent4" accent5="accent5" accent6="accent6" hlink="hlink" folHlink="folHlink"/>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1" name="ColumnHeader">
            <a:extLst>
              <a:ext uri="{FF2B5EF4-FFF2-40B4-BE49-F238E27FC236}">
                <a16:creationId xmlns:a16="http://schemas.microsoft.com/office/drawing/2014/main" id="{F622613F-6B69-4E0C-9A19-73B3271F2D7E}"/>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a:t>
            </a:r>
            <a:r>
              <a:rPr lang="fr-FR" sz="1200" b="1" dirty="0">
                <a:latin typeface="Arial" pitchFamily="34" charset="0"/>
                <a:cs typeface="Arial" pitchFamily="34" charset="0"/>
              </a:rPr>
              <a:t>la formation des prestataires de santé aux pratiques optimales de l’ANJE</a:t>
            </a:r>
            <a:endParaRPr lang="en-US" sz="1200" b="1" dirty="0">
              <a:latin typeface="Arial" pitchFamily="34" charset="0"/>
              <a:cs typeface="Arial" pitchFamily="34" charset="0"/>
            </a:endParaRPr>
          </a:p>
        </p:txBody>
      </p:sp>
      <p:sp>
        <p:nvSpPr>
          <p:cNvPr id="135" name="Title 1">
            <a:extLst>
              <a:ext uri="{FF2B5EF4-FFF2-40B4-BE49-F238E27FC236}">
                <a16:creationId xmlns:a16="http://schemas.microsoft.com/office/drawing/2014/main" id="{37F06FC8-288C-4ED1-AA12-2592145E6EDF}"/>
              </a:ext>
            </a:extLst>
          </p:cNvPr>
          <p:cNvSpPr txBox="1">
            <a:spLocks/>
          </p:cNvSpPr>
          <p:nvPr/>
        </p:nvSpPr>
        <p:spPr>
          <a:xfrm>
            <a:off x="478310" y="112488"/>
            <a:ext cx="11068539"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la formation des prestataires de santé aux                         pratiques optimales de l’ANJE? (1/2)</a:t>
            </a:r>
            <a:br>
              <a:rPr lang="fr-FR" sz="3200" dirty="0">
                <a:cs typeface="Arial" pitchFamily="34" charset="0"/>
              </a:rPr>
            </a:br>
            <a:r>
              <a:rPr lang="fr-FR" sz="1400" dirty="0">
                <a:solidFill>
                  <a:srgbClr val="0070C0"/>
                </a:solidFill>
                <a:cs typeface="Arial" pitchFamily="34" charset="0"/>
              </a:rPr>
              <a:t>Cette action est menée par le Ministère de Santé Publique et appuyée par 9 exécutants dans les provinces</a:t>
            </a:r>
            <a:endParaRPr lang="en-GB" sz="1400" dirty="0">
              <a:solidFill>
                <a:srgbClr val="0070C0"/>
              </a:solidFill>
              <a:cs typeface="Arial" pitchFamily="34" charset="0"/>
            </a:endParaRPr>
          </a:p>
        </p:txBody>
      </p:sp>
      <p:sp>
        <p:nvSpPr>
          <p:cNvPr id="182" name="ColumnHeader">
            <a:extLst>
              <a:ext uri="{FF2B5EF4-FFF2-40B4-BE49-F238E27FC236}">
                <a16:creationId xmlns:a16="http://schemas.microsoft.com/office/drawing/2014/main" id="{81FC9433-6E69-404A-B9B9-EE7FB6E119B5}"/>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183" name="Rectangle 182">
            <a:extLst>
              <a:ext uri="{FF2B5EF4-FFF2-40B4-BE49-F238E27FC236}">
                <a16:creationId xmlns:a16="http://schemas.microsoft.com/office/drawing/2014/main" id="{F7535B4D-090C-40D5-9EA1-7116BF04F4B2}"/>
              </a:ext>
            </a:extLst>
          </p:cNvPr>
          <p:cNvSpPr/>
          <p:nvPr/>
        </p:nvSpPr>
        <p:spPr>
          <a:xfrm>
            <a:off x="7770676" y="1890408"/>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85" name="Rectangle 184">
            <a:extLst>
              <a:ext uri="{FF2B5EF4-FFF2-40B4-BE49-F238E27FC236}">
                <a16:creationId xmlns:a16="http://schemas.microsoft.com/office/drawing/2014/main" id="{54FA479B-3568-46AF-B8B1-043BBDAEB7C8}"/>
              </a:ext>
            </a:extLst>
          </p:cNvPr>
          <p:cNvSpPr/>
          <p:nvPr/>
        </p:nvSpPr>
        <p:spPr>
          <a:xfrm>
            <a:off x="9451258" y="1890535"/>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Prestataires de santé</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86" name="Rectangle 185">
            <a:extLst>
              <a:ext uri="{FF2B5EF4-FFF2-40B4-BE49-F238E27FC236}">
                <a16:creationId xmlns:a16="http://schemas.microsoft.com/office/drawing/2014/main" id="{5CB39A98-50A4-4101-98DA-1C91A10CB70B}"/>
              </a:ext>
            </a:extLst>
          </p:cNvPr>
          <p:cNvSpPr/>
          <p:nvPr/>
        </p:nvSpPr>
        <p:spPr>
          <a:xfrm>
            <a:off x="7786441" y="4141875"/>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89" name="Table 188">
            <a:extLst>
              <a:ext uri="{FF2B5EF4-FFF2-40B4-BE49-F238E27FC236}">
                <a16:creationId xmlns:a16="http://schemas.microsoft.com/office/drawing/2014/main" id="{EDA19357-63E7-4C28-A88F-33F88E20F117}"/>
              </a:ext>
            </a:extLst>
          </p:cNvPr>
          <p:cNvGraphicFramePr>
            <a:graphicFrameLocks noGrp="1"/>
          </p:cNvGraphicFramePr>
          <p:nvPr>
            <p:extLst>
              <p:ext uri="{D42A27DB-BD31-4B8C-83A1-F6EECF244321}">
                <p14:modId xmlns:p14="http://schemas.microsoft.com/office/powerpoint/2010/main" val="663818748"/>
              </p:ext>
            </p:extLst>
          </p:nvPr>
        </p:nvGraphicFramePr>
        <p:xfrm>
          <a:off x="7781924" y="2362983"/>
          <a:ext cx="1342990" cy="1715035"/>
        </p:xfrm>
        <a:graphic>
          <a:graphicData uri="http://schemas.openxmlformats.org/drawingml/2006/table">
            <a:tbl>
              <a:tblPr firstRow="1" bandRow="1">
                <a:tableStyleId>{5C22544A-7EE6-4342-B048-85BDC9FD1C3A}</a:tableStyleId>
              </a:tblPr>
              <a:tblGrid>
                <a:gridCol w="1342990">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Bahr El Ghazel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bg1"/>
                          </a:solidFill>
                          <a:effectLst/>
                          <a:latin typeface="Arial" panose="020B0604020202020204" pitchFamily="34" charset="0"/>
                        </a:rPr>
                        <a:t>Chari-Baguirmi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267478482"/>
                  </a:ext>
                </a:extLst>
              </a:tr>
              <a:tr h="245005">
                <a:tc>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bg1"/>
                          </a:solidFill>
                          <a:effectLst/>
                          <a:latin typeface="Arial" panose="020B0604020202020204" pitchFamily="34" charset="0"/>
                        </a:rPr>
                        <a:t>Ennedi-Est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518929450"/>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Guera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r h="245005">
                <a:tc>
                  <a:txBody>
                    <a:bodyPr/>
                    <a:lstStyle/>
                    <a:p>
                      <a:pPr algn="ctr" rtl="0" fontAlgn="b"/>
                      <a:r>
                        <a:rPr lang="fr-FR" sz="1050" b="0" i="0" u="none" strike="noStrike" dirty="0">
                          <a:solidFill>
                            <a:schemeClr val="bg1"/>
                          </a:solidFill>
                          <a:effectLst/>
                          <a:latin typeface="Arial" panose="020B0604020202020204" pitchFamily="34" charset="0"/>
                        </a:rPr>
                        <a:t>Kanem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542392046"/>
                  </a:ext>
                </a:extLst>
              </a:tr>
              <a:tr h="245005">
                <a:tc>
                  <a:txBody>
                    <a:bodyPr/>
                    <a:lstStyle/>
                    <a:p>
                      <a:pPr algn="ctr" rtl="0" fontAlgn="b"/>
                      <a:r>
                        <a:rPr lang="fr-FR" sz="1050" b="0" i="0" u="none" strike="noStrike" dirty="0">
                          <a:solidFill>
                            <a:schemeClr val="bg1"/>
                          </a:solidFill>
                          <a:effectLst/>
                          <a:latin typeface="Arial" panose="020B0604020202020204" pitchFamily="34" charset="0"/>
                        </a:rPr>
                        <a:t>Lac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03523449"/>
                  </a:ext>
                </a:extLst>
              </a:tr>
              <a:tr h="245005">
                <a:tc>
                  <a:txBody>
                    <a:bodyPr/>
                    <a:lstStyle/>
                    <a:p>
                      <a:pPr algn="ctr" rtl="0" fontAlgn="b"/>
                      <a:r>
                        <a:rPr lang="fr-FR" sz="1050" b="0" i="0" u="none" strike="noStrike" dirty="0">
                          <a:solidFill>
                            <a:schemeClr val="bg1"/>
                          </a:solidFill>
                          <a:effectLst/>
                          <a:latin typeface="Arial" panose="020B0604020202020204" pitchFamily="34" charset="0"/>
                        </a:rPr>
                        <a:t>Logone Occidental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944438068"/>
                  </a:ext>
                </a:extLst>
              </a:tr>
            </a:tbl>
          </a:graphicData>
        </a:graphic>
      </p:graphicFrame>
      <p:graphicFrame>
        <p:nvGraphicFramePr>
          <p:cNvPr id="190" name="Table 189">
            <a:extLst>
              <a:ext uri="{FF2B5EF4-FFF2-40B4-BE49-F238E27FC236}">
                <a16:creationId xmlns:a16="http://schemas.microsoft.com/office/drawing/2014/main" id="{0D1FBF1B-7114-4A16-847C-D6C82D9A3A82}"/>
              </a:ext>
            </a:extLst>
          </p:cNvPr>
          <p:cNvGraphicFramePr>
            <a:graphicFrameLocks noGrp="1"/>
          </p:cNvGraphicFramePr>
          <p:nvPr>
            <p:extLst>
              <p:ext uri="{D42A27DB-BD31-4B8C-83A1-F6EECF244321}">
                <p14:modId xmlns:p14="http://schemas.microsoft.com/office/powerpoint/2010/main" val="3125605270"/>
              </p:ext>
            </p:extLst>
          </p:nvPr>
        </p:nvGraphicFramePr>
        <p:xfrm>
          <a:off x="9419550" y="2386340"/>
          <a:ext cx="1547723" cy="1672671"/>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38953">
                <a:tc>
                  <a:txBody>
                    <a:bodyPr/>
                    <a:lstStyle/>
                    <a:p>
                      <a:pPr algn="ctr" rtl="0" fontAlgn="b"/>
                      <a:r>
                        <a:rPr lang="en-GB"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38953">
                <a:tc>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lang="en-GB" sz="1050" b="0" i="0" u="none" strike="noStrike" dirty="0">
                          <a:solidFill>
                            <a:schemeClr val="tx1"/>
                          </a:solidFill>
                          <a:effectLst/>
                          <a:latin typeface="Arial" panose="020B0604020202020204" pitchFamily="34" charset="0"/>
                        </a:rPr>
                        <a:t>15%</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617078474"/>
                  </a:ext>
                </a:extLst>
              </a:tr>
              <a:tr h="238953">
                <a:tc>
                  <a:txBody>
                    <a:bodyPr/>
                    <a:lstStyle/>
                    <a:p>
                      <a:pPr algn="ctr" rtl="0" fontAlgn="b"/>
                      <a:r>
                        <a:rPr lang="fr-FR" sz="1050" b="0" i="0" u="none" strike="noStrike" dirty="0">
                          <a:solidFill>
                            <a:schemeClr val="tx1"/>
                          </a:solidFill>
                          <a:effectLst/>
                          <a:latin typeface="Arial" panose="020B0604020202020204" pitchFamily="34" charset="0"/>
                        </a:rPr>
                        <a:t>10.8%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99645705"/>
                  </a:ext>
                </a:extLst>
              </a:tr>
              <a:tr h="238953">
                <a:tc>
                  <a:txBody>
                    <a:bodyPr/>
                    <a:lstStyle/>
                    <a:p>
                      <a:pPr algn="ctr" rtl="0" fontAlgn="b"/>
                      <a:r>
                        <a:rPr lang="en-GB" sz="1050" b="0" i="0" u="none" strike="noStrike" dirty="0">
                          <a:solidFill>
                            <a:schemeClr val="tx1"/>
                          </a:solidFill>
                          <a:effectLst/>
                          <a:latin typeface="Arial" panose="020B0604020202020204" pitchFamily="34" charset="0"/>
                        </a:rPr>
                        <a:t>61.6%</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38953">
                <a:tc>
                  <a:txBody>
                    <a:bodyPr/>
                    <a:lstStyle/>
                    <a:p>
                      <a:pPr algn="ctr" rtl="0" fontAlgn="b"/>
                      <a:r>
                        <a:rPr lang="fr-FR" sz="1050" b="0" i="0" u="none" strike="noStrike" dirty="0">
                          <a:solidFill>
                            <a:schemeClr val="tx1"/>
                          </a:solidFill>
                          <a:effectLst/>
                          <a:latin typeface="Arial" panose="020B0604020202020204" pitchFamily="34" charset="0"/>
                        </a:rPr>
                        <a:t>52.9%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64236199"/>
                  </a:ext>
                </a:extLst>
              </a:tr>
              <a:tr h="238953">
                <a:tc>
                  <a:txBody>
                    <a:bodyPr/>
                    <a:lstStyle/>
                    <a:p>
                      <a:pPr algn="ctr" rtl="0" fontAlgn="b"/>
                      <a:r>
                        <a:rPr lang="fr-FR" sz="1050" b="0" i="0" u="none" strike="noStrike" dirty="0">
                          <a:solidFill>
                            <a:schemeClr val="tx1"/>
                          </a:solidFill>
                          <a:effectLst/>
                          <a:latin typeface="Arial" panose="020B0604020202020204" pitchFamily="34" charset="0"/>
                        </a:rPr>
                        <a:t>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83448181"/>
                  </a:ext>
                </a:extLst>
              </a:tr>
              <a:tr h="238953">
                <a:tc>
                  <a:txBody>
                    <a:bodyPr/>
                    <a:lstStyle/>
                    <a:p>
                      <a:pPr algn="ctr" rtl="0" fontAlgn="b"/>
                      <a:r>
                        <a:rPr lang="fr-FR" sz="1050" b="0" i="0" u="none" strike="noStrike" dirty="0">
                          <a:solidFill>
                            <a:schemeClr val="tx1"/>
                          </a:solidFill>
                          <a:effectLst/>
                          <a:latin typeface="Arial" panose="020B0604020202020204" pitchFamily="34" charset="0"/>
                        </a:rPr>
                        <a:t>29.5%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983657455"/>
                  </a:ext>
                </a:extLst>
              </a:tr>
            </a:tbl>
          </a:graphicData>
        </a:graphic>
      </p:graphicFrame>
      <p:sp>
        <p:nvSpPr>
          <p:cNvPr id="193" name="Rectangle 192">
            <a:extLst>
              <a:ext uri="{FF2B5EF4-FFF2-40B4-BE49-F238E27FC236}">
                <a16:creationId xmlns:a16="http://schemas.microsoft.com/office/drawing/2014/main" id="{273E87A3-C3E1-48AE-B4CE-0D7B1AA4C1B1}"/>
              </a:ext>
            </a:extLst>
          </p:cNvPr>
          <p:cNvSpPr/>
          <p:nvPr/>
        </p:nvSpPr>
        <p:spPr>
          <a:xfrm>
            <a:off x="9419550" y="4136597"/>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9.1%</a:t>
            </a:r>
            <a:endPar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02" name="Rectangle 301">
            <a:extLst>
              <a:ext uri="{FF2B5EF4-FFF2-40B4-BE49-F238E27FC236}">
                <a16:creationId xmlns:a16="http://schemas.microsoft.com/office/drawing/2014/main" id="{5CBE82E6-2E7D-4A0F-984B-A4CD36E98ECB}"/>
              </a:ext>
            </a:extLst>
          </p:cNvPr>
          <p:cNvSpPr/>
          <p:nvPr/>
        </p:nvSpPr>
        <p:spPr>
          <a:xfrm>
            <a:off x="4820845" y="4379002"/>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313" name="Rectangle 312">
            <a:extLst>
              <a:ext uri="{FF2B5EF4-FFF2-40B4-BE49-F238E27FC236}">
                <a16:creationId xmlns:a16="http://schemas.microsoft.com/office/drawing/2014/main" id="{589BF8EB-B1AD-4B38-9402-9D6E7F1E4D36}"/>
              </a:ext>
            </a:extLst>
          </p:cNvPr>
          <p:cNvSpPr/>
          <p:nvPr/>
        </p:nvSpPr>
        <p:spPr>
          <a:xfrm>
            <a:off x="4827180" y="4633412"/>
            <a:ext cx="257015" cy="130578"/>
          </a:xfrm>
          <a:prstGeom prst="rect">
            <a:avLst/>
          </a:prstGeom>
          <a:solidFill>
            <a:schemeClr val="tx2">
              <a:lumMod val="20000"/>
              <a:lumOff val="8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314" name="Rectangle 313">
            <a:extLst>
              <a:ext uri="{FF2B5EF4-FFF2-40B4-BE49-F238E27FC236}">
                <a16:creationId xmlns:a16="http://schemas.microsoft.com/office/drawing/2014/main" id="{76BBF059-D7CE-4CD8-92D1-980D1197B8EA}"/>
              </a:ext>
            </a:extLst>
          </p:cNvPr>
          <p:cNvSpPr/>
          <p:nvPr/>
        </p:nvSpPr>
        <p:spPr>
          <a:xfrm>
            <a:off x="4827180" y="4806979"/>
            <a:ext cx="257015" cy="130578"/>
          </a:xfrm>
          <a:prstGeom prst="rect">
            <a:avLst/>
          </a:prstGeom>
          <a:solidFill>
            <a:schemeClr val="tx2">
              <a:lumMod val="60000"/>
              <a:lumOff val="4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315" name="Rectangle 314">
            <a:extLst>
              <a:ext uri="{FF2B5EF4-FFF2-40B4-BE49-F238E27FC236}">
                <a16:creationId xmlns:a16="http://schemas.microsoft.com/office/drawing/2014/main" id="{968AB479-763A-4209-82A6-C27B4A1464F3}"/>
              </a:ext>
            </a:extLst>
          </p:cNvPr>
          <p:cNvSpPr/>
          <p:nvPr/>
        </p:nvSpPr>
        <p:spPr>
          <a:xfrm>
            <a:off x="4827180" y="4980545"/>
            <a:ext cx="257015" cy="130578"/>
          </a:xfrm>
          <a:prstGeom prst="rect">
            <a:avLst/>
          </a:prstGeom>
          <a:solidFill>
            <a:schemeClr val="tx2"/>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316" name="TextBox 315">
            <a:extLst>
              <a:ext uri="{FF2B5EF4-FFF2-40B4-BE49-F238E27FC236}">
                <a16:creationId xmlns:a16="http://schemas.microsoft.com/office/drawing/2014/main" id="{73861292-82E4-408F-A5DE-FDF8CE53BC54}"/>
              </a:ext>
            </a:extLst>
          </p:cNvPr>
          <p:cNvSpPr txBox="1"/>
          <p:nvPr/>
        </p:nvSpPr>
        <p:spPr>
          <a:xfrm>
            <a:off x="5144741" y="4610103"/>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317" name="TextBox 316">
            <a:extLst>
              <a:ext uri="{FF2B5EF4-FFF2-40B4-BE49-F238E27FC236}">
                <a16:creationId xmlns:a16="http://schemas.microsoft.com/office/drawing/2014/main" id="{9CB02AF5-8A39-4B9D-83C1-2925979E0AD9}"/>
              </a:ext>
            </a:extLst>
          </p:cNvPr>
          <p:cNvSpPr txBox="1"/>
          <p:nvPr/>
        </p:nvSpPr>
        <p:spPr>
          <a:xfrm>
            <a:off x="5144743" y="4811805"/>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318" name="TextBox 317">
            <a:extLst>
              <a:ext uri="{FF2B5EF4-FFF2-40B4-BE49-F238E27FC236}">
                <a16:creationId xmlns:a16="http://schemas.microsoft.com/office/drawing/2014/main" id="{A0BDEC27-665A-49D4-8482-A248A5A1DACE}"/>
              </a:ext>
            </a:extLst>
          </p:cNvPr>
          <p:cNvSpPr txBox="1"/>
          <p:nvPr/>
        </p:nvSpPr>
        <p:spPr>
          <a:xfrm>
            <a:off x="5144743" y="4986692"/>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319" name="TextBox 318">
            <a:extLst>
              <a:ext uri="{FF2B5EF4-FFF2-40B4-BE49-F238E27FC236}">
                <a16:creationId xmlns:a16="http://schemas.microsoft.com/office/drawing/2014/main" id="{4D236F12-F852-4838-B159-F7DF759EBB79}"/>
              </a:ext>
            </a:extLst>
          </p:cNvPr>
          <p:cNvSpPr txBox="1"/>
          <p:nvPr/>
        </p:nvSpPr>
        <p:spPr>
          <a:xfrm>
            <a:off x="5144743" y="5161579"/>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320" name="Rectangle 319">
            <a:extLst>
              <a:ext uri="{FF2B5EF4-FFF2-40B4-BE49-F238E27FC236}">
                <a16:creationId xmlns:a16="http://schemas.microsoft.com/office/drawing/2014/main" id="{470F04C9-C4B7-4ADE-A6B8-CD65662B0AAE}"/>
              </a:ext>
            </a:extLst>
          </p:cNvPr>
          <p:cNvSpPr/>
          <p:nvPr/>
        </p:nvSpPr>
        <p:spPr>
          <a:xfrm>
            <a:off x="4827179" y="5161579"/>
            <a:ext cx="257015" cy="130578"/>
          </a:xfrm>
          <a:prstGeom prst="rect">
            <a:avLst/>
          </a:prstGeom>
          <a:solidFill>
            <a:schemeClr val="tx2">
              <a:lumMod val="5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321" name="Rectangle 320">
            <a:extLst>
              <a:ext uri="{FF2B5EF4-FFF2-40B4-BE49-F238E27FC236}">
                <a16:creationId xmlns:a16="http://schemas.microsoft.com/office/drawing/2014/main" id="{B5F8FBCB-AB72-45B9-A0AF-277C275001EB}"/>
              </a:ext>
            </a:extLst>
          </p:cNvPr>
          <p:cNvSpPr/>
          <p:nvPr/>
        </p:nvSpPr>
        <p:spPr>
          <a:xfrm>
            <a:off x="4836837" y="5551081"/>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322" name="Rectangle 321">
            <a:extLst>
              <a:ext uri="{FF2B5EF4-FFF2-40B4-BE49-F238E27FC236}">
                <a16:creationId xmlns:a16="http://schemas.microsoft.com/office/drawing/2014/main" id="{F1F6862A-C33D-4A45-BCDC-53B97CF0391E}"/>
              </a:ext>
            </a:extLst>
          </p:cNvPr>
          <p:cNvSpPr/>
          <p:nvPr/>
        </p:nvSpPr>
        <p:spPr>
          <a:xfrm>
            <a:off x="4878447" y="5607588"/>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323" name="Rectangle 322">
            <a:extLst>
              <a:ext uri="{FF2B5EF4-FFF2-40B4-BE49-F238E27FC236}">
                <a16:creationId xmlns:a16="http://schemas.microsoft.com/office/drawing/2014/main" id="{EE0E85D6-9BE4-44FD-A6FA-0C7B3BF42BBC}"/>
              </a:ext>
            </a:extLst>
          </p:cNvPr>
          <p:cNvSpPr/>
          <p:nvPr/>
        </p:nvSpPr>
        <p:spPr>
          <a:xfrm>
            <a:off x="4836836" y="5784212"/>
            <a:ext cx="968253" cy="117435"/>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324" name="Rectangle 323">
            <a:extLst>
              <a:ext uri="{FF2B5EF4-FFF2-40B4-BE49-F238E27FC236}">
                <a16:creationId xmlns:a16="http://schemas.microsoft.com/office/drawing/2014/main" id="{CA01C852-28F5-4555-AAEB-69D493B56DA3}"/>
              </a:ext>
            </a:extLst>
          </p:cNvPr>
          <p:cNvSpPr/>
          <p:nvPr/>
        </p:nvSpPr>
        <p:spPr>
          <a:xfrm>
            <a:off x="4836836" y="594009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325" name="Rectangle 324">
            <a:extLst>
              <a:ext uri="{FF2B5EF4-FFF2-40B4-BE49-F238E27FC236}">
                <a16:creationId xmlns:a16="http://schemas.microsoft.com/office/drawing/2014/main" id="{2151C77F-FF8D-4FDC-B8A9-9E039707B01B}"/>
              </a:ext>
            </a:extLst>
          </p:cNvPr>
          <p:cNvSpPr/>
          <p:nvPr/>
        </p:nvSpPr>
        <p:spPr>
          <a:xfrm>
            <a:off x="4840755" y="608205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grpSp>
        <p:nvGrpSpPr>
          <p:cNvPr id="328" name="Group 327">
            <a:extLst>
              <a:ext uri="{FF2B5EF4-FFF2-40B4-BE49-F238E27FC236}">
                <a16:creationId xmlns:a16="http://schemas.microsoft.com/office/drawing/2014/main" id="{BBCA6A28-2094-430C-9488-6950A2CD9EBF}"/>
              </a:ext>
            </a:extLst>
          </p:cNvPr>
          <p:cNvGrpSpPr/>
          <p:nvPr/>
        </p:nvGrpSpPr>
        <p:grpSpPr>
          <a:xfrm>
            <a:off x="764097" y="1710070"/>
            <a:ext cx="3704020" cy="4861837"/>
            <a:chOff x="727141" y="1565476"/>
            <a:chExt cx="3704020" cy="4861837"/>
          </a:xfrm>
        </p:grpSpPr>
        <p:grpSp>
          <p:nvGrpSpPr>
            <p:cNvPr id="329" name="Group 342">
              <a:extLst>
                <a:ext uri="{FF2B5EF4-FFF2-40B4-BE49-F238E27FC236}">
                  <a16:creationId xmlns:a16="http://schemas.microsoft.com/office/drawing/2014/main" id="{46487E3C-392C-4620-A5EB-6560BD952488}"/>
                </a:ext>
              </a:extLst>
            </p:cNvPr>
            <p:cNvGrpSpPr>
              <a:grpSpLocks/>
            </p:cNvGrpSpPr>
            <p:nvPr/>
          </p:nvGrpSpPr>
          <p:grpSpPr bwMode="auto">
            <a:xfrm>
              <a:off x="727141" y="1565476"/>
              <a:ext cx="3704020" cy="4861837"/>
              <a:chOff x="4330939" y="1333501"/>
              <a:chExt cx="3849891" cy="5508598"/>
            </a:xfrm>
          </p:grpSpPr>
          <p:grpSp>
            <p:nvGrpSpPr>
              <p:cNvPr id="335" name="Group 5">
                <a:extLst>
                  <a:ext uri="{FF2B5EF4-FFF2-40B4-BE49-F238E27FC236}">
                    <a16:creationId xmlns:a16="http://schemas.microsoft.com/office/drawing/2014/main" id="{B003E703-805C-4343-8B25-4FDC5811E75C}"/>
                  </a:ext>
                </a:extLst>
              </p:cNvPr>
              <p:cNvGrpSpPr>
                <a:grpSpLocks noChangeAspect="1"/>
              </p:cNvGrpSpPr>
              <p:nvPr/>
            </p:nvGrpSpPr>
            <p:grpSpPr bwMode="auto">
              <a:xfrm>
                <a:off x="4784957" y="1333501"/>
                <a:ext cx="3395873" cy="5166215"/>
                <a:chOff x="3641407" y="794776"/>
                <a:chExt cx="3751494" cy="5704263"/>
              </a:xfrm>
            </p:grpSpPr>
            <p:sp>
              <p:nvSpPr>
                <p:cNvPr id="359" name="Freeform 8">
                  <a:extLst>
                    <a:ext uri="{FF2B5EF4-FFF2-40B4-BE49-F238E27FC236}">
                      <a16:creationId xmlns:a16="http://schemas.microsoft.com/office/drawing/2014/main" id="{471ADABE-2BFB-4A33-96C7-1EDB200E5F0B}"/>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98BBE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0" name="Freeform 10">
                  <a:extLst>
                    <a:ext uri="{FF2B5EF4-FFF2-40B4-BE49-F238E27FC236}">
                      <a16:creationId xmlns:a16="http://schemas.microsoft.com/office/drawing/2014/main" id="{8F9004F3-2112-4FB1-A6DB-0A68408F037F}"/>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1" name="Freeform 12">
                  <a:extLst>
                    <a:ext uri="{FF2B5EF4-FFF2-40B4-BE49-F238E27FC236}">
                      <a16:creationId xmlns:a16="http://schemas.microsoft.com/office/drawing/2014/main" id="{B558B7CA-7613-4987-A32D-60C8F5B49C30}"/>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2" name="Freeform 14">
                  <a:extLst>
                    <a:ext uri="{FF2B5EF4-FFF2-40B4-BE49-F238E27FC236}">
                      <a16:creationId xmlns:a16="http://schemas.microsoft.com/office/drawing/2014/main" id="{8C50F652-14E4-4189-9FE4-C9CCCA186CE7}"/>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rgbClr val="DDE8F6"/>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3" name="Freeform 16">
                  <a:extLst>
                    <a:ext uri="{FF2B5EF4-FFF2-40B4-BE49-F238E27FC236}">
                      <a16:creationId xmlns:a16="http://schemas.microsoft.com/office/drawing/2014/main" id="{34B9BC64-194D-417A-AB40-110177986012}"/>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chemeClr val="tx2">
                    <a:lumMod val="20000"/>
                    <a:lumOff val="80000"/>
                  </a:schemeClr>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364" name="Freeform 20">
                  <a:extLst>
                    <a:ext uri="{FF2B5EF4-FFF2-40B4-BE49-F238E27FC236}">
                      <a16:creationId xmlns:a16="http://schemas.microsoft.com/office/drawing/2014/main" id="{1E72B153-67C7-4D4E-8656-29B7D741A480}"/>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5" name="Freeform 22">
                  <a:extLst>
                    <a:ext uri="{FF2B5EF4-FFF2-40B4-BE49-F238E27FC236}">
                      <a16:creationId xmlns:a16="http://schemas.microsoft.com/office/drawing/2014/main" id="{1211FA68-B4A3-4D74-AD8E-4A2EA56CFA6F}"/>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rgbClr val="98BBE5"/>
                </a:solidFill>
                <a:ln w="9525">
                  <a:solidFill>
                    <a:schemeClr val="tx1">
                      <a:lumMod val="50000"/>
                      <a:lumOff val="50000"/>
                    </a:schemeClr>
                  </a:solidFill>
                  <a:round/>
                  <a:headEnd/>
                  <a:tailEnd/>
                </a:ln>
              </p:spPr>
              <p:txBody>
                <a:bodyPr/>
                <a:lstStyle/>
                <a:p>
                  <a:pPr>
                    <a:defRPr/>
                  </a:pPr>
                  <a:endParaRPr lang="en-GB" sz="800" b="1" dirty="0">
                    <a:latin typeface="+mj-lt"/>
                  </a:endParaRPr>
                </a:p>
              </p:txBody>
            </p:sp>
            <p:sp>
              <p:nvSpPr>
                <p:cNvPr id="366" name="Freeform 25">
                  <a:extLst>
                    <a:ext uri="{FF2B5EF4-FFF2-40B4-BE49-F238E27FC236}">
                      <a16:creationId xmlns:a16="http://schemas.microsoft.com/office/drawing/2014/main" id="{E324FB1E-FBCE-4E8B-A375-5721B9DE9BA6}"/>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67" name="Freeform 26">
                  <a:extLst>
                    <a:ext uri="{FF2B5EF4-FFF2-40B4-BE49-F238E27FC236}">
                      <a16:creationId xmlns:a16="http://schemas.microsoft.com/office/drawing/2014/main" id="{1529EB27-D8B6-4F64-B28D-BD6A0CCEDCAB}"/>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DDE8F6"/>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8" name="Freeform 29">
                  <a:extLst>
                    <a:ext uri="{FF2B5EF4-FFF2-40B4-BE49-F238E27FC236}">
                      <a16:creationId xmlns:a16="http://schemas.microsoft.com/office/drawing/2014/main" id="{E8E7946B-BC07-4281-8DA3-2E5EF921EE25}"/>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548DD4"/>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69" name="Freeform 30">
                  <a:extLst>
                    <a:ext uri="{FF2B5EF4-FFF2-40B4-BE49-F238E27FC236}">
                      <a16:creationId xmlns:a16="http://schemas.microsoft.com/office/drawing/2014/main" id="{FD4FA810-B8D8-4C76-9EA4-B0661D38E9A7}"/>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rgbClr val="98BBE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0" name="Freeform 33">
                  <a:extLst>
                    <a:ext uri="{FF2B5EF4-FFF2-40B4-BE49-F238E27FC236}">
                      <a16:creationId xmlns:a16="http://schemas.microsoft.com/office/drawing/2014/main" id="{B361E57F-59D2-459F-97A7-E99FA26072B0}"/>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71" name="Freeform 35">
                  <a:extLst>
                    <a:ext uri="{FF2B5EF4-FFF2-40B4-BE49-F238E27FC236}">
                      <a16:creationId xmlns:a16="http://schemas.microsoft.com/office/drawing/2014/main" id="{11FCB8EC-704E-4990-BA5B-BA6FEFCDE693}"/>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72" name="Freeform 36">
                  <a:extLst>
                    <a:ext uri="{FF2B5EF4-FFF2-40B4-BE49-F238E27FC236}">
                      <a16:creationId xmlns:a16="http://schemas.microsoft.com/office/drawing/2014/main" id="{C475F968-1E7F-4BEF-85EB-CE6B3DEE1D5A}"/>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3" name="Freeform 38">
                  <a:extLst>
                    <a:ext uri="{FF2B5EF4-FFF2-40B4-BE49-F238E27FC236}">
                      <a16:creationId xmlns:a16="http://schemas.microsoft.com/office/drawing/2014/main" id="{05136232-35D7-411B-9047-A1FFB95540FC}"/>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4" name="Freeform 40">
                  <a:extLst>
                    <a:ext uri="{FF2B5EF4-FFF2-40B4-BE49-F238E27FC236}">
                      <a16:creationId xmlns:a16="http://schemas.microsoft.com/office/drawing/2014/main" id="{60E58EB3-00FC-4A64-8003-6F5E13944EE9}"/>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5" name="Freeform 42">
                  <a:extLst>
                    <a:ext uri="{FF2B5EF4-FFF2-40B4-BE49-F238E27FC236}">
                      <a16:creationId xmlns:a16="http://schemas.microsoft.com/office/drawing/2014/main" id="{93044DBB-2D6C-4779-9CED-273875685E1E}"/>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6" name="Freeform 44">
                  <a:extLst>
                    <a:ext uri="{FF2B5EF4-FFF2-40B4-BE49-F238E27FC236}">
                      <a16:creationId xmlns:a16="http://schemas.microsoft.com/office/drawing/2014/main" id="{68AA3D00-CF43-4CF9-B619-00B7E815BFE8}"/>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7" name="Freeform 46">
                  <a:extLst>
                    <a:ext uri="{FF2B5EF4-FFF2-40B4-BE49-F238E27FC236}">
                      <a16:creationId xmlns:a16="http://schemas.microsoft.com/office/drawing/2014/main" id="{51DBD6EC-6F39-424C-8EA4-24DFE081AD90}"/>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8" name="Freeform 48">
                  <a:extLst>
                    <a:ext uri="{FF2B5EF4-FFF2-40B4-BE49-F238E27FC236}">
                      <a16:creationId xmlns:a16="http://schemas.microsoft.com/office/drawing/2014/main" id="{7AFC2BA7-3120-44E9-9378-765C8AA85D78}"/>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9" name="Freeform 50">
                  <a:extLst>
                    <a:ext uri="{FF2B5EF4-FFF2-40B4-BE49-F238E27FC236}">
                      <a16:creationId xmlns:a16="http://schemas.microsoft.com/office/drawing/2014/main" id="{C97629F0-EEC2-4C0E-A125-B8F6E19F6F4F}"/>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chemeClr val="accent1"/>
                </a:solidFill>
                <a:ln w="6350" cap="sq">
                  <a:solidFill>
                    <a:schemeClr val="tx1">
                      <a:lumMod val="50000"/>
                      <a:lumOff val="50000"/>
                    </a:schemeClr>
                  </a:solidFill>
                  <a:prstDash val="solid"/>
                  <a:bevel/>
                  <a:headEnd/>
                  <a:tailEnd/>
                </a:ln>
              </p:spPr>
              <p:txBody>
                <a:bodyPr/>
                <a:lstStyle/>
                <a:p>
                  <a:pPr>
                    <a:defRPr/>
                  </a:pPr>
                  <a:endParaRPr lang="en-GB" sz="800" b="1">
                    <a:solidFill>
                      <a:schemeClr val="bg1"/>
                    </a:solidFill>
                    <a:latin typeface="+mj-lt"/>
                  </a:endParaRPr>
                </a:p>
              </p:txBody>
            </p:sp>
            <p:sp>
              <p:nvSpPr>
                <p:cNvPr id="380" name="Freeform 53">
                  <a:extLst>
                    <a:ext uri="{FF2B5EF4-FFF2-40B4-BE49-F238E27FC236}">
                      <a16:creationId xmlns:a16="http://schemas.microsoft.com/office/drawing/2014/main" id="{EFFDB07F-F5B4-4D2F-908A-F3D3AE414F48}"/>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81" name="Freeform 54">
                  <a:extLst>
                    <a:ext uri="{FF2B5EF4-FFF2-40B4-BE49-F238E27FC236}">
                      <a16:creationId xmlns:a16="http://schemas.microsoft.com/office/drawing/2014/main" id="{B3CD9DDA-FA0A-4886-936C-B1D08BEEA985}"/>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grpSp>
          <p:sp>
            <p:nvSpPr>
              <p:cNvPr id="336" name="Rectangle 30">
                <a:extLst>
                  <a:ext uri="{FF2B5EF4-FFF2-40B4-BE49-F238E27FC236}">
                    <a16:creationId xmlns:a16="http://schemas.microsoft.com/office/drawing/2014/main" id="{28C7D1B8-E668-445E-8451-EAFE8976C532}"/>
                  </a:ext>
                </a:extLst>
              </p:cNvPr>
              <p:cNvSpPr>
                <a:spLocks noChangeArrowheads="1"/>
              </p:cNvSpPr>
              <p:nvPr/>
            </p:nvSpPr>
            <p:spPr bwMode="auto">
              <a:xfrm>
                <a:off x="4634676" y="6200247"/>
                <a:ext cx="740654"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Logone</a:t>
                </a:r>
                <a:r>
                  <a:rPr lang="en-US" altLang="en-US" sz="800" b="1" dirty="0">
                    <a:latin typeface="+mj-lt"/>
                  </a:rPr>
                  <a:t> Occidental</a:t>
                </a:r>
              </a:p>
            </p:txBody>
          </p:sp>
          <p:sp>
            <p:nvSpPr>
              <p:cNvPr id="337" name="Rectangle 30">
                <a:extLst>
                  <a:ext uri="{FF2B5EF4-FFF2-40B4-BE49-F238E27FC236}">
                    <a16:creationId xmlns:a16="http://schemas.microsoft.com/office/drawing/2014/main" id="{CDB50D30-062B-489C-AFD0-081108875E38}"/>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338" name="Rectangle 30">
                <a:extLst>
                  <a:ext uri="{FF2B5EF4-FFF2-40B4-BE49-F238E27FC236}">
                    <a16:creationId xmlns:a16="http://schemas.microsoft.com/office/drawing/2014/main" id="{B7BE702C-F181-4BBB-87CB-3E5C8563A1CB}"/>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339" name="Rectangle 30">
                <a:extLst>
                  <a:ext uri="{FF2B5EF4-FFF2-40B4-BE49-F238E27FC236}">
                    <a16:creationId xmlns:a16="http://schemas.microsoft.com/office/drawing/2014/main" id="{CE036C2B-CF02-482D-B21D-038ABBCCDD65}"/>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340" name="Rectangle 30">
                <a:extLst>
                  <a:ext uri="{FF2B5EF4-FFF2-40B4-BE49-F238E27FC236}">
                    <a16:creationId xmlns:a16="http://schemas.microsoft.com/office/drawing/2014/main" id="{279DE2BB-3E90-4A5E-A5B3-3D6FA7CED258}"/>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341" name="Rectangle 30">
                <a:extLst>
                  <a:ext uri="{FF2B5EF4-FFF2-40B4-BE49-F238E27FC236}">
                    <a16:creationId xmlns:a16="http://schemas.microsoft.com/office/drawing/2014/main" id="{49814C0B-15FD-47C5-A15E-12DAF2485D3C}"/>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342" name="Rectangle 30">
                <a:extLst>
                  <a:ext uri="{FF2B5EF4-FFF2-40B4-BE49-F238E27FC236}">
                    <a16:creationId xmlns:a16="http://schemas.microsoft.com/office/drawing/2014/main" id="{EE1F46DC-2B0C-4DDD-B85D-8B1D8356AB91}"/>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343" name="Rectangle 30">
                <a:extLst>
                  <a:ext uri="{FF2B5EF4-FFF2-40B4-BE49-F238E27FC236}">
                    <a16:creationId xmlns:a16="http://schemas.microsoft.com/office/drawing/2014/main" id="{9788F93E-F3D7-4761-8A7F-1A3ECB0D23DE}"/>
                  </a:ext>
                </a:extLst>
              </p:cNvPr>
              <p:cNvSpPr>
                <a:spLocks noChangeArrowheads="1"/>
              </p:cNvSpPr>
              <p:nvPr/>
            </p:nvSpPr>
            <p:spPr bwMode="auto">
              <a:xfrm>
                <a:off x="4393648" y="1883872"/>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344" name="Rectangle 30">
                <a:extLst>
                  <a:ext uri="{FF2B5EF4-FFF2-40B4-BE49-F238E27FC236}">
                    <a16:creationId xmlns:a16="http://schemas.microsoft.com/office/drawing/2014/main" id="{F313819B-33A3-47FA-B319-61B6695AD0F0}"/>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345" name="Rectangle 30">
                <a:extLst>
                  <a:ext uri="{FF2B5EF4-FFF2-40B4-BE49-F238E27FC236}">
                    <a16:creationId xmlns:a16="http://schemas.microsoft.com/office/drawing/2014/main" id="{E823DB02-4F61-4FBD-B218-299BCAA06E14}"/>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346" name="Rectangle 30">
                <a:extLst>
                  <a:ext uri="{FF2B5EF4-FFF2-40B4-BE49-F238E27FC236}">
                    <a16:creationId xmlns:a16="http://schemas.microsoft.com/office/drawing/2014/main" id="{8FA8C7D4-F577-4599-90DA-F55B9C0CCA70}"/>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347" name="Rectangle 30">
                <a:extLst>
                  <a:ext uri="{FF2B5EF4-FFF2-40B4-BE49-F238E27FC236}">
                    <a16:creationId xmlns:a16="http://schemas.microsoft.com/office/drawing/2014/main" id="{226134FA-354B-4F6D-8E31-70182D27E2D1}"/>
                  </a:ext>
                </a:extLst>
              </p:cNvPr>
              <p:cNvSpPr>
                <a:spLocks noChangeArrowheads="1"/>
              </p:cNvSpPr>
              <p:nvPr/>
            </p:nvSpPr>
            <p:spPr bwMode="auto">
              <a:xfrm>
                <a:off x="4393882" y="4751903"/>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348" name="Rectangle 30">
                <a:extLst>
                  <a:ext uri="{FF2B5EF4-FFF2-40B4-BE49-F238E27FC236}">
                    <a16:creationId xmlns:a16="http://schemas.microsoft.com/office/drawing/2014/main" id="{B980B43A-830B-46AD-B87B-A6D8FBC925F4}"/>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349" name="Rectangle 30">
                <a:extLst>
                  <a:ext uri="{FF2B5EF4-FFF2-40B4-BE49-F238E27FC236}">
                    <a16:creationId xmlns:a16="http://schemas.microsoft.com/office/drawing/2014/main" id="{D63FFC2B-263C-4DE6-8B9C-6290E4F020E9}"/>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350" name="Rectangle 30">
                <a:extLst>
                  <a:ext uri="{FF2B5EF4-FFF2-40B4-BE49-F238E27FC236}">
                    <a16:creationId xmlns:a16="http://schemas.microsoft.com/office/drawing/2014/main" id="{868D6D78-FE93-4292-A193-6690CE2C4E36}"/>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351" name="Rectangle 30">
                <a:extLst>
                  <a:ext uri="{FF2B5EF4-FFF2-40B4-BE49-F238E27FC236}">
                    <a16:creationId xmlns:a16="http://schemas.microsoft.com/office/drawing/2014/main" id="{C3AA3D3F-460D-4028-8566-2267097C49D3}"/>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352" name="Rectangle 30">
                <a:extLst>
                  <a:ext uri="{FF2B5EF4-FFF2-40B4-BE49-F238E27FC236}">
                    <a16:creationId xmlns:a16="http://schemas.microsoft.com/office/drawing/2014/main" id="{C9890DC7-31EE-4D2F-B7D0-244538D8AAAE}"/>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353" name="Rectangle 30">
                <a:extLst>
                  <a:ext uri="{FF2B5EF4-FFF2-40B4-BE49-F238E27FC236}">
                    <a16:creationId xmlns:a16="http://schemas.microsoft.com/office/drawing/2014/main" id="{4D7B8B33-C6C2-43C9-878E-8B874FEBF863}"/>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354" name="Rectangle 30">
                <a:extLst>
                  <a:ext uri="{FF2B5EF4-FFF2-40B4-BE49-F238E27FC236}">
                    <a16:creationId xmlns:a16="http://schemas.microsoft.com/office/drawing/2014/main" id="{5096347D-71C0-4F76-B11E-7BEFC45746FD}"/>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355" name="Rectangle 30">
                <a:extLst>
                  <a:ext uri="{FF2B5EF4-FFF2-40B4-BE49-F238E27FC236}">
                    <a16:creationId xmlns:a16="http://schemas.microsoft.com/office/drawing/2014/main" id="{0EC3F131-01FD-4E99-84E2-5489ADDCB9D8}"/>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Borkou</a:t>
                </a:r>
              </a:p>
            </p:txBody>
          </p:sp>
          <p:sp>
            <p:nvSpPr>
              <p:cNvPr id="356" name="Rectangle 30">
                <a:extLst>
                  <a:ext uri="{FF2B5EF4-FFF2-40B4-BE49-F238E27FC236}">
                    <a16:creationId xmlns:a16="http://schemas.microsoft.com/office/drawing/2014/main" id="{4CD79163-5DA0-40CA-A095-6D832A0EFCC1}"/>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357" name="Rectangle 30">
                <a:extLst>
                  <a:ext uri="{FF2B5EF4-FFF2-40B4-BE49-F238E27FC236}">
                    <a16:creationId xmlns:a16="http://schemas.microsoft.com/office/drawing/2014/main" id="{DDA44953-8B2D-46DD-824B-7A77031E82E9}"/>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358" name="Rectangle 30">
                <a:extLst>
                  <a:ext uri="{FF2B5EF4-FFF2-40B4-BE49-F238E27FC236}">
                    <a16:creationId xmlns:a16="http://schemas.microsoft.com/office/drawing/2014/main" id="{70A9CA98-8971-45B8-8E6A-488A13F44DDC}"/>
                  </a:ext>
                </a:extLst>
              </p:cNvPr>
              <p:cNvSpPr>
                <a:spLocks noChangeArrowheads="1"/>
              </p:cNvSpPr>
              <p:nvPr/>
            </p:nvSpPr>
            <p:spPr bwMode="auto">
              <a:xfrm>
                <a:off x="7743401" y="2968666"/>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Ennedi</a:t>
                </a:r>
                <a:r>
                  <a:rPr lang="en-US" altLang="en-US" sz="800" b="1" dirty="0">
                    <a:solidFill>
                      <a:schemeClr val="bg1"/>
                    </a:solidFill>
                    <a:latin typeface="+mj-lt"/>
                  </a:rPr>
                  <a:t>-</a:t>
                </a:r>
              </a:p>
              <a:p>
                <a:pPr algn="ctr"/>
                <a:r>
                  <a:rPr lang="en-US" altLang="en-US" sz="800" b="1" dirty="0">
                    <a:solidFill>
                      <a:schemeClr val="bg1"/>
                    </a:solidFill>
                    <a:latin typeface="+mj-lt"/>
                  </a:rPr>
                  <a:t>Est</a:t>
                </a:r>
              </a:p>
            </p:txBody>
          </p:sp>
        </p:grpSp>
        <p:cxnSp>
          <p:nvCxnSpPr>
            <p:cNvPr id="330" name="Straight Connector 329">
              <a:extLst>
                <a:ext uri="{FF2B5EF4-FFF2-40B4-BE49-F238E27FC236}">
                  <a16:creationId xmlns:a16="http://schemas.microsoft.com/office/drawing/2014/main" id="{624E4DA8-F276-47FE-9AB6-408DC4D90EDF}"/>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4DB1C721-4C85-4702-A614-DECA73BDCC7C}"/>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521C2A37-1FFB-4A45-BB0B-ED855D4FB19E}"/>
                </a:ext>
              </a:extLst>
            </p:cNvPr>
            <p:cNvCxnSpPr>
              <a:cxnSpLocks/>
              <a:endCxn id="369" idx="27"/>
            </p:cNvCxnSpPr>
            <p:nvPr/>
          </p:nvCxnSpPr>
          <p:spPr>
            <a:xfrm flipV="1">
              <a:off x="1626381" y="5858763"/>
              <a:ext cx="148801" cy="142026"/>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2EE46EC9-AB21-4A3E-816F-9A13ADD24D19}"/>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E439CBCC-A1BE-4431-87ED-8473645CEB24}"/>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2" name="Callout: Line 1">
            <a:extLst>
              <a:ext uri="{FF2B5EF4-FFF2-40B4-BE49-F238E27FC236}">
                <a16:creationId xmlns:a16="http://schemas.microsoft.com/office/drawing/2014/main" id="{3A6AE423-006A-4DBD-93BE-384451E46011}"/>
              </a:ext>
            </a:extLst>
          </p:cNvPr>
          <p:cNvSpPr/>
          <p:nvPr/>
        </p:nvSpPr>
        <p:spPr>
          <a:xfrm>
            <a:off x="1341202" y="2507196"/>
            <a:ext cx="688774" cy="738802"/>
          </a:xfrm>
          <a:prstGeom prst="borderCallout1">
            <a:avLst>
              <a:gd name="adj1" fmla="val 75863"/>
              <a:gd name="adj2" fmla="val 98798"/>
              <a:gd name="adj3" fmla="val 184400"/>
              <a:gd name="adj4" fmla="val 15778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en-US" sz="900" b="1" dirty="0">
                <a:solidFill>
                  <a:srgbClr val="FF0000"/>
                </a:solidFill>
                <a:latin typeface="Arial" pitchFamily="34" charset="0"/>
                <a:cs typeface="Arial" pitchFamily="34" charset="0"/>
              </a:rPr>
              <a:t>MSP</a:t>
            </a:r>
          </a:p>
          <a:p>
            <a:r>
              <a:rPr lang="en-US" sz="900" b="1" dirty="0">
                <a:solidFill>
                  <a:srgbClr val="FF0000"/>
                </a:solidFill>
                <a:latin typeface="Arial" pitchFamily="34" charset="0"/>
                <a:cs typeface="Arial" pitchFamily="34" charset="0"/>
              </a:rPr>
              <a:t>OXFAM</a:t>
            </a:r>
          </a:p>
          <a:p>
            <a:r>
              <a:rPr lang="en-US" sz="900" b="1" dirty="0">
                <a:solidFill>
                  <a:srgbClr val="A21A80"/>
                </a:solidFill>
                <a:latin typeface="Arial" pitchFamily="34" charset="0"/>
                <a:cs typeface="Arial" pitchFamily="34" charset="0"/>
              </a:rPr>
              <a:t>ECHO</a:t>
            </a:r>
          </a:p>
          <a:p>
            <a:r>
              <a:rPr lang="en-US" sz="900" b="1" dirty="0">
                <a:solidFill>
                  <a:srgbClr val="A21A80"/>
                </a:solidFill>
                <a:latin typeface="Arial" pitchFamily="34" charset="0"/>
                <a:cs typeface="Arial" pitchFamily="34" charset="0"/>
              </a:rPr>
              <a:t>UNICEF</a:t>
            </a:r>
          </a:p>
        </p:txBody>
      </p:sp>
      <p:sp>
        <p:nvSpPr>
          <p:cNvPr id="103" name="Callout: Line 102">
            <a:extLst>
              <a:ext uri="{FF2B5EF4-FFF2-40B4-BE49-F238E27FC236}">
                <a16:creationId xmlns:a16="http://schemas.microsoft.com/office/drawing/2014/main" id="{A29558A4-E1D9-46E7-8E75-32150A090F15}"/>
              </a:ext>
            </a:extLst>
          </p:cNvPr>
          <p:cNvSpPr/>
          <p:nvPr/>
        </p:nvSpPr>
        <p:spPr>
          <a:xfrm>
            <a:off x="205242" y="4667503"/>
            <a:ext cx="540965" cy="489940"/>
          </a:xfrm>
          <a:prstGeom prst="borderCallout1">
            <a:avLst>
              <a:gd name="adj1" fmla="val 60211"/>
              <a:gd name="adj2" fmla="val 100043"/>
              <a:gd name="adj3" fmla="val 81210"/>
              <a:gd name="adj4" fmla="val 28414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 </a:t>
            </a:r>
          </a:p>
          <a:p>
            <a:r>
              <a:rPr lang="en-US" sz="900" b="1" dirty="0">
                <a:solidFill>
                  <a:srgbClr val="FF0000"/>
                </a:solidFill>
                <a:latin typeface="Arial" pitchFamily="34" charset="0"/>
                <a:cs typeface="Arial" pitchFamily="34" charset="0"/>
              </a:rPr>
              <a:t>MSP</a:t>
            </a:r>
          </a:p>
        </p:txBody>
      </p:sp>
      <p:sp>
        <p:nvSpPr>
          <p:cNvPr id="104" name="Callout: Line 103">
            <a:extLst>
              <a:ext uri="{FF2B5EF4-FFF2-40B4-BE49-F238E27FC236}">
                <a16:creationId xmlns:a16="http://schemas.microsoft.com/office/drawing/2014/main" id="{AEB98E19-E7D8-4D25-9967-06C46E959AAD}"/>
              </a:ext>
            </a:extLst>
          </p:cNvPr>
          <p:cNvSpPr/>
          <p:nvPr/>
        </p:nvSpPr>
        <p:spPr>
          <a:xfrm>
            <a:off x="5161818" y="1731428"/>
            <a:ext cx="688774" cy="738802"/>
          </a:xfrm>
          <a:prstGeom prst="borderCallout1">
            <a:avLst>
              <a:gd name="adj1" fmla="val 68582"/>
              <a:gd name="adj2" fmla="val -1161"/>
              <a:gd name="adj3" fmla="val 140717"/>
              <a:gd name="adj4" fmla="val -12335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en-US" sz="900" b="1" dirty="0">
                <a:solidFill>
                  <a:srgbClr val="FF0000"/>
                </a:solidFill>
                <a:latin typeface="Arial" pitchFamily="34" charset="0"/>
                <a:cs typeface="Arial" pitchFamily="34" charset="0"/>
              </a:rPr>
              <a:t>IRC</a:t>
            </a:r>
          </a:p>
          <a:p>
            <a:r>
              <a:rPr lang="en-US" sz="900" b="1" dirty="0">
                <a:solidFill>
                  <a:schemeClr val="tx2">
                    <a:lumMod val="75000"/>
                  </a:schemeClr>
                </a:solidFill>
                <a:latin typeface="Arial" pitchFamily="34" charset="0"/>
                <a:cs typeface="Arial" pitchFamily="34" charset="0"/>
              </a:rPr>
              <a:t>IRC</a:t>
            </a:r>
          </a:p>
          <a:p>
            <a:r>
              <a:rPr lang="en-US" sz="900" b="1" dirty="0">
                <a:solidFill>
                  <a:srgbClr val="A21A80"/>
                </a:solidFill>
                <a:latin typeface="Arial" pitchFamily="34" charset="0"/>
                <a:cs typeface="Arial" pitchFamily="34" charset="0"/>
              </a:rPr>
              <a:t>BPRM</a:t>
            </a:r>
          </a:p>
          <a:p>
            <a:r>
              <a:rPr lang="en-US" sz="900" b="1" dirty="0">
                <a:solidFill>
                  <a:srgbClr val="A21A80"/>
                </a:solidFill>
                <a:latin typeface="Arial" pitchFamily="34" charset="0"/>
                <a:cs typeface="Arial" pitchFamily="34" charset="0"/>
              </a:rPr>
              <a:t>UNHCR</a:t>
            </a:r>
          </a:p>
        </p:txBody>
      </p:sp>
      <p:sp>
        <p:nvSpPr>
          <p:cNvPr id="105" name="Callout: Line 104">
            <a:extLst>
              <a:ext uri="{FF2B5EF4-FFF2-40B4-BE49-F238E27FC236}">
                <a16:creationId xmlns:a16="http://schemas.microsoft.com/office/drawing/2014/main" id="{6AF03975-5DA7-4236-96DF-62CDA783F06B}"/>
              </a:ext>
            </a:extLst>
          </p:cNvPr>
          <p:cNvSpPr/>
          <p:nvPr/>
        </p:nvSpPr>
        <p:spPr>
          <a:xfrm>
            <a:off x="5120028" y="2962285"/>
            <a:ext cx="770839" cy="1006216"/>
          </a:xfrm>
          <a:prstGeom prst="borderCallout1">
            <a:avLst>
              <a:gd name="adj1" fmla="val 90423"/>
              <a:gd name="adj2" fmla="val 1963"/>
              <a:gd name="adj3" fmla="val 177388"/>
              <a:gd name="adj4" fmla="val -242517"/>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en-US" sz="900" b="1" dirty="0">
                <a:solidFill>
                  <a:srgbClr val="FF0000"/>
                </a:solidFill>
                <a:latin typeface="Arial" pitchFamily="34" charset="0"/>
                <a:cs typeface="Arial" pitchFamily="34" charset="0"/>
              </a:rPr>
              <a:t>ICR</a:t>
            </a:r>
          </a:p>
          <a:p>
            <a:r>
              <a:rPr lang="en-US" sz="900" b="1" dirty="0">
                <a:solidFill>
                  <a:srgbClr val="FF0000"/>
                </a:solidFill>
                <a:latin typeface="Arial" pitchFamily="34" charset="0"/>
                <a:cs typeface="Arial" pitchFamily="34" charset="0"/>
              </a:rPr>
              <a:t>ASRADD</a:t>
            </a:r>
          </a:p>
          <a:p>
            <a:r>
              <a:rPr lang="en-US" sz="900" b="1" dirty="0">
                <a:solidFill>
                  <a:srgbClr val="FF0000"/>
                </a:solidFill>
                <a:latin typeface="Arial" pitchFamily="34" charset="0"/>
                <a:cs typeface="Arial" pitchFamily="34" charset="0"/>
              </a:rPr>
              <a:t>Care</a:t>
            </a:r>
          </a:p>
          <a:p>
            <a:r>
              <a:rPr lang="en-US" sz="900" b="1" dirty="0">
                <a:solidFill>
                  <a:schemeClr val="tx2">
                    <a:lumMod val="75000"/>
                  </a:schemeClr>
                </a:solidFill>
                <a:latin typeface="Arial" pitchFamily="34" charset="0"/>
                <a:cs typeface="Arial" pitchFamily="34" charset="0"/>
              </a:rPr>
              <a:t>IRC</a:t>
            </a:r>
          </a:p>
          <a:p>
            <a:r>
              <a:rPr lang="en-US" sz="900" b="1" dirty="0">
                <a:solidFill>
                  <a:schemeClr val="tx2">
                    <a:lumMod val="75000"/>
                  </a:schemeClr>
                </a:solidFill>
                <a:latin typeface="Arial" pitchFamily="34" charset="0"/>
                <a:cs typeface="Arial" pitchFamily="34" charset="0"/>
              </a:rPr>
              <a:t>UNICEF</a:t>
            </a:r>
          </a:p>
          <a:p>
            <a:r>
              <a:rPr lang="en-US" sz="900" b="1" dirty="0">
                <a:solidFill>
                  <a:srgbClr val="A21A80"/>
                </a:solidFill>
                <a:latin typeface="Arial" pitchFamily="34" charset="0"/>
                <a:cs typeface="Arial" pitchFamily="34" charset="0"/>
              </a:rPr>
              <a:t>ECHO</a:t>
            </a:r>
          </a:p>
        </p:txBody>
      </p:sp>
      <p:sp>
        <p:nvSpPr>
          <p:cNvPr id="106" name="Callout: Line 105">
            <a:extLst>
              <a:ext uri="{FF2B5EF4-FFF2-40B4-BE49-F238E27FC236}">
                <a16:creationId xmlns:a16="http://schemas.microsoft.com/office/drawing/2014/main" id="{78463342-1D82-4BCD-9A9D-19BE2EBA3E97}"/>
              </a:ext>
            </a:extLst>
          </p:cNvPr>
          <p:cNvSpPr/>
          <p:nvPr/>
        </p:nvSpPr>
        <p:spPr>
          <a:xfrm>
            <a:off x="14884" y="2854396"/>
            <a:ext cx="1026838" cy="1417034"/>
          </a:xfrm>
          <a:prstGeom prst="borderCallout1">
            <a:avLst>
              <a:gd name="adj1" fmla="val 100591"/>
              <a:gd name="adj2" fmla="val 63368"/>
              <a:gd name="adj3" fmla="val 108837"/>
              <a:gd name="adj4" fmla="val 12013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en-US" sz="900" b="1" dirty="0">
                <a:solidFill>
                  <a:srgbClr val="FF0000"/>
                </a:solidFill>
                <a:latin typeface="Arial" pitchFamily="34" charset="0"/>
                <a:cs typeface="Arial" pitchFamily="34" charset="0"/>
              </a:rPr>
              <a:t>Concern WW</a:t>
            </a:r>
          </a:p>
          <a:p>
            <a:r>
              <a:rPr lang="en-US" sz="900" b="1" dirty="0">
                <a:solidFill>
                  <a:srgbClr val="FF0000"/>
                </a:solidFill>
                <a:latin typeface="Arial" pitchFamily="34" charset="0"/>
                <a:cs typeface="Arial" pitchFamily="34" charset="0"/>
              </a:rPr>
              <a:t>IRC</a:t>
            </a:r>
          </a:p>
          <a:p>
            <a:r>
              <a:rPr lang="en-US" sz="900" b="1" dirty="0">
                <a:solidFill>
                  <a:schemeClr val="tx2">
                    <a:lumMod val="75000"/>
                  </a:schemeClr>
                </a:solidFill>
                <a:latin typeface="Arial" pitchFamily="34" charset="0"/>
                <a:cs typeface="Arial" pitchFamily="34" charset="0"/>
              </a:rPr>
              <a:t>Concern WW</a:t>
            </a:r>
          </a:p>
          <a:p>
            <a:r>
              <a:rPr lang="en-US" sz="900" b="1" dirty="0">
                <a:solidFill>
                  <a:schemeClr val="tx2">
                    <a:lumMod val="75000"/>
                  </a:schemeClr>
                </a:solidFill>
                <a:latin typeface="Arial" pitchFamily="34" charset="0"/>
                <a:cs typeface="Arial" pitchFamily="34" charset="0"/>
              </a:rPr>
              <a:t>IRC</a:t>
            </a:r>
          </a:p>
          <a:p>
            <a:r>
              <a:rPr lang="en-US" sz="900" b="1" dirty="0">
                <a:solidFill>
                  <a:srgbClr val="A21A80"/>
                </a:solidFill>
                <a:latin typeface="Arial" pitchFamily="34" charset="0"/>
                <a:cs typeface="Arial" pitchFamily="34" charset="0"/>
              </a:rPr>
              <a:t>ECHO</a:t>
            </a:r>
          </a:p>
          <a:p>
            <a:r>
              <a:rPr lang="en-US" sz="900" b="1" dirty="0" err="1">
                <a:solidFill>
                  <a:srgbClr val="A21A80"/>
                </a:solidFill>
                <a:latin typeface="Arial" pitchFamily="34" charset="0"/>
                <a:cs typeface="Arial" pitchFamily="34" charset="0"/>
              </a:rPr>
              <a:t>Irlande</a:t>
            </a:r>
            <a:endParaRPr lang="en-US" sz="900" b="1" dirty="0">
              <a:solidFill>
                <a:srgbClr val="A21A80"/>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UNHCR</a:t>
            </a:r>
          </a:p>
          <a:p>
            <a:r>
              <a:rPr lang="en-US" sz="900" b="1" dirty="0">
                <a:solidFill>
                  <a:srgbClr val="A21A80"/>
                </a:solidFill>
                <a:latin typeface="Arial" pitchFamily="34" charset="0"/>
                <a:cs typeface="Arial" pitchFamily="34" charset="0"/>
              </a:rPr>
              <a:t>OFDA</a:t>
            </a:r>
          </a:p>
          <a:p>
            <a:r>
              <a:rPr lang="en-US" sz="900" b="1" dirty="0">
                <a:solidFill>
                  <a:srgbClr val="A21A80"/>
                </a:solidFill>
                <a:latin typeface="Arial" pitchFamily="34" charset="0"/>
                <a:cs typeface="Arial" pitchFamily="34" charset="0"/>
              </a:rPr>
              <a:t>SIDA</a:t>
            </a:r>
          </a:p>
        </p:txBody>
      </p:sp>
      <p:sp>
        <p:nvSpPr>
          <p:cNvPr id="107" name="Callout: Line 106">
            <a:extLst>
              <a:ext uri="{FF2B5EF4-FFF2-40B4-BE49-F238E27FC236}">
                <a16:creationId xmlns:a16="http://schemas.microsoft.com/office/drawing/2014/main" id="{8177EA07-A5F0-4628-9AAC-3436F16670D0}"/>
              </a:ext>
            </a:extLst>
          </p:cNvPr>
          <p:cNvSpPr/>
          <p:nvPr/>
        </p:nvSpPr>
        <p:spPr>
          <a:xfrm>
            <a:off x="37122" y="5850965"/>
            <a:ext cx="968163" cy="972566"/>
          </a:xfrm>
          <a:prstGeom prst="borderCallout1">
            <a:avLst>
              <a:gd name="adj1" fmla="val 60211"/>
              <a:gd name="adj2" fmla="val 100043"/>
              <a:gd name="adj3" fmla="val 38019"/>
              <a:gd name="adj4" fmla="val 12627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endParaRPr lang="fr-FR" sz="900" b="1" dirty="0">
              <a:solidFill>
                <a:srgbClr val="FF0000"/>
              </a:solidFill>
              <a:latin typeface="Arial" pitchFamily="34" charset="0"/>
              <a:cs typeface="Arial" pitchFamily="34" charset="0"/>
            </a:endParaRPr>
          </a:p>
          <a:p>
            <a:r>
              <a:rPr lang="fr-FR" sz="900" b="1" dirty="0">
                <a:solidFill>
                  <a:srgbClr val="FF0000"/>
                </a:solidFill>
                <a:latin typeface="Arial" pitchFamily="34" charset="0"/>
                <a:cs typeface="Arial" pitchFamily="34" charset="0"/>
              </a:rPr>
              <a:t>Care </a:t>
            </a:r>
          </a:p>
          <a:p>
            <a:r>
              <a:rPr lang="en-US" sz="900" b="1" dirty="0">
                <a:solidFill>
                  <a:srgbClr val="FF0000"/>
                </a:solidFill>
                <a:latin typeface="Arial" pitchFamily="34" charset="0"/>
                <a:cs typeface="Arial" pitchFamily="34" charset="0"/>
              </a:rPr>
              <a:t>MSP</a:t>
            </a:r>
          </a:p>
          <a:p>
            <a:r>
              <a:rPr lang="en-US" sz="900" b="1" dirty="0" err="1">
                <a:solidFill>
                  <a:srgbClr val="FF0000"/>
                </a:solidFill>
                <a:latin typeface="Arial" pitchFamily="34" charset="0"/>
                <a:cs typeface="Arial" pitchFamily="34" charset="0"/>
              </a:rPr>
              <a:t>WorldVision</a:t>
            </a:r>
            <a:endParaRPr lang="en-US" sz="900" b="1" dirty="0">
              <a:solidFill>
                <a:srgbClr val="FF0000"/>
              </a:solidFill>
              <a:latin typeface="Arial" pitchFamily="34" charset="0"/>
              <a:cs typeface="Arial" pitchFamily="34" charset="0"/>
            </a:endParaRPr>
          </a:p>
          <a:p>
            <a:r>
              <a:rPr lang="en-US" sz="900" b="1" dirty="0">
                <a:solidFill>
                  <a:srgbClr val="FF0000"/>
                </a:solidFill>
                <a:latin typeface="Arial" pitchFamily="34" charset="0"/>
                <a:cs typeface="Arial" pitchFamily="34" charset="0"/>
              </a:rPr>
              <a:t>UNICEF</a:t>
            </a:r>
          </a:p>
          <a:p>
            <a:r>
              <a:rPr lang="en-US" sz="900" b="1" dirty="0">
                <a:solidFill>
                  <a:schemeClr val="tx2">
                    <a:lumMod val="75000"/>
                  </a:schemeClr>
                </a:solidFill>
                <a:latin typeface="Arial" pitchFamily="34" charset="0"/>
                <a:cs typeface="Arial" pitchFamily="34" charset="0"/>
              </a:rPr>
              <a:t>UNICEF</a:t>
            </a:r>
            <a:endParaRPr lang="en-US" sz="900" b="1" dirty="0">
              <a:solidFill>
                <a:srgbClr val="A21A80"/>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UNICEF</a:t>
            </a:r>
          </a:p>
          <a:p>
            <a:endParaRPr lang="en-US" sz="900" b="1" dirty="0">
              <a:solidFill>
                <a:srgbClr val="A21A80"/>
              </a:solidFill>
              <a:latin typeface="Arial" pitchFamily="34" charset="0"/>
              <a:cs typeface="Arial" pitchFamily="34" charset="0"/>
            </a:endParaRPr>
          </a:p>
        </p:txBody>
      </p:sp>
      <p:sp>
        <p:nvSpPr>
          <p:cNvPr id="86" name="Callout: Line 85">
            <a:extLst>
              <a:ext uri="{FF2B5EF4-FFF2-40B4-BE49-F238E27FC236}">
                <a16:creationId xmlns:a16="http://schemas.microsoft.com/office/drawing/2014/main" id="{CFEB69EB-0A51-47DB-8950-16E722A1AA50}"/>
              </a:ext>
            </a:extLst>
          </p:cNvPr>
          <p:cNvSpPr/>
          <p:nvPr/>
        </p:nvSpPr>
        <p:spPr>
          <a:xfrm>
            <a:off x="315041" y="1874072"/>
            <a:ext cx="688774" cy="738802"/>
          </a:xfrm>
          <a:prstGeom prst="borderCallout1">
            <a:avLst>
              <a:gd name="adj1" fmla="val 51109"/>
              <a:gd name="adj2" fmla="val 100062"/>
              <a:gd name="adj3" fmla="val 276342"/>
              <a:gd name="adj4" fmla="val 17042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en-US" sz="900" b="1" dirty="0">
                <a:solidFill>
                  <a:srgbClr val="FF0000"/>
                </a:solidFill>
                <a:latin typeface="Arial" pitchFamily="34" charset="0"/>
                <a:cs typeface="Arial" pitchFamily="34" charset="0"/>
              </a:rPr>
              <a:t>MSP</a:t>
            </a:r>
          </a:p>
          <a:p>
            <a:r>
              <a:rPr lang="en-US" sz="900" b="1" dirty="0">
                <a:solidFill>
                  <a:schemeClr val="tx2">
                    <a:lumMod val="75000"/>
                  </a:schemeClr>
                </a:solidFill>
                <a:latin typeface="Arial" pitchFamily="34" charset="0"/>
                <a:cs typeface="Arial" pitchFamily="34" charset="0"/>
              </a:rPr>
              <a:t>UNICEF</a:t>
            </a:r>
            <a:endParaRPr lang="en-US" sz="900" b="1" dirty="0">
              <a:solidFill>
                <a:srgbClr val="FF0000"/>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UE</a:t>
            </a:r>
          </a:p>
        </p:txBody>
      </p:sp>
      <p:pic>
        <p:nvPicPr>
          <p:cNvPr id="87" name="Picture 86" descr="A screenshot of a cell phone&#10;&#10;Description generated with high confidence">
            <a:extLst>
              <a:ext uri="{FF2B5EF4-FFF2-40B4-BE49-F238E27FC236}">
                <a16:creationId xmlns:a16="http://schemas.microsoft.com/office/drawing/2014/main" id="{E2DF3C7C-BFF5-4BD1-B1AE-D5D784BDD069}"/>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2520554409"/>
      </p:ext>
    </p:extLst>
  </p:cSld>
  <p:clrMapOvr>
    <a:overrideClrMapping bg1="lt1" tx1="dk1" bg2="lt2" tx2="dk2" accent1="accent1" accent2="accent2" accent3="accent3" accent4="accent4" accent5="accent5" accent6="accent6" hlink="hlink" folHlink="folHlink"/>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1" name="ColumnHeader">
            <a:extLst>
              <a:ext uri="{FF2B5EF4-FFF2-40B4-BE49-F238E27FC236}">
                <a16:creationId xmlns:a16="http://schemas.microsoft.com/office/drawing/2014/main" id="{F622613F-6B69-4E0C-9A19-73B3271F2D7E}"/>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a:t>
            </a:r>
            <a:r>
              <a:rPr lang="fr-FR" sz="1200" b="1" dirty="0">
                <a:latin typeface="Arial" pitchFamily="34" charset="0"/>
                <a:cs typeface="Arial" pitchFamily="34" charset="0"/>
              </a:rPr>
              <a:t>la formation des prestataires de santé aux pratiques optimales de l’ANJE</a:t>
            </a:r>
            <a:endParaRPr lang="en-US" sz="1200" b="1" dirty="0">
              <a:latin typeface="Arial" pitchFamily="34" charset="0"/>
              <a:cs typeface="Arial" pitchFamily="34" charset="0"/>
            </a:endParaRPr>
          </a:p>
        </p:txBody>
      </p:sp>
      <p:sp>
        <p:nvSpPr>
          <p:cNvPr id="135" name="Title 1">
            <a:extLst>
              <a:ext uri="{FF2B5EF4-FFF2-40B4-BE49-F238E27FC236}">
                <a16:creationId xmlns:a16="http://schemas.microsoft.com/office/drawing/2014/main" id="{37F06FC8-288C-4ED1-AA12-2592145E6EDF}"/>
              </a:ext>
            </a:extLst>
          </p:cNvPr>
          <p:cNvSpPr txBox="1">
            <a:spLocks/>
          </p:cNvSpPr>
          <p:nvPr/>
        </p:nvSpPr>
        <p:spPr>
          <a:xfrm>
            <a:off x="478310" y="112488"/>
            <a:ext cx="11068539"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la formation des prestataires de santé aux  pratiques optimales de l’ANJE? (2/2)</a:t>
            </a:r>
            <a:br>
              <a:rPr lang="fr-FR" sz="3200" dirty="0">
                <a:cs typeface="Arial" pitchFamily="34" charset="0"/>
              </a:rPr>
            </a:br>
            <a:r>
              <a:rPr lang="fr-FR" sz="1400" dirty="0">
                <a:solidFill>
                  <a:srgbClr val="0070C0"/>
                </a:solidFill>
                <a:cs typeface="Arial" pitchFamily="34" charset="0"/>
              </a:rPr>
              <a:t>Cette action est menée par le Ministère de Santé Publique et appuyée par 9 exécutants dans les provinces</a:t>
            </a:r>
            <a:endParaRPr lang="en-GB" sz="1400" dirty="0">
              <a:solidFill>
                <a:srgbClr val="0070C0"/>
              </a:solidFill>
              <a:cs typeface="Arial" pitchFamily="34" charset="0"/>
            </a:endParaRPr>
          </a:p>
        </p:txBody>
      </p:sp>
      <p:sp>
        <p:nvSpPr>
          <p:cNvPr id="182" name="ColumnHeader">
            <a:extLst>
              <a:ext uri="{FF2B5EF4-FFF2-40B4-BE49-F238E27FC236}">
                <a16:creationId xmlns:a16="http://schemas.microsoft.com/office/drawing/2014/main" id="{81FC9433-6E69-404A-B9B9-EE7FB6E119B5}"/>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183" name="Rectangle 182">
            <a:extLst>
              <a:ext uri="{FF2B5EF4-FFF2-40B4-BE49-F238E27FC236}">
                <a16:creationId xmlns:a16="http://schemas.microsoft.com/office/drawing/2014/main" id="{F7535B4D-090C-40D5-9EA1-7116BF04F4B2}"/>
              </a:ext>
            </a:extLst>
          </p:cNvPr>
          <p:cNvSpPr/>
          <p:nvPr/>
        </p:nvSpPr>
        <p:spPr>
          <a:xfrm>
            <a:off x="7800885" y="1754114"/>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85" name="Rectangle 184">
            <a:extLst>
              <a:ext uri="{FF2B5EF4-FFF2-40B4-BE49-F238E27FC236}">
                <a16:creationId xmlns:a16="http://schemas.microsoft.com/office/drawing/2014/main" id="{54FA479B-3568-46AF-B8B1-043BBDAEB7C8}"/>
              </a:ext>
            </a:extLst>
          </p:cNvPr>
          <p:cNvSpPr/>
          <p:nvPr/>
        </p:nvSpPr>
        <p:spPr>
          <a:xfrm>
            <a:off x="9481467" y="1754241"/>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Prestataires de santé</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86" name="Rectangle 185">
            <a:extLst>
              <a:ext uri="{FF2B5EF4-FFF2-40B4-BE49-F238E27FC236}">
                <a16:creationId xmlns:a16="http://schemas.microsoft.com/office/drawing/2014/main" id="{5CB39A98-50A4-4101-98DA-1C91A10CB70B}"/>
              </a:ext>
            </a:extLst>
          </p:cNvPr>
          <p:cNvSpPr/>
          <p:nvPr/>
        </p:nvSpPr>
        <p:spPr>
          <a:xfrm>
            <a:off x="7813386" y="4758166"/>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89" name="Table 188">
            <a:extLst>
              <a:ext uri="{FF2B5EF4-FFF2-40B4-BE49-F238E27FC236}">
                <a16:creationId xmlns:a16="http://schemas.microsoft.com/office/drawing/2014/main" id="{EDA19357-63E7-4C28-A88F-33F88E20F117}"/>
              </a:ext>
            </a:extLst>
          </p:cNvPr>
          <p:cNvGraphicFramePr>
            <a:graphicFrameLocks noGrp="1"/>
          </p:cNvGraphicFramePr>
          <p:nvPr>
            <p:extLst>
              <p:ext uri="{D42A27DB-BD31-4B8C-83A1-F6EECF244321}">
                <p14:modId xmlns:p14="http://schemas.microsoft.com/office/powerpoint/2010/main" val="3472936103"/>
              </p:ext>
            </p:extLst>
          </p:nvPr>
        </p:nvGraphicFramePr>
        <p:xfrm>
          <a:off x="7812133" y="2226689"/>
          <a:ext cx="1342990" cy="2450050"/>
        </p:xfrm>
        <a:graphic>
          <a:graphicData uri="http://schemas.openxmlformats.org/drawingml/2006/table">
            <a:tbl>
              <a:tblPr firstRow="1" bandRow="1">
                <a:tableStyleId>{5C22544A-7EE6-4342-B048-85BDC9FD1C3A}</a:tableStyleId>
              </a:tblPr>
              <a:tblGrid>
                <a:gridCol w="1342990">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Logone Oriental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10761766"/>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Mandoul</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69267668"/>
                  </a:ext>
                </a:extLst>
              </a:tr>
              <a:tr h="245005">
                <a:tc>
                  <a:txBody>
                    <a:bodyPr/>
                    <a:lstStyle/>
                    <a:p>
                      <a:pPr algn="ctr" rtl="0" fontAlgn="b"/>
                      <a:r>
                        <a:rPr lang="fr-FR" sz="1050" b="0" i="0" u="none" strike="noStrike" dirty="0">
                          <a:solidFill>
                            <a:schemeClr val="bg1"/>
                          </a:solidFill>
                          <a:effectLst/>
                          <a:latin typeface="Arial" panose="020B0604020202020204" pitchFamily="34" charset="0"/>
                        </a:rPr>
                        <a:t>Mayo-</a:t>
                      </a:r>
                      <a:r>
                        <a:rPr lang="fr-FR" sz="1050" b="0" i="0" u="none" strike="noStrike" dirty="0" err="1">
                          <a:solidFill>
                            <a:schemeClr val="bg1"/>
                          </a:solidFill>
                          <a:effectLst/>
                          <a:latin typeface="Arial" panose="020B0604020202020204" pitchFamily="34" charset="0"/>
                        </a:rPr>
                        <a:t>Kebbi</a:t>
                      </a:r>
                      <a:r>
                        <a:rPr lang="fr-FR" sz="1050" b="0" i="0" u="none" strike="noStrike" dirty="0">
                          <a:solidFill>
                            <a:schemeClr val="bg1"/>
                          </a:solidFill>
                          <a:effectLst/>
                          <a:latin typeface="Arial" panose="020B0604020202020204" pitchFamily="34" charset="0"/>
                        </a:rPr>
                        <a:t> 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874242646"/>
                  </a:ext>
                </a:extLst>
              </a:tr>
              <a:tr h="245005">
                <a:tc>
                  <a:txBody>
                    <a:bodyPr/>
                    <a:lstStyle/>
                    <a:p>
                      <a:pPr algn="ctr" rtl="0" fontAlgn="b"/>
                      <a:r>
                        <a:rPr lang="fr-FR" sz="1050" b="0" i="0" u="none" strike="noStrike" dirty="0">
                          <a:solidFill>
                            <a:schemeClr val="bg1"/>
                          </a:solidFill>
                          <a:effectLst/>
                          <a:latin typeface="Arial" panose="020B0604020202020204" pitchFamily="34" charset="0"/>
                        </a:rPr>
                        <a:t>Mayo-</a:t>
                      </a:r>
                      <a:r>
                        <a:rPr lang="fr-FR" sz="1050" b="0" i="0" u="none" strike="noStrike" dirty="0" err="1">
                          <a:solidFill>
                            <a:schemeClr val="bg1"/>
                          </a:solidFill>
                          <a:effectLst/>
                          <a:latin typeface="Arial" panose="020B0604020202020204" pitchFamily="34" charset="0"/>
                        </a:rPr>
                        <a:t>Kebbi</a:t>
                      </a:r>
                      <a:r>
                        <a:rPr lang="fr-FR" sz="1050" b="0" i="0" u="none" strike="noStrike" dirty="0">
                          <a:solidFill>
                            <a:schemeClr val="bg1"/>
                          </a:solidFill>
                          <a:effectLst/>
                          <a:latin typeface="Arial" panose="020B0604020202020204" pitchFamily="34" charset="0"/>
                        </a:rPr>
                        <a:t> Ouest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335721809"/>
                  </a:ext>
                </a:extLst>
              </a:tr>
              <a:tr h="245005">
                <a:tc>
                  <a:txBody>
                    <a:bodyPr/>
                    <a:lstStyle/>
                    <a:p>
                      <a:pPr algn="ctr" rtl="0" fontAlgn="b"/>
                      <a:r>
                        <a:rPr lang="fr-FR" sz="1050" b="0" i="0" u="none" strike="noStrike" dirty="0">
                          <a:solidFill>
                            <a:schemeClr val="bg1"/>
                          </a:solidFill>
                          <a:effectLst/>
                          <a:latin typeface="Arial" panose="020B0604020202020204" pitchFamily="34" charset="0"/>
                        </a:rPr>
                        <a:t>Moyen-Chari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132610825"/>
                  </a:ext>
                </a:extLst>
              </a:tr>
              <a:tr h="245005">
                <a:tc>
                  <a:txBody>
                    <a:bodyPr/>
                    <a:lstStyle/>
                    <a:p>
                      <a:pPr algn="ctr" rtl="0" fontAlgn="b"/>
                      <a:r>
                        <a:rPr lang="fr-FR" sz="1050" b="0" i="0" u="none" strike="noStrike" dirty="0">
                          <a:solidFill>
                            <a:schemeClr val="bg1"/>
                          </a:solidFill>
                          <a:effectLst/>
                          <a:latin typeface="Arial" panose="020B0604020202020204" pitchFamily="34" charset="0"/>
                        </a:rPr>
                        <a:t>N’Djamena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72690126"/>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Ouaddai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198125575"/>
                  </a:ext>
                </a:extLst>
              </a:tr>
              <a:tr h="245005">
                <a:tc>
                  <a:txBody>
                    <a:bodyPr/>
                    <a:lstStyle/>
                    <a:p>
                      <a:pPr algn="ctr" rtl="0" fontAlgn="b"/>
                      <a:r>
                        <a:rPr lang="fr-FR" sz="1050" b="0" i="0" u="none" strike="noStrike" dirty="0">
                          <a:solidFill>
                            <a:schemeClr val="bg1"/>
                          </a:solidFill>
                          <a:effectLst/>
                          <a:latin typeface="Arial" panose="020B0604020202020204" pitchFamily="34" charset="0"/>
                        </a:rPr>
                        <a:t>Sila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783319973"/>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Tandjile</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090727371"/>
                  </a:ext>
                </a:extLst>
              </a:tr>
              <a:tr h="245005">
                <a:tc>
                  <a:txBody>
                    <a:bodyPr/>
                    <a:lstStyle/>
                    <a:p>
                      <a:pPr algn="ctr" rtl="0" fontAlgn="b"/>
                      <a:r>
                        <a:rPr lang="fr-FR" sz="1050" b="0" i="0" u="none" strike="noStrike" dirty="0">
                          <a:solidFill>
                            <a:schemeClr val="bg1"/>
                          </a:solidFill>
                          <a:effectLst/>
                          <a:latin typeface="Arial" panose="020B0604020202020204" pitchFamily="34" charset="0"/>
                        </a:rPr>
                        <a:t>Wadi </a:t>
                      </a:r>
                      <a:r>
                        <a:rPr lang="fr-FR" sz="1050" b="0" i="0" u="none" strike="noStrike" dirty="0" err="1">
                          <a:solidFill>
                            <a:schemeClr val="bg1"/>
                          </a:solidFill>
                          <a:effectLst/>
                          <a:latin typeface="Arial" panose="020B0604020202020204" pitchFamily="34" charset="0"/>
                        </a:rPr>
                        <a:t>Fira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97552871"/>
                  </a:ext>
                </a:extLst>
              </a:tr>
            </a:tbl>
          </a:graphicData>
        </a:graphic>
      </p:graphicFrame>
      <p:graphicFrame>
        <p:nvGraphicFramePr>
          <p:cNvPr id="190" name="Table 189">
            <a:extLst>
              <a:ext uri="{FF2B5EF4-FFF2-40B4-BE49-F238E27FC236}">
                <a16:creationId xmlns:a16="http://schemas.microsoft.com/office/drawing/2014/main" id="{0D1FBF1B-7114-4A16-847C-D6C82D9A3A82}"/>
              </a:ext>
            </a:extLst>
          </p:cNvPr>
          <p:cNvGraphicFramePr>
            <a:graphicFrameLocks noGrp="1"/>
          </p:cNvGraphicFramePr>
          <p:nvPr>
            <p:extLst>
              <p:ext uri="{D42A27DB-BD31-4B8C-83A1-F6EECF244321}">
                <p14:modId xmlns:p14="http://schemas.microsoft.com/office/powerpoint/2010/main" val="3667334968"/>
              </p:ext>
            </p:extLst>
          </p:nvPr>
        </p:nvGraphicFramePr>
        <p:xfrm>
          <a:off x="9449759" y="2250046"/>
          <a:ext cx="1547723" cy="2389530"/>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38953">
                <a:tc>
                  <a:txBody>
                    <a:bodyPr/>
                    <a:lstStyle/>
                    <a:p>
                      <a:pPr algn="ctr" rtl="0" fontAlgn="b"/>
                      <a:r>
                        <a:rPr lang="fr-FR" sz="1050" b="0" i="0" u="none" strike="noStrike" dirty="0">
                          <a:solidFill>
                            <a:schemeClr val="tx1"/>
                          </a:solidFill>
                          <a:effectLst/>
                          <a:latin typeface="Arial" panose="020B0604020202020204" pitchFamily="34" charset="0"/>
                        </a:rPr>
                        <a:t>35.2%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80276406"/>
                  </a:ext>
                </a:extLst>
              </a:tr>
              <a:tr h="238953">
                <a:tc>
                  <a:txBody>
                    <a:bodyPr/>
                    <a:lstStyle/>
                    <a:p>
                      <a:pPr algn="ctr" rtl="0" fontAlgn="b"/>
                      <a:r>
                        <a:rPr lang="fr-FR" sz="1050" b="0" i="0" u="none" strike="noStrike" dirty="0">
                          <a:solidFill>
                            <a:schemeClr val="tx1"/>
                          </a:solidFill>
                          <a:effectLst/>
                          <a:latin typeface="Arial" panose="020B0604020202020204" pitchFamily="34" charset="0"/>
                        </a:rPr>
                        <a:t>10.8%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285453100"/>
                  </a:ext>
                </a:extLst>
              </a:tr>
              <a:tr h="238953">
                <a:tc>
                  <a:txBody>
                    <a:bodyPr/>
                    <a:lstStyle/>
                    <a:p>
                      <a:pPr algn="ctr" rtl="0" fontAlgn="b"/>
                      <a:r>
                        <a:rPr lang="fr-FR" sz="1050" b="0" i="0" u="none" strike="noStrike" dirty="0">
                          <a:solidFill>
                            <a:schemeClr val="tx1"/>
                          </a:solidFill>
                          <a:effectLst/>
                          <a:latin typeface="Arial" panose="020B0604020202020204" pitchFamily="34" charset="0"/>
                        </a:rPr>
                        <a:t>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15904293"/>
                  </a:ext>
                </a:extLst>
              </a:tr>
              <a:tr h="238953">
                <a:tc>
                  <a:txBody>
                    <a:bodyPr/>
                    <a:lstStyle/>
                    <a:p>
                      <a:pPr algn="ctr" rtl="0" fontAlgn="b"/>
                      <a:r>
                        <a:rPr lang="fr-FR" sz="1050" b="0" i="0" u="none" strike="noStrike" dirty="0">
                          <a:solidFill>
                            <a:schemeClr val="tx1"/>
                          </a:solidFill>
                          <a:effectLst/>
                          <a:latin typeface="Arial" panose="020B0604020202020204" pitchFamily="34" charset="0"/>
                        </a:rPr>
                        <a:t>15.4%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994480071"/>
                  </a:ext>
                </a:extLst>
              </a:tr>
              <a:tr h="238953">
                <a:tc>
                  <a:txBody>
                    <a:bodyPr/>
                    <a:lstStyle/>
                    <a:p>
                      <a:pPr algn="ctr" rtl="0" fontAlgn="b"/>
                      <a:r>
                        <a:rPr lang="fr-FR" sz="1050" b="0" i="0" u="none" strike="noStrike" dirty="0">
                          <a:solidFill>
                            <a:schemeClr val="tx1"/>
                          </a:solidFill>
                          <a:effectLst/>
                          <a:latin typeface="Arial" panose="020B0604020202020204" pitchFamily="34" charset="0"/>
                        </a:rPr>
                        <a:t>0.49%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43104005"/>
                  </a:ext>
                </a:extLst>
              </a:tr>
              <a:tr h="238953">
                <a:tc>
                  <a:txBody>
                    <a:bodyPr/>
                    <a:lstStyle/>
                    <a:p>
                      <a:pPr algn="ctr" rtl="0" fontAlgn="b"/>
                      <a:r>
                        <a:rPr lang="fr-FR" sz="1050" b="0" i="0" u="none" strike="noStrike" dirty="0">
                          <a:solidFill>
                            <a:schemeClr val="tx1"/>
                          </a:solidFill>
                          <a:effectLst/>
                          <a:latin typeface="Arial" panose="020B0604020202020204" pitchFamily="34" charset="0"/>
                        </a:rPr>
                        <a:t>5.8%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958288135"/>
                  </a:ext>
                </a:extLst>
              </a:tr>
              <a:tr h="238953">
                <a:tc>
                  <a:txBody>
                    <a:bodyPr/>
                    <a:lstStyle/>
                    <a:p>
                      <a:pPr algn="ctr" rtl="0" fontAlgn="b"/>
                      <a:r>
                        <a:rPr lang="fr-FR" sz="1050" b="0" i="0" u="none" strike="noStrike" dirty="0">
                          <a:solidFill>
                            <a:schemeClr val="tx1"/>
                          </a:solidFill>
                          <a:effectLst/>
                          <a:latin typeface="Arial" panose="020B0604020202020204" pitchFamily="34" charset="0"/>
                        </a:rPr>
                        <a:t>12.5%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53519723"/>
                  </a:ext>
                </a:extLst>
              </a:tr>
              <a:tr h="238953">
                <a:tc>
                  <a:txBody>
                    <a:bodyPr/>
                    <a:lstStyle/>
                    <a:p>
                      <a:pPr algn="ctr" rtl="0" fontAlgn="b"/>
                      <a:r>
                        <a:rPr lang="fr-FR" sz="1050" b="0" i="0" u="none" strike="noStrike" dirty="0">
                          <a:solidFill>
                            <a:schemeClr val="tx1"/>
                          </a:solidFill>
                          <a:effectLst/>
                          <a:latin typeface="Arial" panose="020B0604020202020204" pitchFamily="34" charset="0"/>
                        </a:rPr>
                        <a:t>19.2%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90895848"/>
                  </a:ext>
                </a:extLst>
              </a:tr>
              <a:tr h="238953">
                <a:tc>
                  <a:txBody>
                    <a:bodyPr/>
                    <a:lstStyle/>
                    <a:p>
                      <a:pPr algn="ctr" rtl="0" fontAlgn="b"/>
                      <a:r>
                        <a:rPr lang="fr-FR" sz="1050" b="0" i="0" u="none" strike="noStrike" dirty="0">
                          <a:solidFill>
                            <a:schemeClr val="tx1"/>
                          </a:solidFill>
                          <a:effectLst/>
                          <a:latin typeface="Arial" panose="020B0604020202020204" pitchFamily="34" charset="0"/>
                        </a:rPr>
                        <a:t>9.1%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34152832"/>
                  </a:ext>
                </a:extLst>
              </a:tr>
              <a:tr h="238953">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47169251"/>
                  </a:ext>
                </a:extLst>
              </a:tr>
            </a:tbl>
          </a:graphicData>
        </a:graphic>
      </p:graphicFrame>
      <p:sp>
        <p:nvSpPr>
          <p:cNvPr id="193" name="Rectangle 192">
            <a:extLst>
              <a:ext uri="{FF2B5EF4-FFF2-40B4-BE49-F238E27FC236}">
                <a16:creationId xmlns:a16="http://schemas.microsoft.com/office/drawing/2014/main" id="{273E87A3-C3E1-48AE-B4CE-0D7B1AA4C1B1}"/>
              </a:ext>
            </a:extLst>
          </p:cNvPr>
          <p:cNvSpPr/>
          <p:nvPr/>
        </p:nvSpPr>
        <p:spPr>
          <a:xfrm>
            <a:off x="9481467" y="4799033"/>
            <a:ext cx="1536176"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9.1%</a:t>
            </a:r>
            <a:endPar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01" name="ColumnHeader">
            <a:extLst>
              <a:ext uri="{FF2B5EF4-FFF2-40B4-BE49-F238E27FC236}">
                <a16:creationId xmlns:a16="http://schemas.microsoft.com/office/drawing/2014/main" id="{F0C2B957-0B00-49AA-9605-3C7A4A131599}"/>
              </a:ext>
            </a:extLst>
          </p:cNvPr>
          <p:cNvSpPr>
            <a:spLocks noChangeArrowheads="1"/>
          </p:cNvSpPr>
          <p:nvPr/>
        </p:nvSpPr>
        <p:spPr bwMode="gray">
          <a:xfrm>
            <a:off x="7261688" y="5230953"/>
            <a:ext cx="4113212"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grpSp>
        <p:nvGrpSpPr>
          <p:cNvPr id="328" name="Group 327">
            <a:extLst>
              <a:ext uri="{FF2B5EF4-FFF2-40B4-BE49-F238E27FC236}">
                <a16:creationId xmlns:a16="http://schemas.microsoft.com/office/drawing/2014/main" id="{BBCA6A28-2094-430C-9488-6950A2CD9EBF}"/>
              </a:ext>
            </a:extLst>
          </p:cNvPr>
          <p:cNvGrpSpPr/>
          <p:nvPr/>
        </p:nvGrpSpPr>
        <p:grpSpPr>
          <a:xfrm>
            <a:off x="713413" y="1710070"/>
            <a:ext cx="3754704" cy="4861837"/>
            <a:chOff x="676457" y="1565476"/>
            <a:chExt cx="3754704" cy="4861837"/>
          </a:xfrm>
        </p:grpSpPr>
        <p:grpSp>
          <p:nvGrpSpPr>
            <p:cNvPr id="329" name="Group 342">
              <a:extLst>
                <a:ext uri="{FF2B5EF4-FFF2-40B4-BE49-F238E27FC236}">
                  <a16:creationId xmlns:a16="http://schemas.microsoft.com/office/drawing/2014/main" id="{46487E3C-392C-4620-A5EB-6560BD952488}"/>
                </a:ext>
              </a:extLst>
            </p:cNvPr>
            <p:cNvGrpSpPr>
              <a:grpSpLocks/>
            </p:cNvGrpSpPr>
            <p:nvPr/>
          </p:nvGrpSpPr>
          <p:grpSpPr bwMode="auto">
            <a:xfrm>
              <a:off x="676457" y="1565476"/>
              <a:ext cx="3754704" cy="4861837"/>
              <a:chOff x="4278259" y="1333501"/>
              <a:chExt cx="3902571" cy="5508598"/>
            </a:xfrm>
          </p:grpSpPr>
          <p:grpSp>
            <p:nvGrpSpPr>
              <p:cNvPr id="335" name="Group 5">
                <a:extLst>
                  <a:ext uri="{FF2B5EF4-FFF2-40B4-BE49-F238E27FC236}">
                    <a16:creationId xmlns:a16="http://schemas.microsoft.com/office/drawing/2014/main" id="{B003E703-805C-4343-8B25-4FDC5811E75C}"/>
                  </a:ext>
                </a:extLst>
              </p:cNvPr>
              <p:cNvGrpSpPr>
                <a:grpSpLocks noChangeAspect="1"/>
              </p:cNvGrpSpPr>
              <p:nvPr/>
            </p:nvGrpSpPr>
            <p:grpSpPr bwMode="auto">
              <a:xfrm>
                <a:off x="4278259" y="1333501"/>
                <a:ext cx="3902571" cy="5166215"/>
                <a:chOff x="3081647" y="794776"/>
                <a:chExt cx="4311254" cy="5704263"/>
              </a:xfrm>
            </p:grpSpPr>
            <p:sp>
              <p:nvSpPr>
                <p:cNvPr id="359" name="Freeform 8">
                  <a:extLst>
                    <a:ext uri="{FF2B5EF4-FFF2-40B4-BE49-F238E27FC236}">
                      <a16:creationId xmlns:a16="http://schemas.microsoft.com/office/drawing/2014/main" id="{471ADABE-2BFB-4A33-96C7-1EDB200E5F0B}"/>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0" name="Freeform 10">
                  <a:extLst>
                    <a:ext uri="{FF2B5EF4-FFF2-40B4-BE49-F238E27FC236}">
                      <a16:creationId xmlns:a16="http://schemas.microsoft.com/office/drawing/2014/main" id="{8F9004F3-2112-4FB1-A6DB-0A68408F037F}"/>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1" name="Freeform 12">
                  <a:extLst>
                    <a:ext uri="{FF2B5EF4-FFF2-40B4-BE49-F238E27FC236}">
                      <a16:creationId xmlns:a16="http://schemas.microsoft.com/office/drawing/2014/main" id="{B558B7CA-7613-4987-A32D-60C8F5B49C30}"/>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2" name="Freeform 14">
                  <a:extLst>
                    <a:ext uri="{FF2B5EF4-FFF2-40B4-BE49-F238E27FC236}">
                      <a16:creationId xmlns:a16="http://schemas.microsoft.com/office/drawing/2014/main" id="{8C50F652-14E4-4189-9FE4-C9CCCA186CE7}"/>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3" name="Freeform 16">
                  <a:extLst>
                    <a:ext uri="{FF2B5EF4-FFF2-40B4-BE49-F238E27FC236}">
                      <a16:creationId xmlns:a16="http://schemas.microsoft.com/office/drawing/2014/main" id="{34B9BC64-194D-417A-AB40-110177986012}"/>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chemeClr val="accent1"/>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364" name="Freeform 20">
                  <a:extLst>
                    <a:ext uri="{FF2B5EF4-FFF2-40B4-BE49-F238E27FC236}">
                      <a16:creationId xmlns:a16="http://schemas.microsoft.com/office/drawing/2014/main" id="{1E72B153-67C7-4D4E-8656-29B7D741A480}"/>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5" name="Freeform 22">
                  <a:extLst>
                    <a:ext uri="{FF2B5EF4-FFF2-40B4-BE49-F238E27FC236}">
                      <a16:creationId xmlns:a16="http://schemas.microsoft.com/office/drawing/2014/main" id="{1211FA68-B4A3-4D74-AD8E-4A2EA56CFA6F}"/>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6" name="Freeform 25">
                  <a:extLst>
                    <a:ext uri="{FF2B5EF4-FFF2-40B4-BE49-F238E27FC236}">
                      <a16:creationId xmlns:a16="http://schemas.microsoft.com/office/drawing/2014/main" id="{E324FB1E-FBCE-4E8B-A375-5721B9DE9BA6}"/>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67" name="Freeform 26">
                  <a:extLst>
                    <a:ext uri="{FF2B5EF4-FFF2-40B4-BE49-F238E27FC236}">
                      <a16:creationId xmlns:a16="http://schemas.microsoft.com/office/drawing/2014/main" id="{1529EB27-D8B6-4F64-B28D-BD6A0CCEDCAB}"/>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8" name="Freeform 29">
                  <a:extLst>
                    <a:ext uri="{FF2B5EF4-FFF2-40B4-BE49-F238E27FC236}">
                      <a16:creationId xmlns:a16="http://schemas.microsoft.com/office/drawing/2014/main" id="{E8E7946B-BC07-4281-8DA3-2E5EF921EE25}"/>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69" name="Freeform 30">
                  <a:extLst>
                    <a:ext uri="{FF2B5EF4-FFF2-40B4-BE49-F238E27FC236}">
                      <a16:creationId xmlns:a16="http://schemas.microsoft.com/office/drawing/2014/main" id="{FD4FA810-B8D8-4C76-9EA4-B0661D38E9A7}"/>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0" name="Freeform 33">
                  <a:extLst>
                    <a:ext uri="{FF2B5EF4-FFF2-40B4-BE49-F238E27FC236}">
                      <a16:creationId xmlns:a16="http://schemas.microsoft.com/office/drawing/2014/main" id="{B361E57F-59D2-459F-97A7-E99FA26072B0}"/>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DDE8F6"/>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71" name="Freeform 35">
                  <a:extLst>
                    <a:ext uri="{FF2B5EF4-FFF2-40B4-BE49-F238E27FC236}">
                      <a16:creationId xmlns:a16="http://schemas.microsoft.com/office/drawing/2014/main" id="{11FCB8EC-704E-4990-BA5B-BA6FEFCDE693}"/>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tx2">
                    <a:lumMod val="20000"/>
                    <a:lumOff val="80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72" name="Freeform 36">
                  <a:extLst>
                    <a:ext uri="{FF2B5EF4-FFF2-40B4-BE49-F238E27FC236}">
                      <a16:creationId xmlns:a16="http://schemas.microsoft.com/office/drawing/2014/main" id="{C475F968-1E7F-4BEF-85EB-CE6B3DEE1D5A}"/>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rgbClr val="DDE8F6"/>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3" name="Freeform 38">
                  <a:extLst>
                    <a:ext uri="{FF2B5EF4-FFF2-40B4-BE49-F238E27FC236}">
                      <a16:creationId xmlns:a16="http://schemas.microsoft.com/office/drawing/2014/main" id="{05136232-35D7-411B-9047-A1FFB95540FC}"/>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rgbClr val="DDE8F6"/>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4" name="Freeform 40">
                  <a:extLst>
                    <a:ext uri="{FF2B5EF4-FFF2-40B4-BE49-F238E27FC236}">
                      <a16:creationId xmlns:a16="http://schemas.microsoft.com/office/drawing/2014/main" id="{60E58EB3-00FC-4A64-8003-6F5E13944EE9}"/>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rgbClr val="DDE8F6"/>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5" name="Freeform 42">
                  <a:extLst>
                    <a:ext uri="{FF2B5EF4-FFF2-40B4-BE49-F238E27FC236}">
                      <a16:creationId xmlns:a16="http://schemas.microsoft.com/office/drawing/2014/main" id="{93044DBB-2D6C-4779-9CED-273875685E1E}"/>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548DD4"/>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6" name="Freeform 44">
                  <a:extLst>
                    <a:ext uri="{FF2B5EF4-FFF2-40B4-BE49-F238E27FC236}">
                      <a16:creationId xmlns:a16="http://schemas.microsoft.com/office/drawing/2014/main" id="{68AA3D00-CF43-4CF9-B619-00B7E815BFE8}"/>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7" name="Freeform 46">
                  <a:extLst>
                    <a:ext uri="{FF2B5EF4-FFF2-40B4-BE49-F238E27FC236}">
                      <a16:creationId xmlns:a16="http://schemas.microsoft.com/office/drawing/2014/main" id="{51DBD6EC-6F39-424C-8EA4-24DFE081AD90}"/>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tx2">
                    <a:lumMod val="20000"/>
                    <a:lumOff val="80000"/>
                  </a:schemeClr>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8" name="Freeform 48">
                  <a:extLst>
                    <a:ext uri="{FF2B5EF4-FFF2-40B4-BE49-F238E27FC236}">
                      <a16:creationId xmlns:a16="http://schemas.microsoft.com/office/drawing/2014/main" id="{7AFC2BA7-3120-44E9-9378-765C8AA85D78}"/>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rgbClr val="98BBE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9" name="Freeform 50">
                  <a:extLst>
                    <a:ext uri="{FF2B5EF4-FFF2-40B4-BE49-F238E27FC236}">
                      <a16:creationId xmlns:a16="http://schemas.microsoft.com/office/drawing/2014/main" id="{C97629F0-EEC2-4C0E-A125-B8F6E19F6F4F}"/>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chemeClr val="accent1"/>
                </a:solidFill>
                <a:ln w="6350" cap="sq">
                  <a:solidFill>
                    <a:schemeClr val="tx1">
                      <a:lumMod val="50000"/>
                      <a:lumOff val="50000"/>
                    </a:schemeClr>
                  </a:solidFill>
                  <a:prstDash val="solid"/>
                  <a:bevel/>
                  <a:headEnd/>
                  <a:tailEnd/>
                </a:ln>
              </p:spPr>
              <p:txBody>
                <a:bodyPr/>
                <a:lstStyle/>
                <a:p>
                  <a:pPr>
                    <a:defRPr/>
                  </a:pPr>
                  <a:endParaRPr lang="en-GB" sz="800" b="1">
                    <a:solidFill>
                      <a:schemeClr val="bg1"/>
                    </a:solidFill>
                    <a:latin typeface="+mj-lt"/>
                  </a:endParaRPr>
                </a:p>
              </p:txBody>
            </p:sp>
            <p:sp>
              <p:nvSpPr>
                <p:cNvPr id="380" name="Freeform 53">
                  <a:extLst>
                    <a:ext uri="{FF2B5EF4-FFF2-40B4-BE49-F238E27FC236}">
                      <a16:creationId xmlns:a16="http://schemas.microsoft.com/office/drawing/2014/main" id="{EFFDB07F-F5B4-4D2F-908A-F3D3AE414F48}"/>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81" name="Freeform 54">
                  <a:extLst>
                    <a:ext uri="{FF2B5EF4-FFF2-40B4-BE49-F238E27FC236}">
                      <a16:creationId xmlns:a16="http://schemas.microsoft.com/office/drawing/2014/main" id="{B3CD9DDA-FA0A-4886-936C-B1D08BEEA985}"/>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98BBE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82" name="Freeform 53">
                  <a:extLst>
                    <a:ext uri="{FF2B5EF4-FFF2-40B4-BE49-F238E27FC236}">
                      <a16:creationId xmlns:a16="http://schemas.microsoft.com/office/drawing/2014/main" id="{0925635F-1E04-4A40-BC12-EC4E161CC8A6}"/>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98BBE5"/>
                </a:solidFill>
                <a:ln w="6350" cap="sq">
                  <a:solidFill>
                    <a:schemeClr val="tx1">
                      <a:lumMod val="50000"/>
                      <a:lumOff val="50000"/>
                    </a:schemeClr>
                  </a:solidFill>
                  <a:prstDash val="solid"/>
                  <a:bevel/>
                  <a:headEnd/>
                  <a:tailEnd/>
                </a:ln>
                <a:extLst/>
              </p:spPr>
              <p:txBody>
                <a:bodyPr/>
                <a:lstStyle/>
                <a:p>
                  <a:pPr>
                    <a:defRPr/>
                  </a:pPr>
                  <a:endParaRPr lang="en-GB" sz="800" b="1" dirty="0">
                    <a:latin typeface="+mj-lt"/>
                  </a:endParaRPr>
                </a:p>
              </p:txBody>
            </p:sp>
          </p:grpSp>
          <p:sp>
            <p:nvSpPr>
              <p:cNvPr id="336" name="Rectangle 30">
                <a:extLst>
                  <a:ext uri="{FF2B5EF4-FFF2-40B4-BE49-F238E27FC236}">
                    <a16:creationId xmlns:a16="http://schemas.microsoft.com/office/drawing/2014/main" id="{28C7D1B8-E668-445E-8451-EAFE8976C532}"/>
                  </a:ext>
                </a:extLst>
              </p:cNvPr>
              <p:cNvSpPr>
                <a:spLocks noChangeArrowheads="1"/>
              </p:cNvSpPr>
              <p:nvPr/>
            </p:nvSpPr>
            <p:spPr bwMode="auto">
              <a:xfrm>
                <a:off x="4539937" y="6102641"/>
                <a:ext cx="64481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Logone</a:t>
                </a:r>
                <a:r>
                  <a:rPr lang="en-US" altLang="en-US" sz="800" b="1" dirty="0">
                    <a:latin typeface="+mj-lt"/>
                  </a:rPr>
                  <a:t> Occidental</a:t>
                </a:r>
              </a:p>
            </p:txBody>
          </p:sp>
          <p:sp>
            <p:nvSpPr>
              <p:cNvPr id="337" name="Rectangle 30">
                <a:extLst>
                  <a:ext uri="{FF2B5EF4-FFF2-40B4-BE49-F238E27FC236}">
                    <a16:creationId xmlns:a16="http://schemas.microsoft.com/office/drawing/2014/main" id="{CDB50D30-062B-489C-AFD0-081108875E38}"/>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338" name="Rectangle 30">
                <a:extLst>
                  <a:ext uri="{FF2B5EF4-FFF2-40B4-BE49-F238E27FC236}">
                    <a16:creationId xmlns:a16="http://schemas.microsoft.com/office/drawing/2014/main" id="{B7BE702C-F181-4BBB-87CB-3E5C8563A1CB}"/>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339" name="Rectangle 30">
                <a:extLst>
                  <a:ext uri="{FF2B5EF4-FFF2-40B4-BE49-F238E27FC236}">
                    <a16:creationId xmlns:a16="http://schemas.microsoft.com/office/drawing/2014/main" id="{CE036C2B-CF02-482D-B21D-038ABBCCDD65}"/>
                  </a:ext>
                </a:extLst>
              </p:cNvPr>
              <p:cNvSpPr>
                <a:spLocks noChangeArrowheads="1"/>
              </p:cNvSpPr>
              <p:nvPr/>
            </p:nvSpPr>
            <p:spPr bwMode="auto">
              <a:xfrm>
                <a:off x="4607404" y="5467669"/>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340" name="Rectangle 30">
                <a:extLst>
                  <a:ext uri="{FF2B5EF4-FFF2-40B4-BE49-F238E27FC236}">
                    <a16:creationId xmlns:a16="http://schemas.microsoft.com/office/drawing/2014/main" id="{279DE2BB-3E90-4A5E-A5B3-3D6FA7CED258}"/>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341" name="Rectangle 30">
                <a:extLst>
                  <a:ext uri="{FF2B5EF4-FFF2-40B4-BE49-F238E27FC236}">
                    <a16:creationId xmlns:a16="http://schemas.microsoft.com/office/drawing/2014/main" id="{49814C0B-15FD-47C5-A15E-12DAF2485D3C}"/>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342" name="Rectangle 30">
                <a:extLst>
                  <a:ext uri="{FF2B5EF4-FFF2-40B4-BE49-F238E27FC236}">
                    <a16:creationId xmlns:a16="http://schemas.microsoft.com/office/drawing/2014/main" id="{EE1F46DC-2B0C-4DDD-B85D-8B1D8356AB91}"/>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343" name="Rectangle 30">
                <a:extLst>
                  <a:ext uri="{FF2B5EF4-FFF2-40B4-BE49-F238E27FC236}">
                    <a16:creationId xmlns:a16="http://schemas.microsoft.com/office/drawing/2014/main" id="{9788F93E-F3D7-4761-8A7F-1A3ECB0D23DE}"/>
                  </a:ext>
                </a:extLst>
              </p:cNvPr>
              <p:cNvSpPr>
                <a:spLocks noChangeArrowheads="1"/>
              </p:cNvSpPr>
              <p:nvPr/>
            </p:nvSpPr>
            <p:spPr bwMode="auto">
              <a:xfrm>
                <a:off x="4393648" y="1883872"/>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344" name="Rectangle 30">
                <a:extLst>
                  <a:ext uri="{FF2B5EF4-FFF2-40B4-BE49-F238E27FC236}">
                    <a16:creationId xmlns:a16="http://schemas.microsoft.com/office/drawing/2014/main" id="{F313819B-33A3-47FA-B319-61B6695AD0F0}"/>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345" name="Rectangle 30">
                <a:extLst>
                  <a:ext uri="{FF2B5EF4-FFF2-40B4-BE49-F238E27FC236}">
                    <a16:creationId xmlns:a16="http://schemas.microsoft.com/office/drawing/2014/main" id="{E823DB02-4F61-4FBD-B218-299BCAA06E14}"/>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346" name="Rectangle 30">
                <a:extLst>
                  <a:ext uri="{FF2B5EF4-FFF2-40B4-BE49-F238E27FC236}">
                    <a16:creationId xmlns:a16="http://schemas.microsoft.com/office/drawing/2014/main" id="{8FA8C7D4-F577-4599-90DA-F55B9C0CCA70}"/>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347" name="Rectangle 30">
                <a:extLst>
                  <a:ext uri="{FF2B5EF4-FFF2-40B4-BE49-F238E27FC236}">
                    <a16:creationId xmlns:a16="http://schemas.microsoft.com/office/drawing/2014/main" id="{226134FA-354B-4F6D-8E31-70182D27E2D1}"/>
                  </a:ext>
                </a:extLst>
              </p:cNvPr>
              <p:cNvSpPr>
                <a:spLocks noChangeArrowheads="1"/>
              </p:cNvSpPr>
              <p:nvPr/>
            </p:nvSpPr>
            <p:spPr bwMode="auto">
              <a:xfrm>
                <a:off x="5222541" y="4721793"/>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Hadjer-Lamis</a:t>
                </a:r>
                <a:endParaRPr lang="en-US" altLang="en-US" sz="800" b="1" dirty="0">
                  <a:solidFill>
                    <a:schemeClr val="bg1"/>
                  </a:solidFill>
                  <a:latin typeface="+mj-lt"/>
                </a:endParaRPr>
              </a:p>
            </p:txBody>
          </p:sp>
          <p:sp>
            <p:nvSpPr>
              <p:cNvPr id="348" name="Rectangle 30">
                <a:extLst>
                  <a:ext uri="{FF2B5EF4-FFF2-40B4-BE49-F238E27FC236}">
                    <a16:creationId xmlns:a16="http://schemas.microsoft.com/office/drawing/2014/main" id="{B980B43A-830B-46AD-B87B-A6D8FBC925F4}"/>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349" name="Rectangle 30">
                <a:extLst>
                  <a:ext uri="{FF2B5EF4-FFF2-40B4-BE49-F238E27FC236}">
                    <a16:creationId xmlns:a16="http://schemas.microsoft.com/office/drawing/2014/main" id="{D63FFC2B-263C-4DE6-8B9C-6290E4F020E9}"/>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350" name="Rectangle 30">
                <a:extLst>
                  <a:ext uri="{FF2B5EF4-FFF2-40B4-BE49-F238E27FC236}">
                    <a16:creationId xmlns:a16="http://schemas.microsoft.com/office/drawing/2014/main" id="{868D6D78-FE93-4292-A193-6690CE2C4E36}"/>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351" name="Rectangle 30">
                <a:extLst>
                  <a:ext uri="{FF2B5EF4-FFF2-40B4-BE49-F238E27FC236}">
                    <a16:creationId xmlns:a16="http://schemas.microsoft.com/office/drawing/2014/main" id="{C3AA3D3F-460D-4028-8566-2267097C49D3}"/>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352" name="Rectangle 30">
                <a:extLst>
                  <a:ext uri="{FF2B5EF4-FFF2-40B4-BE49-F238E27FC236}">
                    <a16:creationId xmlns:a16="http://schemas.microsoft.com/office/drawing/2014/main" id="{C9890DC7-31EE-4D2F-B7D0-244538D8AAAE}"/>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353" name="Rectangle 30">
                <a:extLst>
                  <a:ext uri="{FF2B5EF4-FFF2-40B4-BE49-F238E27FC236}">
                    <a16:creationId xmlns:a16="http://schemas.microsoft.com/office/drawing/2014/main" id="{4D7B8B33-C6C2-43C9-878E-8B874FEBF863}"/>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354" name="Rectangle 30">
                <a:extLst>
                  <a:ext uri="{FF2B5EF4-FFF2-40B4-BE49-F238E27FC236}">
                    <a16:creationId xmlns:a16="http://schemas.microsoft.com/office/drawing/2014/main" id="{5096347D-71C0-4F76-B11E-7BEFC45746FD}"/>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355" name="Rectangle 30">
                <a:extLst>
                  <a:ext uri="{FF2B5EF4-FFF2-40B4-BE49-F238E27FC236}">
                    <a16:creationId xmlns:a16="http://schemas.microsoft.com/office/drawing/2014/main" id="{0EC3F131-01FD-4E99-84E2-5489ADDCB9D8}"/>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Borkou</a:t>
                </a:r>
              </a:p>
            </p:txBody>
          </p:sp>
          <p:sp>
            <p:nvSpPr>
              <p:cNvPr id="356" name="Rectangle 30">
                <a:extLst>
                  <a:ext uri="{FF2B5EF4-FFF2-40B4-BE49-F238E27FC236}">
                    <a16:creationId xmlns:a16="http://schemas.microsoft.com/office/drawing/2014/main" id="{4CD79163-5DA0-40CA-A095-6D832A0EFCC1}"/>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357" name="Rectangle 30">
                <a:extLst>
                  <a:ext uri="{FF2B5EF4-FFF2-40B4-BE49-F238E27FC236}">
                    <a16:creationId xmlns:a16="http://schemas.microsoft.com/office/drawing/2014/main" id="{DDA44953-8B2D-46DD-824B-7A77031E82E9}"/>
                  </a:ext>
                </a:extLst>
              </p:cNvPr>
              <p:cNvSpPr>
                <a:spLocks noChangeArrowheads="1"/>
              </p:cNvSpPr>
              <p:nvPr/>
            </p:nvSpPr>
            <p:spPr bwMode="auto">
              <a:xfrm>
                <a:off x="5402365" y="6083162"/>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358" name="Rectangle 30">
                <a:extLst>
                  <a:ext uri="{FF2B5EF4-FFF2-40B4-BE49-F238E27FC236}">
                    <a16:creationId xmlns:a16="http://schemas.microsoft.com/office/drawing/2014/main" id="{70A9CA98-8971-45B8-8E6A-488A13F44DDC}"/>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330" name="Straight Connector 329">
              <a:extLst>
                <a:ext uri="{FF2B5EF4-FFF2-40B4-BE49-F238E27FC236}">
                  <a16:creationId xmlns:a16="http://schemas.microsoft.com/office/drawing/2014/main" id="{624E4DA8-F276-47FE-9AB6-408DC4D90EDF}"/>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521C2A37-1FFB-4A45-BB0B-ED855D4FB19E}"/>
                </a:ext>
              </a:extLst>
            </p:cNvPr>
            <p:cNvCxnSpPr>
              <a:cxnSpLocks/>
              <a:stCxn id="336" idx="3"/>
              <a:endCxn id="369" idx="35"/>
            </p:cNvCxnSpPr>
            <p:nvPr/>
          </p:nvCxnSpPr>
          <p:spPr>
            <a:xfrm flipV="1">
              <a:off x="1548605" y="5749530"/>
              <a:ext cx="198863" cy="148255"/>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2EE46EC9-AB21-4A3E-816F-9A13ADD24D19}"/>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E439CBCC-A1BE-4431-87ED-8473645CEB24}"/>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98" name="Rectangle 97">
            <a:extLst>
              <a:ext uri="{FF2B5EF4-FFF2-40B4-BE49-F238E27FC236}">
                <a16:creationId xmlns:a16="http://schemas.microsoft.com/office/drawing/2014/main" id="{CD976C2A-59EB-4AF3-9376-055C1E56E521}"/>
              </a:ext>
            </a:extLst>
          </p:cNvPr>
          <p:cNvSpPr/>
          <p:nvPr/>
        </p:nvSpPr>
        <p:spPr>
          <a:xfrm>
            <a:off x="4820845" y="4379002"/>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99" name="Rectangle 98">
            <a:extLst>
              <a:ext uri="{FF2B5EF4-FFF2-40B4-BE49-F238E27FC236}">
                <a16:creationId xmlns:a16="http://schemas.microsoft.com/office/drawing/2014/main" id="{771740DA-94B9-4FDA-A6BF-3498639AE6B2}"/>
              </a:ext>
            </a:extLst>
          </p:cNvPr>
          <p:cNvSpPr/>
          <p:nvPr/>
        </p:nvSpPr>
        <p:spPr>
          <a:xfrm>
            <a:off x="4827180" y="4633412"/>
            <a:ext cx="257015" cy="130578"/>
          </a:xfrm>
          <a:prstGeom prst="rect">
            <a:avLst/>
          </a:prstGeom>
          <a:solidFill>
            <a:schemeClr val="tx2">
              <a:lumMod val="20000"/>
              <a:lumOff val="8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0" name="Rectangle 99">
            <a:extLst>
              <a:ext uri="{FF2B5EF4-FFF2-40B4-BE49-F238E27FC236}">
                <a16:creationId xmlns:a16="http://schemas.microsoft.com/office/drawing/2014/main" id="{D394806D-A3A0-44B3-B2BB-7E0E71CB8671}"/>
              </a:ext>
            </a:extLst>
          </p:cNvPr>
          <p:cNvSpPr/>
          <p:nvPr/>
        </p:nvSpPr>
        <p:spPr>
          <a:xfrm>
            <a:off x="4827180" y="4806979"/>
            <a:ext cx="257015" cy="130578"/>
          </a:xfrm>
          <a:prstGeom prst="rect">
            <a:avLst/>
          </a:prstGeom>
          <a:solidFill>
            <a:schemeClr val="tx2">
              <a:lumMod val="60000"/>
              <a:lumOff val="4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1" name="Rectangle 100">
            <a:extLst>
              <a:ext uri="{FF2B5EF4-FFF2-40B4-BE49-F238E27FC236}">
                <a16:creationId xmlns:a16="http://schemas.microsoft.com/office/drawing/2014/main" id="{63437C7C-D9A6-4FE5-BA9D-C8015A1EC38D}"/>
              </a:ext>
            </a:extLst>
          </p:cNvPr>
          <p:cNvSpPr/>
          <p:nvPr/>
        </p:nvSpPr>
        <p:spPr>
          <a:xfrm>
            <a:off x="4827180" y="4980545"/>
            <a:ext cx="257015" cy="130578"/>
          </a:xfrm>
          <a:prstGeom prst="rect">
            <a:avLst/>
          </a:prstGeom>
          <a:solidFill>
            <a:schemeClr val="tx2"/>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2" name="TextBox 101">
            <a:extLst>
              <a:ext uri="{FF2B5EF4-FFF2-40B4-BE49-F238E27FC236}">
                <a16:creationId xmlns:a16="http://schemas.microsoft.com/office/drawing/2014/main" id="{BC35D45E-F49C-4CD5-A865-C118FA0ACF22}"/>
              </a:ext>
            </a:extLst>
          </p:cNvPr>
          <p:cNvSpPr txBox="1"/>
          <p:nvPr/>
        </p:nvSpPr>
        <p:spPr>
          <a:xfrm>
            <a:off x="5144741" y="4610103"/>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03" name="TextBox 102">
            <a:extLst>
              <a:ext uri="{FF2B5EF4-FFF2-40B4-BE49-F238E27FC236}">
                <a16:creationId xmlns:a16="http://schemas.microsoft.com/office/drawing/2014/main" id="{180EBDB7-90DD-4BB5-A795-A7A987A48368}"/>
              </a:ext>
            </a:extLst>
          </p:cNvPr>
          <p:cNvSpPr txBox="1"/>
          <p:nvPr/>
        </p:nvSpPr>
        <p:spPr>
          <a:xfrm>
            <a:off x="5144743" y="4811805"/>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04" name="TextBox 103">
            <a:extLst>
              <a:ext uri="{FF2B5EF4-FFF2-40B4-BE49-F238E27FC236}">
                <a16:creationId xmlns:a16="http://schemas.microsoft.com/office/drawing/2014/main" id="{B781C556-D0FF-4322-A003-E4D134A3B6BF}"/>
              </a:ext>
            </a:extLst>
          </p:cNvPr>
          <p:cNvSpPr txBox="1"/>
          <p:nvPr/>
        </p:nvSpPr>
        <p:spPr>
          <a:xfrm>
            <a:off x="5144743" y="4986692"/>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05" name="TextBox 104">
            <a:extLst>
              <a:ext uri="{FF2B5EF4-FFF2-40B4-BE49-F238E27FC236}">
                <a16:creationId xmlns:a16="http://schemas.microsoft.com/office/drawing/2014/main" id="{340C72A4-E705-4754-A9ED-E026D3F57759}"/>
              </a:ext>
            </a:extLst>
          </p:cNvPr>
          <p:cNvSpPr txBox="1"/>
          <p:nvPr/>
        </p:nvSpPr>
        <p:spPr>
          <a:xfrm>
            <a:off x="5144743" y="5161579"/>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06" name="Rectangle 105">
            <a:extLst>
              <a:ext uri="{FF2B5EF4-FFF2-40B4-BE49-F238E27FC236}">
                <a16:creationId xmlns:a16="http://schemas.microsoft.com/office/drawing/2014/main" id="{55ABE743-4125-4E30-AA24-EA1D78CD338F}"/>
              </a:ext>
            </a:extLst>
          </p:cNvPr>
          <p:cNvSpPr/>
          <p:nvPr/>
        </p:nvSpPr>
        <p:spPr>
          <a:xfrm>
            <a:off x="4827179" y="5161579"/>
            <a:ext cx="257015" cy="130578"/>
          </a:xfrm>
          <a:prstGeom prst="rect">
            <a:avLst/>
          </a:prstGeom>
          <a:solidFill>
            <a:schemeClr val="tx2">
              <a:lumMod val="5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7" name="Rectangle 106">
            <a:extLst>
              <a:ext uri="{FF2B5EF4-FFF2-40B4-BE49-F238E27FC236}">
                <a16:creationId xmlns:a16="http://schemas.microsoft.com/office/drawing/2014/main" id="{3C99C799-1D85-4522-AA60-D8FC89BCAE3D}"/>
              </a:ext>
            </a:extLst>
          </p:cNvPr>
          <p:cNvSpPr/>
          <p:nvPr/>
        </p:nvSpPr>
        <p:spPr>
          <a:xfrm>
            <a:off x="4836837" y="5551081"/>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08" name="Rectangle 107">
            <a:extLst>
              <a:ext uri="{FF2B5EF4-FFF2-40B4-BE49-F238E27FC236}">
                <a16:creationId xmlns:a16="http://schemas.microsoft.com/office/drawing/2014/main" id="{5C998DB3-FAA1-4046-BF4B-1BD3F7564A61}"/>
              </a:ext>
            </a:extLst>
          </p:cNvPr>
          <p:cNvSpPr/>
          <p:nvPr/>
        </p:nvSpPr>
        <p:spPr>
          <a:xfrm>
            <a:off x="4878447" y="5607588"/>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09" name="Rectangle 108">
            <a:extLst>
              <a:ext uri="{FF2B5EF4-FFF2-40B4-BE49-F238E27FC236}">
                <a16:creationId xmlns:a16="http://schemas.microsoft.com/office/drawing/2014/main" id="{4E32BF48-4B1F-4507-8248-1F7DFC503577}"/>
              </a:ext>
            </a:extLst>
          </p:cNvPr>
          <p:cNvSpPr/>
          <p:nvPr/>
        </p:nvSpPr>
        <p:spPr>
          <a:xfrm>
            <a:off x="4836836" y="5784212"/>
            <a:ext cx="968253" cy="117435"/>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10" name="Rectangle 109">
            <a:extLst>
              <a:ext uri="{FF2B5EF4-FFF2-40B4-BE49-F238E27FC236}">
                <a16:creationId xmlns:a16="http://schemas.microsoft.com/office/drawing/2014/main" id="{B81801C1-A5E4-415C-A719-259FB5DEA2CB}"/>
              </a:ext>
            </a:extLst>
          </p:cNvPr>
          <p:cNvSpPr/>
          <p:nvPr/>
        </p:nvSpPr>
        <p:spPr>
          <a:xfrm>
            <a:off x="4836836" y="594009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11" name="Rectangle 110">
            <a:extLst>
              <a:ext uri="{FF2B5EF4-FFF2-40B4-BE49-F238E27FC236}">
                <a16:creationId xmlns:a16="http://schemas.microsoft.com/office/drawing/2014/main" id="{3CD3F615-31D6-450C-B430-9339D2A16A8B}"/>
              </a:ext>
            </a:extLst>
          </p:cNvPr>
          <p:cNvSpPr/>
          <p:nvPr/>
        </p:nvSpPr>
        <p:spPr>
          <a:xfrm>
            <a:off x="4840755" y="608205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115" name="Callout: Line 114">
            <a:extLst>
              <a:ext uri="{FF2B5EF4-FFF2-40B4-BE49-F238E27FC236}">
                <a16:creationId xmlns:a16="http://schemas.microsoft.com/office/drawing/2014/main" id="{FB430EA1-2CD7-4C7A-BFE8-B04B9FE03A9F}"/>
              </a:ext>
            </a:extLst>
          </p:cNvPr>
          <p:cNvSpPr/>
          <p:nvPr/>
        </p:nvSpPr>
        <p:spPr>
          <a:xfrm>
            <a:off x="33616" y="6042379"/>
            <a:ext cx="902321" cy="744316"/>
          </a:xfrm>
          <a:prstGeom prst="borderCallout1">
            <a:avLst>
              <a:gd name="adj1" fmla="val 60211"/>
              <a:gd name="adj2" fmla="val 100043"/>
              <a:gd name="adj3" fmla="val 14699"/>
              <a:gd name="adj4" fmla="val 20417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endParaRPr lang="fr-FR" sz="900" b="1" dirty="0">
              <a:solidFill>
                <a:srgbClr val="FF0000"/>
              </a:solidFill>
              <a:latin typeface="Arial" pitchFamily="34" charset="0"/>
              <a:cs typeface="Arial" pitchFamily="34" charset="0"/>
            </a:endParaRPr>
          </a:p>
          <a:p>
            <a:r>
              <a:rPr lang="fr-FR" sz="900" b="1" dirty="0">
                <a:solidFill>
                  <a:srgbClr val="FF0000"/>
                </a:solidFill>
                <a:latin typeface="Arial" pitchFamily="34" charset="0"/>
                <a:cs typeface="Arial" pitchFamily="34" charset="0"/>
              </a:rPr>
              <a:t>Care </a:t>
            </a:r>
          </a:p>
          <a:p>
            <a:r>
              <a:rPr lang="en-US" sz="900" b="1" dirty="0">
                <a:solidFill>
                  <a:srgbClr val="FF0000"/>
                </a:solidFill>
                <a:latin typeface="Arial" pitchFamily="34" charset="0"/>
                <a:cs typeface="Arial" pitchFamily="34" charset="0"/>
              </a:rPr>
              <a:t>MSP</a:t>
            </a:r>
          </a:p>
          <a:p>
            <a:r>
              <a:rPr lang="en-US" sz="900" b="1" dirty="0">
                <a:solidFill>
                  <a:schemeClr val="tx2">
                    <a:lumMod val="75000"/>
                  </a:schemeClr>
                </a:solidFill>
                <a:latin typeface="Arial" pitchFamily="34" charset="0"/>
                <a:cs typeface="Arial" pitchFamily="34" charset="0"/>
              </a:rPr>
              <a:t>UNICEF</a:t>
            </a:r>
            <a:endParaRPr lang="en-US" sz="900" b="1" dirty="0">
              <a:solidFill>
                <a:srgbClr val="A21A80"/>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UNICEF</a:t>
            </a:r>
          </a:p>
          <a:p>
            <a:endParaRPr lang="en-US" sz="900" b="1" dirty="0">
              <a:solidFill>
                <a:srgbClr val="A21A80"/>
              </a:solidFill>
              <a:latin typeface="Arial" pitchFamily="34" charset="0"/>
              <a:cs typeface="Arial" pitchFamily="34" charset="0"/>
            </a:endParaRPr>
          </a:p>
        </p:txBody>
      </p:sp>
      <p:sp>
        <p:nvSpPr>
          <p:cNvPr id="116" name="Callout: Line 115">
            <a:extLst>
              <a:ext uri="{FF2B5EF4-FFF2-40B4-BE49-F238E27FC236}">
                <a16:creationId xmlns:a16="http://schemas.microsoft.com/office/drawing/2014/main" id="{CBBCE126-4EC4-4738-BF23-C715C588BDAB}"/>
              </a:ext>
            </a:extLst>
          </p:cNvPr>
          <p:cNvSpPr/>
          <p:nvPr/>
        </p:nvSpPr>
        <p:spPr>
          <a:xfrm>
            <a:off x="3560064" y="5992375"/>
            <a:ext cx="917436" cy="552236"/>
          </a:xfrm>
          <a:prstGeom prst="borderCallout1">
            <a:avLst>
              <a:gd name="adj1" fmla="val 49097"/>
              <a:gd name="adj2" fmla="val 182"/>
              <a:gd name="adj3" fmla="val 43363"/>
              <a:gd name="adj4" fmla="val -2417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en-US" sz="900" b="1" dirty="0">
                <a:solidFill>
                  <a:srgbClr val="FF0000"/>
                </a:solidFill>
                <a:latin typeface="Arial" pitchFamily="34" charset="0"/>
                <a:cs typeface="Arial" pitchFamily="34" charset="0"/>
              </a:rPr>
              <a:t>MSP</a:t>
            </a:r>
          </a:p>
          <a:p>
            <a:r>
              <a:rPr lang="en-US" sz="900" b="1" dirty="0">
                <a:solidFill>
                  <a:schemeClr val="tx2">
                    <a:lumMod val="75000"/>
                  </a:schemeClr>
                </a:solidFill>
                <a:latin typeface="Arial" pitchFamily="34" charset="0"/>
                <a:cs typeface="Arial" pitchFamily="34" charset="0"/>
              </a:rPr>
              <a:t>UNICEF</a:t>
            </a:r>
            <a:endParaRPr lang="en-US" sz="900" b="1" dirty="0">
              <a:solidFill>
                <a:srgbClr val="FF0000"/>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UNICEF</a:t>
            </a:r>
          </a:p>
        </p:txBody>
      </p:sp>
      <p:sp>
        <p:nvSpPr>
          <p:cNvPr id="117" name="Callout: Line 116">
            <a:extLst>
              <a:ext uri="{FF2B5EF4-FFF2-40B4-BE49-F238E27FC236}">
                <a16:creationId xmlns:a16="http://schemas.microsoft.com/office/drawing/2014/main" id="{B9F1BF92-D271-45F0-B41B-C749F922D98B}"/>
              </a:ext>
            </a:extLst>
          </p:cNvPr>
          <p:cNvSpPr/>
          <p:nvPr/>
        </p:nvSpPr>
        <p:spPr>
          <a:xfrm>
            <a:off x="36451" y="2327944"/>
            <a:ext cx="685336" cy="1101056"/>
          </a:xfrm>
          <a:prstGeom prst="borderCallout1">
            <a:avLst>
              <a:gd name="adj1" fmla="val 32528"/>
              <a:gd name="adj2" fmla="val 94960"/>
              <a:gd name="adj3" fmla="val 6033"/>
              <a:gd name="adj4" fmla="val 16603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endParaRPr lang="fr-FR" sz="900" b="1" dirty="0">
              <a:solidFill>
                <a:srgbClr val="FF0000"/>
              </a:solidFill>
              <a:latin typeface="Arial" pitchFamily="34" charset="0"/>
              <a:cs typeface="Arial" pitchFamily="34" charset="0"/>
            </a:endParaRPr>
          </a:p>
          <a:p>
            <a:r>
              <a:rPr lang="fr-FR" sz="900" b="1" dirty="0">
                <a:solidFill>
                  <a:srgbClr val="FF0000"/>
                </a:solidFill>
                <a:latin typeface="Arial" pitchFamily="34" charset="0"/>
                <a:cs typeface="Arial" pitchFamily="34" charset="0"/>
              </a:rPr>
              <a:t>Care </a:t>
            </a:r>
          </a:p>
          <a:p>
            <a:r>
              <a:rPr lang="en-US" sz="900" b="1" dirty="0">
                <a:solidFill>
                  <a:srgbClr val="FF0000"/>
                </a:solidFill>
                <a:latin typeface="Arial" pitchFamily="34" charset="0"/>
                <a:cs typeface="Arial" pitchFamily="34" charset="0"/>
              </a:rPr>
              <a:t>IRC</a:t>
            </a:r>
          </a:p>
          <a:p>
            <a:r>
              <a:rPr lang="en-US" sz="900" b="1" dirty="0">
                <a:solidFill>
                  <a:srgbClr val="FF0000"/>
                </a:solidFill>
                <a:latin typeface="Arial" pitchFamily="34" charset="0"/>
                <a:cs typeface="Arial" pitchFamily="34" charset="0"/>
              </a:rPr>
              <a:t>MSP</a:t>
            </a:r>
            <a:endParaRPr lang="en-US" sz="900" b="1" dirty="0">
              <a:solidFill>
                <a:schemeClr val="tx2">
                  <a:lumMod val="75000"/>
                </a:schemeClr>
              </a:solidFill>
              <a:latin typeface="Arial" pitchFamily="34" charset="0"/>
              <a:cs typeface="Arial" pitchFamily="34" charset="0"/>
            </a:endParaRPr>
          </a:p>
          <a:p>
            <a:r>
              <a:rPr lang="en-US" sz="900" b="1" dirty="0">
                <a:solidFill>
                  <a:schemeClr val="tx2">
                    <a:lumMod val="75000"/>
                  </a:schemeClr>
                </a:solidFill>
                <a:latin typeface="Arial" pitchFamily="34" charset="0"/>
                <a:cs typeface="Arial" pitchFamily="34" charset="0"/>
              </a:rPr>
              <a:t>UNICEF </a:t>
            </a:r>
          </a:p>
          <a:p>
            <a:r>
              <a:rPr lang="en-US" sz="900" b="1" dirty="0">
                <a:solidFill>
                  <a:schemeClr val="tx2">
                    <a:lumMod val="75000"/>
                  </a:schemeClr>
                </a:solidFill>
                <a:latin typeface="Arial" pitchFamily="34" charset="0"/>
                <a:cs typeface="Arial" pitchFamily="34" charset="0"/>
              </a:rPr>
              <a:t>IRC</a:t>
            </a:r>
          </a:p>
          <a:p>
            <a:r>
              <a:rPr lang="en-US" sz="900" b="1" dirty="0">
                <a:solidFill>
                  <a:srgbClr val="A21A80"/>
                </a:solidFill>
                <a:latin typeface="Arial" pitchFamily="34" charset="0"/>
                <a:cs typeface="Arial" pitchFamily="34" charset="0"/>
              </a:rPr>
              <a:t>ECHO</a:t>
            </a:r>
          </a:p>
          <a:p>
            <a:r>
              <a:rPr lang="en-US" sz="900" b="1" dirty="0">
                <a:solidFill>
                  <a:srgbClr val="A21A80"/>
                </a:solidFill>
                <a:latin typeface="Arial" pitchFamily="34" charset="0"/>
                <a:cs typeface="Arial" pitchFamily="34" charset="0"/>
              </a:rPr>
              <a:t>SIDA</a:t>
            </a:r>
          </a:p>
          <a:p>
            <a:endParaRPr lang="en-US" sz="900" b="1" dirty="0">
              <a:solidFill>
                <a:srgbClr val="A21A80"/>
              </a:solidFill>
              <a:latin typeface="Arial" pitchFamily="34" charset="0"/>
              <a:cs typeface="Arial" pitchFamily="34" charset="0"/>
            </a:endParaRPr>
          </a:p>
        </p:txBody>
      </p:sp>
      <p:sp>
        <p:nvSpPr>
          <p:cNvPr id="118" name="Callout: Line 117">
            <a:extLst>
              <a:ext uri="{FF2B5EF4-FFF2-40B4-BE49-F238E27FC236}">
                <a16:creationId xmlns:a16="http://schemas.microsoft.com/office/drawing/2014/main" id="{F694DC8B-D417-44B7-AE3D-0FE5DAC25347}"/>
              </a:ext>
            </a:extLst>
          </p:cNvPr>
          <p:cNvSpPr/>
          <p:nvPr/>
        </p:nvSpPr>
        <p:spPr>
          <a:xfrm>
            <a:off x="4799565" y="2478997"/>
            <a:ext cx="600895" cy="1080085"/>
          </a:xfrm>
          <a:prstGeom prst="borderCallout1">
            <a:avLst>
              <a:gd name="adj1" fmla="val 99948"/>
              <a:gd name="adj2" fmla="val 56585"/>
              <a:gd name="adj3" fmla="val 150184"/>
              <a:gd name="adj4" fmla="val -12008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 </a:t>
            </a:r>
          </a:p>
          <a:p>
            <a:r>
              <a:rPr lang="en-US" sz="900" b="1" dirty="0">
                <a:solidFill>
                  <a:srgbClr val="FF0000"/>
                </a:solidFill>
                <a:latin typeface="Arial" pitchFamily="34" charset="0"/>
                <a:cs typeface="Arial" pitchFamily="34" charset="0"/>
              </a:rPr>
              <a:t>IRC</a:t>
            </a:r>
          </a:p>
          <a:p>
            <a:r>
              <a:rPr lang="en-US" sz="900" b="1" dirty="0">
                <a:solidFill>
                  <a:schemeClr val="tx2">
                    <a:lumMod val="75000"/>
                  </a:schemeClr>
                </a:solidFill>
                <a:latin typeface="Arial" pitchFamily="34" charset="0"/>
                <a:cs typeface="Arial" pitchFamily="34" charset="0"/>
              </a:rPr>
              <a:t>IRC</a:t>
            </a:r>
          </a:p>
          <a:p>
            <a:r>
              <a:rPr lang="en-US" sz="900" b="1" dirty="0">
                <a:solidFill>
                  <a:srgbClr val="A21A80"/>
                </a:solidFill>
                <a:latin typeface="Arial" pitchFamily="34" charset="0"/>
                <a:cs typeface="Arial" pitchFamily="34" charset="0"/>
              </a:rPr>
              <a:t>BPRM</a:t>
            </a:r>
          </a:p>
          <a:p>
            <a:r>
              <a:rPr lang="en-US" sz="900" b="1" dirty="0">
                <a:solidFill>
                  <a:srgbClr val="A21A80"/>
                </a:solidFill>
                <a:latin typeface="Arial" pitchFamily="34" charset="0"/>
                <a:cs typeface="Arial" pitchFamily="34" charset="0"/>
              </a:rPr>
              <a:t>ECHO</a:t>
            </a:r>
          </a:p>
          <a:p>
            <a:r>
              <a:rPr lang="en-US" sz="900" b="1" dirty="0">
                <a:solidFill>
                  <a:srgbClr val="A21A80"/>
                </a:solidFill>
                <a:latin typeface="Arial" pitchFamily="34" charset="0"/>
                <a:cs typeface="Arial" pitchFamily="34" charset="0"/>
              </a:rPr>
              <a:t>UNHCR</a:t>
            </a:r>
          </a:p>
          <a:p>
            <a:r>
              <a:rPr lang="en-US" sz="900" b="1" dirty="0">
                <a:solidFill>
                  <a:srgbClr val="A21A80"/>
                </a:solidFill>
                <a:latin typeface="Arial" pitchFamily="34" charset="0"/>
                <a:cs typeface="Arial" pitchFamily="34" charset="0"/>
              </a:rPr>
              <a:t>PAM</a:t>
            </a:r>
          </a:p>
        </p:txBody>
      </p:sp>
      <p:sp>
        <p:nvSpPr>
          <p:cNvPr id="119" name="Callout: Line 118">
            <a:extLst>
              <a:ext uri="{FF2B5EF4-FFF2-40B4-BE49-F238E27FC236}">
                <a16:creationId xmlns:a16="http://schemas.microsoft.com/office/drawing/2014/main" id="{111E0BEE-D9FD-4CBB-BF2F-C3F36F2B7158}"/>
              </a:ext>
            </a:extLst>
          </p:cNvPr>
          <p:cNvSpPr/>
          <p:nvPr/>
        </p:nvSpPr>
        <p:spPr>
          <a:xfrm>
            <a:off x="5369090" y="3708226"/>
            <a:ext cx="974615" cy="614513"/>
          </a:xfrm>
          <a:prstGeom prst="borderCallout1">
            <a:avLst>
              <a:gd name="adj1" fmla="val 61141"/>
              <a:gd name="adj2" fmla="val -230"/>
              <a:gd name="adj3" fmla="val 194300"/>
              <a:gd name="adj4" fmla="val -14704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err="1">
                <a:solidFill>
                  <a:srgbClr val="FF0000"/>
                </a:solidFill>
                <a:latin typeface="Arial" pitchFamily="34" charset="0"/>
                <a:cs typeface="Arial" pitchFamily="34" charset="0"/>
              </a:rPr>
              <a:t>Concern</a:t>
            </a:r>
            <a:r>
              <a:rPr lang="fr-FR" sz="900" b="1" dirty="0">
                <a:solidFill>
                  <a:srgbClr val="FF0000"/>
                </a:solidFill>
                <a:latin typeface="Arial" pitchFamily="34" charset="0"/>
                <a:cs typeface="Arial" pitchFamily="34" charset="0"/>
              </a:rPr>
              <a:t> WW</a:t>
            </a:r>
          </a:p>
          <a:p>
            <a:r>
              <a:rPr lang="en-US" sz="900" b="1" dirty="0">
                <a:solidFill>
                  <a:schemeClr val="tx2">
                    <a:lumMod val="75000"/>
                  </a:schemeClr>
                </a:solidFill>
                <a:latin typeface="Arial" pitchFamily="34" charset="0"/>
                <a:cs typeface="Arial" pitchFamily="34" charset="0"/>
              </a:rPr>
              <a:t>Concern WW</a:t>
            </a:r>
          </a:p>
          <a:p>
            <a:r>
              <a:rPr lang="en-US" sz="900" b="1" dirty="0" err="1">
                <a:solidFill>
                  <a:srgbClr val="A21A80"/>
                </a:solidFill>
                <a:latin typeface="Arial" pitchFamily="34" charset="0"/>
                <a:cs typeface="Arial" pitchFamily="34" charset="0"/>
              </a:rPr>
              <a:t>Irlande</a:t>
            </a:r>
            <a:endParaRPr lang="en-US" sz="900" b="1" dirty="0">
              <a:solidFill>
                <a:srgbClr val="A21A80"/>
              </a:solidFill>
              <a:latin typeface="Arial" pitchFamily="34" charset="0"/>
              <a:cs typeface="Arial" pitchFamily="34" charset="0"/>
            </a:endParaRPr>
          </a:p>
        </p:txBody>
      </p:sp>
      <p:sp>
        <p:nvSpPr>
          <p:cNvPr id="120" name="Callout: Line 119">
            <a:extLst>
              <a:ext uri="{FF2B5EF4-FFF2-40B4-BE49-F238E27FC236}">
                <a16:creationId xmlns:a16="http://schemas.microsoft.com/office/drawing/2014/main" id="{1EBB6DDE-1EF0-44DD-822E-B61AB0C315B8}"/>
              </a:ext>
            </a:extLst>
          </p:cNvPr>
          <p:cNvSpPr/>
          <p:nvPr/>
        </p:nvSpPr>
        <p:spPr>
          <a:xfrm>
            <a:off x="1533981" y="6316226"/>
            <a:ext cx="878989" cy="532271"/>
          </a:xfrm>
          <a:prstGeom prst="borderCallout1">
            <a:avLst>
              <a:gd name="adj1" fmla="val 47296"/>
              <a:gd name="adj2" fmla="val 102528"/>
              <a:gd name="adj3" fmla="val 36846"/>
              <a:gd name="adj4" fmla="val 10923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endParaRPr lang="fr-FR" sz="900" b="1" dirty="0">
              <a:solidFill>
                <a:srgbClr val="FF0000"/>
              </a:solidFill>
              <a:latin typeface="Arial" pitchFamily="34" charset="0"/>
              <a:cs typeface="Arial" pitchFamily="34" charset="0"/>
            </a:endParaRPr>
          </a:p>
          <a:p>
            <a:r>
              <a:rPr lang="fr-FR" sz="900" b="1" dirty="0">
                <a:solidFill>
                  <a:srgbClr val="FF0000"/>
                </a:solidFill>
                <a:latin typeface="Arial" pitchFamily="34" charset="0"/>
                <a:cs typeface="Arial" pitchFamily="34" charset="0"/>
              </a:rPr>
              <a:t>Care </a:t>
            </a:r>
          </a:p>
          <a:p>
            <a:r>
              <a:rPr lang="en-US" sz="900" b="1" dirty="0" err="1">
                <a:solidFill>
                  <a:srgbClr val="FF0000"/>
                </a:solidFill>
                <a:latin typeface="Arial" pitchFamily="34" charset="0"/>
                <a:cs typeface="Arial" pitchFamily="34" charset="0"/>
              </a:rPr>
              <a:t>WorldVision</a:t>
            </a:r>
            <a:r>
              <a:rPr lang="en-US" sz="900" b="1" dirty="0">
                <a:solidFill>
                  <a:srgbClr val="FF0000"/>
                </a:solidFill>
                <a:latin typeface="Arial" pitchFamily="34" charset="0"/>
                <a:cs typeface="Arial" pitchFamily="34" charset="0"/>
              </a:rPr>
              <a:t> </a:t>
            </a:r>
            <a:r>
              <a:rPr lang="en-US" sz="900" b="1" dirty="0">
                <a:solidFill>
                  <a:schemeClr val="tx2">
                    <a:lumMod val="75000"/>
                  </a:schemeClr>
                </a:solidFill>
                <a:latin typeface="Arial" pitchFamily="34" charset="0"/>
                <a:cs typeface="Arial" pitchFamily="34" charset="0"/>
              </a:rPr>
              <a:t>  </a:t>
            </a:r>
          </a:p>
          <a:p>
            <a:r>
              <a:rPr lang="en-US" sz="900" b="1" dirty="0">
                <a:solidFill>
                  <a:schemeClr val="tx2">
                    <a:lumMod val="75000"/>
                  </a:schemeClr>
                </a:solidFill>
                <a:latin typeface="Arial" pitchFamily="34" charset="0"/>
                <a:cs typeface="Arial" pitchFamily="34" charset="0"/>
              </a:rPr>
              <a:t>UNICEF</a:t>
            </a:r>
          </a:p>
          <a:p>
            <a:r>
              <a:rPr lang="en-US" sz="900" b="1" dirty="0">
                <a:solidFill>
                  <a:srgbClr val="A21A80"/>
                </a:solidFill>
                <a:latin typeface="Arial" pitchFamily="34" charset="0"/>
                <a:cs typeface="Arial" pitchFamily="34" charset="0"/>
              </a:rPr>
              <a:t>UE</a:t>
            </a:r>
          </a:p>
          <a:p>
            <a:endParaRPr lang="en-US" sz="900" b="1" dirty="0">
              <a:solidFill>
                <a:srgbClr val="A21A80"/>
              </a:solidFill>
              <a:latin typeface="Arial" pitchFamily="34" charset="0"/>
              <a:cs typeface="Arial" pitchFamily="34" charset="0"/>
            </a:endParaRPr>
          </a:p>
        </p:txBody>
      </p:sp>
      <p:sp>
        <p:nvSpPr>
          <p:cNvPr id="87" name="Callout: Line 86">
            <a:extLst>
              <a:ext uri="{FF2B5EF4-FFF2-40B4-BE49-F238E27FC236}">
                <a16:creationId xmlns:a16="http://schemas.microsoft.com/office/drawing/2014/main" id="{AAB744AC-5D39-4620-891A-F3E51693BD08}"/>
              </a:ext>
            </a:extLst>
          </p:cNvPr>
          <p:cNvSpPr/>
          <p:nvPr/>
        </p:nvSpPr>
        <p:spPr>
          <a:xfrm>
            <a:off x="99781" y="4488399"/>
            <a:ext cx="917436" cy="500981"/>
          </a:xfrm>
          <a:prstGeom prst="borderCallout1">
            <a:avLst>
              <a:gd name="adj1" fmla="val 56193"/>
              <a:gd name="adj2" fmla="val 99294"/>
              <a:gd name="adj3" fmla="val 104057"/>
              <a:gd name="adj4" fmla="val 12884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en-US" sz="900" b="1" dirty="0" err="1">
                <a:solidFill>
                  <a:srgbClr val="FF0000"/>
                </a:solidFill>
                <a:latin typeface="Arial" pitchFamily="34" charset="0"/>
                <a:cs typeface="Arial" pitchFamily="34" charset="0"/>
              </a:rPr>
              <a:t>WorldVision</a:t>
            </a:r>
            <a:endParaRPr lang="en-US" sz="900" b="1" dirty="0">
              <a:solidFill>
                <a:srgbClr val="FF0000"/>
              </a:solidFill>
              <a:latin typeface="Arial" pitchFamily="34" charset="0"/>
              <a:cs typeface="Arial" pitchFamily="34" charset="0"/>
            </a:endParaRPr>
          </a:p>
          <a:p>
            <a:r>
              <a:rPr lang="en-US" sz="900" b="1" dirty="0">
                <a:solidFill>
                  <a:schemeClr val="tx2">
                    <a:lumMod val="75000"/>
                  </a:schemeClr>
                </a:solidFill>
                <a:latin typeface="Arial" pitchFamily="34" charset="0"/>
                <a:cs typeface="Arial" pitchFamily="34" charset="0"/>
              </a:rPr>
              <a:t>UNICEF</a:t>
            </a:r>
            <a:endParaRPr lang="en-US" sz="900" b="1" dirty="0">
              <a:solidFill>
                <a:srgbClr val="FF0000"/>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UE</a:t>
            </a:r>
          </a:p>
        </p:txBody>
      </p:sp>
      <p:sp>
        <p:nvSpPr>
          <p:cNvPr id="88" name="Callout: Line 87">
            <a:extLst>
              <a:ext uri="{FF2B5EF4-FFF2-40B4-BE49-F238E27FC236}">
                <a16:creationId xmlns:a16="http://schemas.microsoft.com/office/drawing/2014/main" id="{F4CBB0C6-F45E-40AD-8EFF-86973B6ADE9E}"/>
              </a:ext>
            </a:extLst>
          </p:cNvPr>
          <p:cNvSpPr/>
          <p:nvPr/>
        </p:nvSpPr>
        <p:spPr>
          <a:xfrm>
            <a:off x="99781" y="4488935"/>
            <a:ext cx="917436" cy="500981"/>
          </a:xfrm>
          <a:prstGeom prst="borderCallout1">
            <a:avLst>
              <a:gd name="adj1" fmla="val 95994"/>
              <a:gd name="adj2" fmla="val 45472"/>
              <a:gd name="adj3" fmla="val 169916"/>
              <a:gd name="adj4" fmla="val 10315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en-US" sz="900" b="1" dirty="0" err="1">
                <a:solidFill>
                  <a:srgbClr val="FF0000"/>
                </a:solidFill>
                <a:latin typeface="Arial" pitchFamily="34" charset="0"/>
                <a:cs typeface="Arial" pitchFamily="34" charset="0"/>
              </a:rPr>
              <a:t>WorldVision</a:t>
            </a:r>
            <a:endParaRPr lang="en-US" sz="900" b="1" dirty="0">
              <a:solidFill>
                <a:srgbClr val="FF0000"/>
              </a:solidFill>
              <a:latin typeface="Arial" pitchFamily="34" charset="0"/>
              <a:cs typeface="Arial" pitchFamily="34" charset="0"/>
            </a:endParaRPr>
          </a:p>
          <a:p>
            <a:r>
              <a:rPr lang="en-US" sz="900" b="1" dirty="0">
                <a:solidFill>
                  <a:schemeClr val="tx2">
                    <a:lumMod val="75000"/>
                  </a:schemeClr>
                </a:solidFill>
                <a:latin typeface="Arial" pitchFamily="34" charset="0"/>
                <a:cs typeface="Arial" pitchFamily="34" charset="0"/>
              </a:rPr>
              <a:t>UNICEF</a:t>
            </a:r>
            <a:endParaRPr lang="en-US" sz="900" b="1" dirty="0">
              <a:solidFill>
                <a:srgbClr val="FF0000"/>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UE</a:t>
            </a:r>
          </a:p>
        </p:txBody>
      </p:sp>
      <p:sp>
        <p:nvSpPr>
          <p:cNvPr id="89" name="Callout: Line 88">
            <a:extLst>
              <a:ext uri="{FF2B5EF4-FFF2-40B4-BE49-F238E27FC236}">
                <a16:creationId xmlns:a16="http://schemas.microsoft.com/office/drawing/2014/main" id="{CA68FE8E-E512-4175-B2E9-804678828EBB}"/>
              </a:ext>
            </a:extLst>
          </p:cNvPr>
          <p:cNvSpPr/>
          <p:nvPr/>
        </p:nvSpPr>
        <p:spPr>
          <a:xfrm>
            <a:off x="3783454" y="5575943"/>
            <a:ext cx="490370" cy="374101"/>
          </a:xfrm>
          <a:prstGeom prst="borderCallout1">
            <a:avLst>
              <a:gd name="adj1" fmla="val 79059"/>
              <a:gd name="adj2" fmla="val -767"/>
              <a:gd name="adj3" fmla="val 64314"/>
              <a:gd name="adj4" fmla="val -14316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en-US" sz="900" b="1" dirty="0">
                <a:solidFill>
                  <a:srgbClr val="FF0000"/>
                </a:solidFill>
                <a:latin typeface="Arial" pitchFamily="34" charset="0"/>
                <a:cs typeface="Arial" pitchFamily="34" charset="0"/>
              </a:rPr>
              <a:t>Care</a:t>
            </a:r>
          </a:p>
          <a:p>
            <a:r>
              <a:rPr lang="en-US" sz="900" b="1" dirty="0">
                <a:solidFill>
                  <a:srgbClr val="A21A80"/>
                </a:solidFill>
                <a:latin typeface="Arial" pitchFamily="34" charset="0"/>
                <a:cs typeface="Arial" pitchFamily="34" charset="0"/>
              </a:rPr>
              <a:t>BMZ</a:t>
            </a:r>
          </a:p>
        </p:txBody>
      </p:sp>
      <p:sp>
        <p:nvSpPr>
          <p:cNvPr id="90" name="Callout: Line 89">
            <a:extLst>
              <a:ext uri="{FF2B5EF4-FFF2-40B4-BE49-F238E27FC236}">
                <a16:creationId xmlns:a16="http://schemas.microsoft.com/office/drawing/2014/main" id="{CEFA0567-616D-4C18-9EC6-1AC0949D4666}"/>
              </a:ext>
            </a:extLst>
          </p:cNvPr>
          <p:cNvSpPr/>
          <p:nvPr/>
        </p:nvSpPr>
        <p:spPr>
          <a:xfrm>
            <a:off x="5491920" y="2404986"/>
            <a:ext cx="600895" cy="1195448"/>
          </a:xfrm>
          <a:prstGeom prst="borderCallout1">
            <a:avLst>
              <a:gd name="adj1" fmla="val 100676"/>
              <a:gd name="adj2" fmla="val 7310"/>
              <a:gd name="adj3" fmla="val 182965"/>
              <a:gd name="adj4" fmla="val -26935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 </a:t>
            </a:r>
          </a:p>
          <a:p>
            <a:r>
              <a:rPr lang="en-US" sz="900" b="1" dirty="0">
                <a:solidFill>
                  <a:srgbClr val="FF0000"/>
                </a:solidFill>
                <a:latin typeface="Arial" pitchFamily="34" charset="0"/>
                <a:cs typeface="Arial" pitchFamily="34" charset="0"/>
              </a:rPr>
              <a:t>IRC</a:t>
            </a:r>
          </a:p>
          <a:p>
            <a:r>
              <a:rPr lang="en-US" sz="900" b="1" dirty="0">
                <a:solidFill>
                  <a:srgbClr val="FF0000"/>
                </a:solidFill>
                <a:latin typeface="Arial" pitchFamily="34" charset="0"/>
                <a:cs typeface="Arial" pitchFamily="34" charset="0"/>
              </a:rPr>
              <a:t>MSP</a:t>
            </a:r>
            <a:endParaRPr lang="en-US" sz="900" b="1" dirty="0">
              <a:solidFill>
                <a:schemeClr val="tx2">
                  <a:lumMod val="75000"/>
                </a:schemeClr>
              </a:solidFill>
              <a:latin typeface="Arial" pitchFamily="34" charset="0"/>
              <a:cs typeface="Arial" pitchFamily="34" charset="0"/>
            </a:endParaRPr>
          </a:p>
          <a:p>
            <a:r>
              <a:rPr lang="en-US" sz="900" b="1" dirty="0">
                <a:solidFill>
                  <a:schemeClr val="tx2">
                    <a:lumMod val="75000"/>
                  </a:schemeClr>
                </a:solidFill>
                <a:latin typeface="Arial" pitchFamily="34" charset="0"/>
                <a:cs typeface="Arial" pitchFamily="34" charset="0"/>
              </a:rPr>
              <a:t>IRC</a:t>
            </a:r>
          </a:p>
          <a:p>
            <a:r>
              <a:rPr lang="en-US" sz="900" b="1" dirty="0">
                <a:solidFill>
                  <a:schemeClr val="tx2">
                    <a:lumMod val="75000"/>
                  </a:schemeClr>
                </a:solidFill>
                <a:latin typeface="Arial" pitchFamily="34" charset="0"/>
                <a:cs typeface="Arial" pitchFamily="34" charset="0"/>
              </a:rPr>
              <a:t>PUI</a:t>
            </a:r>
          </a:p>
          <a:p>
            <a:r>
              <a:rPr lang="en-US" sz="900" b="1" dirty="0">
                <a:solidFill>
                  <a:srgbClr val="A21A80"/>
                </a:solidFill>
                <a:latin typeface="Arial" pitchFamily="34" charset="0"/>
                <a:cs typeface="Arial" pitchFamily="34" charset="0"/>
              </a:rPr>
              <a:t>BPRM</a:t>
            </a:r>
          </a:p>
          <a:p>
            <a:r>
              <a:rPr lang="en-US" sz="900" b="1" dirty="0">
                <a:solidFill>
                  <a:srgbClr val="A21A80"/>
                </a:solidFill>
                <a:latin typeface="Arial" pitchFamily="34" charset="0"/>
                <a:cs typeface="Arial" pitchFamily="34" charset="0"/>
              </a:rPr>
              <a:t>ECHO</a:t>
            </a:r>
          </a:p>
          <a:p>
            <a:r>
              <a:rPr lang="en-US" sz="900" b="1" dirty="0">
                <a:solidFill>
                  <a:srgbClr val="A21A80"/>
                </a:solidFill>
                <a:latin typeface="Arial" pitchFamily="34" charset="0"/>
                <a:cs typeface="Arial" pitchFamily="34" charset="0"/>
              </a:rPr>
              <a:t>UNHCR</a:t>
            </a:r>
          </a:p>
        </p:txBody>
      </p:sp>
      <p:sp>
        <p:nvSpPr>
          <p:cNvPr id="2" name="TextBox 1">
            <a:extLst>
              <a:ext uri="{FF2B5EF4-FFF2-40B4-BE49-F238E27FC236}">
                <a16:creationId xmlns:a16="http://schemas.microsoft.com/office/drawing/2014/main" id="{870CDB37-2978-4F6D-ADB5-5BEBD433FB56}"/>
              </a:ext>
            </a:extLst>
          </p:cNvPr>
          <p:cNvSpPr txBox="1"/>
          <p:nvPr/>
        </p:nvSpPr>
        <p:spPr>
          <a:xfrm>
            <a:off x="7424861" y="5659732"/>
            <a:ext cx="4113212" cy="1551364"/>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17 provinces.</a:t>
            </a:r>
          </a:p>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Ouaddai</a:t>
            </a:r>
            <a:r>
              <a:rPr lang="en-US" sz="1100" dirty="0">
                <a:solidFill>
                  <a:srgbClr val="000000"/>
                </a:solidFill>
                <a:latin typeface="Arial" pitchFamily="34" charset="0"/>
                <a:cs typeface="Arial" pitchFamily="34" charset="0"/>
              </a:rPr>
              <a:t> et Lac </a:t>
            </a:r>
            <a:r>
              <a:rPr lang="en-US" sz="1100" dirty="0" err="1">
                <a:solidFill>
                  <a:srgbClr val="000000"/>
                </a:solidFill>
                <a:latin typeface="Arial" pitchFamily="34" charset="0"/>
                <a:cs typeface="Arial" pitchFamily="34" charset="0"/>
              </a:rPr>
              <a:t>ont</a:t>
            </a:r>
            <a:r>
              <a:rPr lang="en-US" sz="1100" dirty="0">
                <a:solidFill>
                  <a:srgbClr val="000000"/>
                </a:solidFill>
                <a:latin typeface="Arial" pitchFamily="34" charset="0"/>
                <a:cs typeface="Arial" pitchFamily="34" charset="0"/>
              </a:rPr>
              <a:t> la plus </a:t>
            </a:r>
            <a:r>
              <a:rPr lang="en-US" sz="1100" dirty="0" err="1">
                <a:solidFill>
                  <a:srgbClr val="000000"/>
                </a:solidFill>
                <a:latin typeface="Arial" pitchFamily="34" charset="0"/>
                <a:cs typeface="Arial" pitchFamily="34" charset="0"/>
              </a:rPr>
              <a:t>grande</a:t>
            </a:r>
            <a:r>
              <a:rPr lang="en-US" sz="1100" dirty="0">
                <a:solidFill>
                  <a:srgbClr val="000000"/>
                </a:solidFill>
                <a:latin typeface="Arial" pitchFamily="34" charset="0"/>
                <a:cs typeface="Arial" pitchFamily="34" charset="0"/>
              </a:rPr>
              <a:t> presence de parties </a:t>
            </a:r>
            <a:r>
              <a:rPr lang="en-US" sz="1100" dirty="0" err="1">
                <a:solidFill>
                  <a:srgbClr val="000000"/>
                </a:solidFill>
                <a:latin typeface="Arial" pitchFamily="34" charset="0"/>
                <a:cs typeface="Arial" pitchFamily="34" charset="0"/>
              </a:rPr>
              <a:t>prenantes</a:t>
            </a:r>
            <a:r>
              <a:rPr lang="en-US" sz="1100" dirty="0">
                <a:solidFill>
                  <a:srgbClr val="000000"/>
                </a:solidFill>
                <a:latin typeface="Arial" pitchFamily="34" charset="0"/>
                <a:cs typeface="Arial" pitchFamily="34" charset="0"/>
              </a:rPr>
              <a:t>.</a:t>
            </a:r>
          </a:p>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Guera</a:t>
            </a:r>
            <a:r>
              <a:rPr lang="en-US" sz="1100" dirty="0">
                <a:solidFill>
                  <a:srgbClr val="000000"/>
                </a:solidFill>
                <a:latin typeface="Arial" pitchFamily="34" charset="0"/>
                <a:cs typeface="Arial" pitchFamily="34" charset="0"/>
              </a:rPr>
              <a:t> et </a:t>
            </a:r>
            <a:r>
              <a:rPr lang="en-US" sz="1100" dirty="0" err="1">
                <a:solidFill>
                  <a:srgbClr val="000000"/>
                </a:solidFill>
                <a:latin typeface="Arial" pitchFamily="34" charset="0"/>
                <a:cs typeface="Arial" pitchFamily="34" charset="0"/>
              </a:rPr>
              <a:t>Kanem</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ont</a:t>
            </a:r>
            <a:r>
              <a:rPr lang="en-US" sz="1100" dirty="0">
                <a:solidFill>
                  <a:srgbClr val="000000"/>
                </a:solidFill>
                <a:latin typeface="Arial" pitchFamily="34" charset="0"/>
                <a:cs typeface="Arial" pitchFamily="34" charset="0"/>
              </a:rPr>
              <a:t> les couvertures de population les plus </a:t>
            </a:r>
            <a:r>
              <a:rPr lang="en-US" sz="1100" dirty="0" err="1">
                <a:solidFill>
                  <a:srgbClr val="000000"/>
                </a:solidFill>
                <a:latin typeface="Arial" pitchFamily="34" charset="0"/>
                <a:cs typeface="Arial" pitchFamily="34" charset="0"/>
              </a:rPr>
              <a:t>elev</a:t>
            </a:r>
            <a:r>
              <a:rPr lang="en-US" sz="1100" b="1" dirty="0" err="1">
                <a:solidFill>
                  <a:srgbClr val="000000"/>
                </a:solidFill>
                <a:latin typeface="Arial" pitchFamily="34" charset="0"/>
                <a:cs typeface="Arial" pitchFamily="34" charset="0"/>
              </a:rPr>
              <a:t>é</a:t>
            </a:r>
            <a:r>
              <a:rPr lang="en-US" sz="1100" dirty="0" err="1">
                <a:solidFill>
                  <a:srgbClr val="000000"/>
                </a:solidFill>
                <a:latin typeface="Arial" pitchFamily="34" charset="0"/>
                <a:cs typeface="Arial" pitchFamily="34" charset="0"/>
              </a:rPr>
              <a:t>es</a:t>
            </a:r>
            <a:r>
              <a:rPr lang="en-US" sz="1100" dirty="0">
                <a:solidFill>
                  <a:srgbClr val="000000"/>
                </a:solidFill>
                <a:latin typeface="Arial" pitchFamily="34" charset="0"/>
                <a:cs typeface="Arial" pitchFamily="34" charset="0"/>
              </a:rPr>
              <a:t> par </a:t>
            </a: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a:t>
            </a:r>
          </a:p>
          <a:p>
            <a:pPr marL="171450" indent="-171450">
              <a:buFont typeface="Arial" panose="020B0604020202020204" pitchFamily="34" charset="0"/>
              <a:buChar char="•"/>
            </a:pPr>
            <a:endParaRPr lang="en-US" sz="1100" dirty="0">
              <a:solidFill>
                <a:srgbClr val="000000"/>
              </a:solidFill>
              <a:latin typeface="Arial" pitchFamily="34" charset="0"/>
              <a:cs typeface="Arial" pitchFamily="34" charset="0"/>
            </a:endParaRPr>
          </a:p>
          <a:p>
            <a:pPr marL="171450" indent="-171450">
              <a:buFont typeface="Arial" panose="020B0604020202020204" pitchFamily="34" charset="0"/>
              <a:buChar char="•"/>
            </a:pPr>
            <a:endParaRPr lang="en-US" sz="1100" dirty="0">
              <a:solidFill>
                <a:srgbClr val="000000"/>
              </a:solidFill>
              <a:latin typeface="Arial" pitchFamily="34" charset="0"/>
              <a:cs typeface="Arial" pitchFamily="34" charset="0"/>
            </a:endParaRPr>
          </a:p>
          <a:p>
            <a:pPr marL="171450" indent="-171450" algn="ctr">
              <a:buFont typeface="Arial" panose="020B0604020202020204" pitchFamily="34" charset="0"/>
              <a:buChar char="•"/>
            </a:pPr>
            <a:endParaRPr lang="en-US" sz="1100" dirty="0">
              <a:solidFill>
                <a:srgbClr val="000000"/>
              </a:solidFill>
              <a:latin typeface="Arial" pitchFamily="34" charset="0"/>
              <a:cs typeface="Arial" pitchFamily="34" charset="0"/>
            </a:endParaRPr>
          </a:p>
        </p:txBody>
      </p:sp>
      <p:pic>
        <p:nvPicPr>
          <p:cNvPr id="91" name="Picture 90" descr="A screenshot of a cell phone&#10;&#10;Description generated with high confidence">
            <a:extLst>
              <a:ext uri="{FF2B5EF4-FFF2-40B4-BE49-F238E27FC236}">
                <a16:creationId xmlns:a16="http://schemas.microsoft.com/office/drawing/2014/main" id="{49989672-EF3E-4DB9-AAA3-FF6D2321456A}"/>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3881805240"/>
      </p:ext>
    </p:extLst>
  </p:cSld>
  <p:clrMapOvr>
    <a:overrideClrMapping bg1="lt1" tx1="dk1" bg2="lt2" tx2="dk2" accent1="accent1" accent2="accent2" accent3="accent3" accent4="accent4" accent5="accent5" accent6="accent6" hlink="hlink" folHlink="folHlink"/>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1" name="ColumnHeader">
            <a:extLst>
              <a:ext uri="{FF2B5EF4-FFF2-40B4-BE49-F238E27FC236}">
                <a16:creationId xmlns:a16="http://schemas.microsoft.com/office/drawing/2014/main" id="{F622613F-6B69-4E0C-9A19-73B3271F2D7E}"/>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la </a:t>
            </a:r>
            <a:r>
              <a:rPr lang="fr-FR" sz="1200" b="1" dirty="0">
                <a:latin typeface="Arial" pitchFamily="34" charset="0"/>
                <a:cs typeface="Arial" pitchFamily="34" charset="0"/>
              </a:rPr>
              <a:t>sensibilisation aux pratiques de Nutrition et Hygiène</a:t>
            </a:r>
            <a:endParaRPr lang="en-US" sz="1200" b="1" dirty="0">
              <a:latin typeface="Arial" pitchFamily="34" charset="0"/>
              <a:cs typeface="Arial" pitchFamily="34" charset="0"/>
            </a:endParaRPr>
          </a:p>
        </p:txBody>
      </p:sp>
      <p:sp>
        <p:nvSpPr>
          <p:cNvPr id="135" name="Title 1">
            <a:extLst>
              <a:ext uri="{FF2B5EF4-FFF2-40B4-BE49-F238E27FC236}">
                <a16:creationId xmlns:a16="http://schemas.microsoft.com/office/drawing/2014/main" id="{37F06FC8-288C-4ED1-AA12-2592145E6EDF}"/>
              </a:ext>
            </a:extLst>
          </p:cNvPr>
          <p:cNvSpPr txBox="1">
            <a:spLocks/>
          </p:cNvSpPr>
          <p:nvPr/>
        </p:nvSpPr>
        <p:spPr>
          <a:xfrm>
            <a:off x="478310" y="112488"/>
            <a:ext cx="11068539"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la </a:t>
            </a:r>
            <a:r>
              <a:rPr lang="fr-FR" sz="2000" dirty="0">
                <a:cs typeface="Calibri" panose="020F0502020204030204" pitchFamily="34" charset="0"/>
              </a:rPr>
              <a:t>sensibilisation aux pratiques de Nutrition                       et Hygiène</a:t>
            </a:r>
            <a:r>
              <a:rPr lang="fr-FR" sz="2000" dirty="0">
                <a:cs typeface="Arial" pitchFamily="34" charset="0"/>
              </a:rPr>
              <a:t>? (1/3)</a:t>
            </a:r>
            <a:br>
              <a:rPr lang="fr-FR" sz="3200" dirty="0">
                <a:cs typeface="Arial" pitchFamily="34" charset="0"/>
              </a:rPr>
            </a:br>
            <a:r>
              <a:rPr lang="fr-FR" sz="1400" dirty="0">
                <a:solidFill>
                  <a:srgbClr val="0070C0"/>
                </a:solidFill>
                <a:cs typeface="Arial" pitchFamily="34" charset="0"/>
              </a:rPr>
              <a:t>Cette action est menée par le Ministère de Santé Publique et appuyée par 32 exécutants dans les provinces</a:t>
            </a:r>
            <a:endParaRPr lang="en-GB" sz="1400" dirty="0">
              <a:solidFill>
                <a:srgbClr val="0070C0"/>
              </a:solidFill>
              <a:cs typeface="Arial" pitchFamily="34" charset="0"/>
            </a:endParaRPr>
          </a:p>
        </p:txBody>
      </p:sp>
      <p:grpSp>
        <p:nvGrpSpPr>
          <p:cNvPr id="15" name="Group 14">
            <a:extLst>
              <a:ext uri="{FF2B5EF4-FFF2-40B4-BE49-F238E27FC236}">
                <a16:creationId xmlns:a16="http://schemas.microsoft.com/office/drawing/2014/main" id="{E3475390-6899-4013-9F41-57E2A1ADF039}"/>
              </a:ext>
            </a:extLst>
          </p:cNvPr>
          <p:cNvGrpSpPr/>
          <p:nvPr/>
        </p:nvGrpSpPr>
        <p:grpSpPr>
          <a:xfrm>
            <a:off x="986189" y="1664229"/>
            <a:ext cx="4055025" cy="4611553"/>
            <a:chOff x="930109" y="1565476"/>
            <a:chExt cx="4055025" cy="4611553"/>
          </a:xfrm>
        </p:grpSpPr>
        <p:grpSp>
          <p:nvGrpSpPr>
            <p:cNvPr id="206" name="Group 342">
              <a:extLst>
                <a:ext uri="{FF2B5EF4-FFF2-40B4-BE49-F238E27FC236}">
                  <a16:creationId xmlns:a16="http://schemas.microsoft.com/office/drawing/2014/main" id="{427505B9-DB7D-4B0D-A74E-96410B44698F}"/>
                </a:ext>
              </a:extLst>
            </p:cNvPr>
            <p:cNvGrpSpPr>
              <a:grpSpLocks/>
            </p:cNvGrpSpPr>
            <p:nvPr/>
          </p:nvGrpSpPr>
          <p:grpSpPr bwMode="auto">
            <a:xfrm>
              <a:off x="930109" y="1565476"/>
              <a:ext cx="4055025" cy="4611553"/>
              <a:chOff x="4541899" y="1333501"/>
              <a:chExt cx="4214718" cy="5225019"/>
            </a:xfrm>
          </p:grpSpPr>
          <p:grpSp>
            <p:nvGrpSpPr>
              <p:cNvPr id="207" name="Group 5">
                <a:extLst>
                  <a:ext uri="{FF2B5EF4-FFF2-40B4-BE49-F238E27FC236}">
                    <a16:creationId xmlns:a16="http://schemas.microsoft.com/office/drawing/2014/main" id="{0A83B531-48CB-41ED-A071-1228BB96500E}"/>
                  </a:ext>
                </a:extLst>
              </p:cNvPr>
              <p:cNvGrpSpPr>
                <a:grpSpLocks noChangeAspect="1"/>
              </p:cNvGrpSpPr>
              <p:nvPr/>
            </p:nvGrpSpPr>
            <p:grpSpPr bwMode="auto">
              <a:xfrm>
                <a:off x="4784957" y="1333501"/>
                <a:ext cx="3971660" cy="5164512"/>
                <a:chOff x="3641407" y="794776"/>
                <a:chExt cx="4387578" cy="5702383"/>
              </a:xfrm>
            </p:grpSpPr>
            <p:sp>
              <p:nvSpPr>
                <p:cNvPr id="231" name="Freeform 8">
                  <a:extLst>
                    <a:ext uri="{FF2B5EF4-FFF2-40B4-BE49-F238E27FC236}">
                      <a16:creationId xmlns:a16="http://schemas.microsoft.com/office/drawing/2014/main" id="{6B1F93DE-5C11-4345-9374-BA508BD0D2B1}"/>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1E4576"/>
                </a:solidFill>
                <a:ln w="9525">
                  <a:solidFill>
                    <a:schemeClr val="tx1">
                      <a:lumMod val="50000"/>
                      <a:lumOff val="50000"/>
                    </a:schemeClr>
                  </a:solidFill>
                  <a:round/>
                  <a:headEnd/>
                  <a:tailEnd/>
                </a:ln>
              </p:spPr>
              <p:txBody>
                <a:bodyPr/>
                <a:lstStyle/>
                <a:p>
                  <a:pPr>
                    <a:defRPr/>
                  </a:pPr>
                  <a:endParaRPr lang="en-GB" sz="800" b="1" dirty="0">
                    <a:latin typeface="+mj-lt"/>
                  </a:endParaRPr>
                </a:p>
              </p:txBody>
            </p:sp>
            <p:sp>
              <p:nvSpPr>
                <p:cNvPr id="232" name="Freeform 10">
                  <a:extLst>
                    <a:ext uri="{FF2B5EF4-FFF2-40B4-BE49-F238E27FC236}">
                      <a16:creationId xmlns:a16="http://schemas.microsoft.com/office/drawing/2014/main" id="{ED95C5C9-42D7-410B-A7D4-E48FC78E0B27}"/>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33" name="Freeform 12">
                  <a:extLst>
                    <a:ext uri="{FF2B5EF4-FFF2-40B4-BE49-F238E27FC236}">
                      <a16:creationId xmlns:a16="http://schemas.microsoft.com/office/drawing/2014/main" id="{51C1B399-1E67-4867-B5CF-C82A2331FD24}"/>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chemeClr val="accent1"/>
                </a:solidFill>
                <a:ln w="9525">
                  <a:solidFill>
                    <a:schemeClr val="tx1">
                      <a:lumMod val="50000"/>
                      <a:lumOff val="50000"/>
                    </a:schemeClr>
                  </a:solidFill>
                  <a:round/>
                  <a:headEnd/>
                  <a:tailEnd/>
                </a:ln>
              </p:spPr>
              <p:txBody>
                <a:bodyPr/>
                <a:lstStyle/>
                <a:p>
                  <a:endParaRPr lang="en-GB" sz="800" b="1">
                    <a:latin typeface="+mj-lt"/>
                  </a:endParaRPr>
                </a:p>
              </p:txBody>
            </p:sp>
            <p:sp>
              <p:nvSpPr>
                <p:cNvPr id="234" name="Freeform 14">
                  <a:extLst>
                    <a:ext uri="{FF2B5EF4-FFF2-40B4-BE49-F238E27FC236}">
                      <a16:creationId xmlns:a16="http://schemas.microsoft.com/office/drawing/2014/main" id="{EB4FD5DB-6A2A-435F-A1FA-EFF4FD666D6F}"/>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35" name="Freeform 16">
                  <a:extLst>
                    <a:ext uri="{FF2B5EF4-FFF2-40B4-BE49-F238E27FC236}">
                      <a16:creationId xmlns:a16="http://schemas.microsoft.com/office/drawing/2014/main" id="{1B493F8A-AE21-419D-9146-05EB65197020}"/>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98BBE5"/>
                </a:solidFill>
                <a:ln w="9525">
                  <a:solidFill>
                    <a:schemeClr val="tx1">
                      <a:lumMod val="50000"/>
                      <a:lumOff val="50000"/>
                    </a:schemeClr>
                  </a:solidFill>
                  <a:round/>
                  <a:headEnd/>
                  <a:tailEnd/>
                </a:ln>
              </p:spPr>
              <p:txBody>
                <a:bodyPr/>
                <a:lstStyle/>
                <a:p>
                  <a:endParaRPr lang="en-GB" sz="800" b="1">
                    <a:latin typeface="+mj-lt"/>
                  </a:endParaRPr>
                </a:p>
              </p:txBody>
            </p:sp>
            <p:sp>
              <p:nvSpPr>
                <p:cNvPr id="236" name="Freeform 20">
                  <a:extLst>
                    <a:ext uri="{FF2B5EF4-FFF2-40B4-BE49-F238E27FC236}">
                      <a16:creationId xmlns:a16="http://schemas.microsoft.com/office/drawing/2014/main" id="{C94F1068-C2F0-4BC5-B6FB-A41438334397}"/>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chemeClr val="accent1"/>
                </a:solidFill>
                <a:ln w="9525">
                  <a:solidFill>
                    <a:schemeClr val="tx1">
                      <a:lumMod val="50000"/>
                      <a:lumOff val="50000"/>
                    </a:schemeClr>
                  </a:solidFill>
                  <a:round/>
                  <a:headEnd/>
                  <a:tailEnd/>
                </a:ln>
              </p:spPr>
              <p:txBody>
                <a:bodyPr/>
                <a:lstStyle/>
                <a:p>
                  <a:endParaRPr lang="en-GB" sz="800" b="1">
                    <a:solidFill>
                      <a:schemeClr val="bg1"/>
                    </a:solidFill>
                    <a:latin typeface="+mj-lt"/>
                  </a:endParaRPr>
                </a:p>
              </p:txBody>
            </p:sp>
            <p:sp>
              <p:nvSpPr>
                <p:cNvPr id="237" name="Freeform 22">
                  <a:extLst>
                    <a:ext uri="{FF2B5EF4-FFF2-40B4-BE49-F238E27FC236}">
                      <a16:creationId xmlns:a16="http://schemas.microsoft.com/office/drawing/2014/main" id="{947A2985-1148-45FA-B5F4-03E592B16DB1}"/>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38" name="Freeform 25">
                  <a:extLst>
                    <a:ext uri="{FF2B5EF4-FFF2-40B4-BE49-F238E27FC236}">
                      <a16:creationId xmlns:a16="http://schemas.microsoft.com/office/drawing/2014/main" id="{83F93D27-E419-497E-8E9B-73F5ADABCF1C}"/>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239" name="Freeform 26">
                  <a:extLst>
                    <a:ext uri="{FF2B5EF4-FFF2-40B4-BE49-F238E27FC236}">
                      <a16:creationId xmlns:a16="http://schemas.microsoft.com/office/drawing/2014/main" id="{412F20BE-ED41-41DC-ABFD-787918A9B8E0}"/>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40" name="Freeform 29">
                  <a:extLst>
                    <a:ext uri="{FF2B5EF4-FFF2-40B4-BE49-F238E27FC236}">
                      <a16:creationId xmlns:a16="http://schemas.microsoft.com/office/drawing/2014/main" id="{43FEF7ED-6C03-45F3-A3F2-6A036567A7DD}"/>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241" name="Freeform 30">
                  <a:extLst>
                    <a:ext uri="{FF2B5EF4-FFF2-40B4-BE49-F238E27FC236}">
                      <a16:creationId xmlns:a16="http://schemas.microsoft.com/office/drawing/2014/main" id="{CBE29132-7C2A-42D3-A94E-E84077D758A1}"/>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rgbClr val="1E4576"/>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42" name="Freeform 33">
                  <a:extLst>
                    <a:ext uri="{FF2B5EF4-FFF2-40B4-BE49-F238E27FC236}">
                      <a16:creationId xmlns:a16="http://schemas.microsoft.com/office/drawing/2014/main" id="{6481B8D0-6BD5-4B92-8048-2127935A8A1D}"/>
                    </a:ext>
                  </a:extLst>
                </p:cNvPr>
                <p:cNvSpPr>
                  <a:spLocks noChangeAspect="1"/>
                </p:cNvSpPr>
                <p:nvPr/>
              </p:nvSpPr>
              <p:spPr bwMode="auto">
                <a:xfrm>
                  <a:off x="4242884" y="588748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1E4576"/>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243" name="Freeform 35">
                  <a:extLst>
                    <a:ext uri="{FF2B5EF4-FFF2-40B4-BE49-F238E27FC236}">
                      <a16:creationId xmlns:a16="http://schemas.microsoft.com/office/drawing/2014/main" id="{CE6F7ABA-30B0-43E7-9FD6-E04817E36F65}"/>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rgbClr val="548DD4"/>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244" name="Freeform 36">
                  <a:extLst>
                    <a:ext uri="{FF2B5EF4-FFF2-40B4-BE49-F238E27FC236}">
                      <a16:creationId xmlns:a16="http://schemas.microsoft.com/office/drawing/2014/main" id="{51E07BCE-8B6A-4302-9F6F-A2CE172A71D5}"/>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rgbClr val="98BBE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45" name="Freeform 38">
                  <a:extLst>
                    <a:ext uri="{FF2B5EF4-FFF2-40B4-BE49-F238E27FC236}">
                      <a16:creationId xmlns:a16="http://schemas.microsoft.com/office/drawing/2014/main" id="{FC65A46E-6920-4735-ABBF-297A3667C029}"/>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rgbClr val="98BBE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46" name="Freeform 40">
                  <a:extLst>
                    <a:ext uri="{FF2B5EF4-FFF2-40B4-BE49-F238E27FC236}">
                      <a16:creationId xmlns:a16="http://schemas.microsoft.com/office/drawing/2014/main" id="{A9A443C3-C969-4070-B78B-C9237E781F2F}"/>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rgbClr val="98BBE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47" name="Freeform 42">
                  <a:extLst>
                    <a:ext uri="{FF2B5EF4-FFF2-40B4-BE49-F238E27FC236}">
                      <a16:creationId xmlns:a16="http://schemas.microsoft.com/office/drawing/2014/main" id="{72519743-DC0E-4B91-B07F-38AC54D5DEB2}"/>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48" name="Freeform 44">
                  <a:extLst>
                    <a:ext uri="{FF2B5EF4-FFF2-40B4-BE49-F238E27FC236}">
                      <a16:creationId xmlns:a16="http://schemas.microsoft.com/office/drawing/2014/main" id="{8F228111-9B6B-4D75-AA28-526C4A98FB91}"/>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rgbClr val="98BBE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49" name="Freeform 46">
                  <a:extLst>
                    <a:ext uri="{FF2B5EF4-FFF2-40B4-BE49-F238E27FC236}">
                      <a16:creationId xmlns:a16="http://schemas.microsoft.com/office/drawing/2014/main" id="{A15CC95B-46D1-4590-96EA-753F92740414}"/>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50" name="Freeform 48">
                  <a:extLst>
                    <a:ext uri="{FF2B5EF4-FFF2-40B4-BE49-F238E27FC236}">
                      <a16:creationId xmlns:a16="http://schemas.microsoft.com/office/drawing/2014/main" id="{737E8E96-EA39-450C-BD02-C99B226A3B41}"/>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solidFill>
                      <a:schemeClr val="bg1"/>
                    </a:solidFill>
                    <a:latin typeface="+mj-lt"/>
                  </a:endParaRPr>
                </a:p>
              </p:txBody>
            </p:sp>
            <p:sp>
              <p:nvSpPr>
                <p:cNvPr id="251" name="Freeform 50">
                  <a:extLst>
                    <a:ext uri="{FF2B5EF4-FFF2-40B4-BE49-F238E27FC236}">
                      <a16:creationId xmlns:a16="http://schemas.microsoft.com/office/drawing/2014/main" id="{F2030682-E5CE-4719-8894-8EF143333FE3}"/>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chemeClr val="accent1"/>
                </a:solidFill>
                <a:ln w="9525">
                  <a:solidFill>
                    <a:schemeClr val="tx1">
                      <a:lumMod val="50000"/>
                      <a:lumOff val="50000"/>
                    </a:schemeClr>
                  </a:solidFill>
                  <a:round/>
                  <a:headEnd/>
                  <a:tailEnd/>
                </a:ln>
              </p:spPr>
              <p:txBody>
                <a:bodyPr/>
                <a:lstStyle/>
                <a:p>
                  <a:endParaRPr lang="en-GB" sz="800" b="1">
                    <a:latin typeface="+mj-lt"/>
                  </a:endParaRPr>
                </a:p>
              </p:txBody>
            </p:sp>
            <p:sp>
              <p:nvSpPr>
                <p:cNvPr id="252" name="Freeform 53">
                  <a:extLst>
                    <a:ext uri="{FF2B5EF4-FFF2-40B4-BE49-F238E27FC236}">
                      <a16:creationId xmlns:a16="http://schemas.microsoft.com/office/drawing/2014/main" id="{98C78A11-030F-4F46-96A0-2428EB5B0F0B}"/>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253" name="Freeform 54">
                  <a:extLst>
                    <a:ext uri="{FF2B5EF4-FFF2-40B4-BE49-F238E27FC236}">
                      <a16:creationId xmlns:a16="http://schemas.microsoft.com/office/drawing/2014/main" id="{DE41A490-0097-4F41-9FE8-41FDFAA9F504}"/>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54" name="Freeform 53">
                  <a:extLst>
                    <a:ext uri="{FF2B5EF4-FFF2-40B4-BE49-F238E27FC236}">
                      <a16:creationId xmlns:a16="http://schemas.microsoft.com/office/drawing/2014/main" id="{01805875-8CCD-45D6-B4FF-0306CDF20A02}"/>
                    </a:ext>
                  </a:extLst>
                </p:cNvPr>
                <p:cNvSpPr>
                  <a:spLocks noChangeAspect="1"/>
                </p:cNvSpPr>
                <p:nvPr/>
              </p:nvSpPr>
              <p:spPr bwMode="auto">
                <a:xfrm>
                  <a:off x="7025807" y="1219827"/>
                  <a:ext cx="1003178" cy="924264"/>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1E4576"/>
                </a:solidFill>
                <a:ln w="9525">
                  <a:solidFill>
                    <a:schemeClr val="tx1">
                      <a:lumMod val="50000"/>
                      <a:lumOff val="50000"/>
                    </a:schemeClr>
                  </a:solidFill>
                  <a:round/>
                  <a:headEnd/>
                  <a:tailEnd/>
                </a:ln>
                <a:extLst/>
              </p:spPr>
              <p:txBody>
                <a:bodyPr/>
                <a:lstStyle/>
                <a:p>
                  <a:endParaRPr lang="en-GB" sz="800" b="1">
                    <a:latin typeface="+mj-lt"/>
                  </a:endParaRPr>
                </a:p>
              </p:txBody>
            </p:sp>
          </p:grpSp>
          <p:sp>
            <p:nvSpPr>
              <p:cNvPr id="208" name="Rectangle 30">
                <a:extLst>
                  <a:ext uri="{FF2B5EF4-FFF2-40B4-BE49-F238E27FC236}">
                    <a16:creationId xmlns:a16="http://schemas.microsoft.com/office/drawing/2014/main" id="{653BB733-37DD-4A76-8BB6-F8D860CE504A}"/>
                  </a:ext>
                </a:extLst>
              </p:cNvPr>
              <p:cNvSpPr>
                <a:spLocks noChangeArrowheads="1"/>
              </p:cNvSpPr>
              <p:nvPr/>
            </p:nvSpPr>
            <p:spPr bwMode="auto">
              <a:xfrm>
                <a:off x="4603064" y="6279545"/>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Logone</a:t>
                </a:r>
                <a:r>
                  <a:rPr lang="en-US" altLang="en-US" sz="800" b="1" dirty="0">
                    <a:latin typeface="+mj-lt"/>
                  </a:rPr>
                  <a:t> Occidental</a:t>
                </a:r>
              </a:p>
            </p:txBody>
          </p:sp>
          <p:sp>
            <p:nvSpPr>
              <p:cNvPr id="209" name="Rectangle 30">
                <a:extLst>
                  <a:ext uri="{FF2B5EF4-FFF2-40B4-BE49-F238E27FC236}">
                    <a16:creationId xmlns:a16="http://schemas.microsoft.com/office/drawing/2014/main" id="{6975E146-D158-44D7-A3A4-1C9447FD61EA}"/>
                  </a:ext>
                </a:extLst>
              </p:cNvPr>
              <p:cNvSpPr>
                <a:spLocks noChangeArrowheads="1"/>
              </p:cNvSpPr>
              <p:nvPr/>
            </p:nvSpPr>
            <p:spPr bwMode="auto">
              <a:xfrm>
                <a:off x="5928348" y="5978666"/>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solidFill>
                      <a:schemeClr val="bg1"/>
                    </a:solidFill>
                    <a:latin typeface="+mj-lt"/>
                  </a:rPr>
                  <a:t>Mandoul</a:t>
                </a:r>
                <a:endParaRPr lang="en-US" altLang="en-US" sz="800" b="1" dirty="0">
                  <a:solidFill>
                    <a:schemeClr val="bg1"/>
                  </a:solidFill>
                  <a:latin typeface="+mj-lt"/>
                </a:endParaRPr>
              </a:p>
            </p:txBody>
          </p:sp>
          <p:sp>
            <p:nvSpPr>
              <p:cNvPr id="210" name="Rectangle 30">
                <a:extLst>
                  <a:ext uri="{FF2B5EF4-FFF2-40B4-BE49-F238E27FC236}">
                    <a16:creationId xmlns:a16="http://schemas.microsoft.com/office/drawing/2014/main" id="{CA2F853D-6BB9-4B3D-9094-A1E888341EC0}"/>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211" name="Rectangle 30">
                <a:extLst>
                  <a:ext uri="{FF2B5EF4-FFF2-40B4-BE49-F238E27FC236}">
                    <a16:creationId xmlns:a16="http://schemas.microsoft.com/office/drawing/2014/main" id="{D62D6657-724E-4C2D-8E9B-E32639909A02}"/>
                  </a:ext>
                </a:extLst>
              </p:cNvPr>
              <p:cNvSpPr>
                <a:spLocks noChangeArrowheads="1"/>
              </p:cNvSpPr>
              <p:nvPr/>
            </p:nvSpPr>
            <p:spPr bwMode="auto">
              <a:xfrm>
                <a:off x="4638556" y="5502162"/>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212" name="Rectangle 30">
                <a:extLst>
                  <a:ext uri="{FF2B5EF4-FFF2-40B4-BE49-F238E27FC236}">
                    <a16:creationId xmlns:a16="http://schemas.microsoft.com/office/drawing/2014/main" id="{D3B03B67-CC5E-4FAD-A6F7-A07A2F58117E}"/>
                  </a:ext>
                </a:extLst>
              </p:cNvPr>
              <p:cNvSpPr>
                <a:spLocks noChangeArrowheads="1"/>
              </p:cNvSpPr>
              <p:nvPr/>
            </p:nvSpPr>
            <p:spPr bwMode="auto">
              <a:xfrm>
                <a:off x="5591439" y="5751676"/>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solidFill>
                      <a:schemeClr val="bg1"/>
                    </a:solidFill>
                    <a:latin typeface="+mj-lt"/>
                  </a:rPr>
                  <a:t>Tandjilé</a:t>
                </a:r>
                <a:endParaRPr lang="en-US" altLang="en-US" sz="800" b="1" dirty="0">
                  <a:solidFill>
                    <a:schemeClr val="bg1"/>
                  </a:solidFill>
                  <a:latin typeface="+mj-lt"/>
                </a:endParaRPr>
              </a:p>
            </p:txBody>
          </p:sp>
          <p:sp>
            <p:nvSpPr>
              <p:cNvPr id="213" name="Rectangle 30">
                <a:extLst>
                  <a:ext uri="{FF2B5EF4-FFF2-40B4-BE49-F238E27FC236}">
                    <a16:creationId xmlns:a16="http://schemas.microsoft.com/office/drawing/2014/main" id="{32150EFF-3892-485D-9A8C-86F59CF6634F}"/>
                  </a:ext>
                </a:extLst>
              </p:cNvPr>
              <p:cNvSpPr>
                <a:spLocks noChangeArrowheads="1"/>
              </p:cNvSpPr>
              <p:nvPr/>
            </p:nvSpPr>
            <p:spPr bwMode="auto">
              <a:xfrm>
                <a:off x="4541899" y="5079728"/>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214" name="Rectangle 30">
                <a:extLst>
                  <a:ext uri="{FF2B5EF4-FFF2-40B4-BE49-F238E27FC236}">
                    <a16:creationId xmlns:a16="http://schemas.microsoft.com/office/drawing/2014/main" id="{7C79A8C0-5432-4132-B4EC-8C9849C30C89}"/>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215" name="Rectangle 30">
                <a:extLst>
                  <a:ext uri="{FF2B5EF4-FFF2-40B4-BE49-F238E27FC236}">
                    <a16:creationId xmlns:a16="http://schemas.microsoft.com/office/drawing/2014/main" id="{9B32EB3D-B31B-40BB-9523-AC4F61D1D864}"/>
                  </a:ext>
                </a:extLst>
              </p:cNvPr>
              <p:cNvSpPr>
                <a:spLocks noChangeArrowheads="1"/>
              </p:cNvSpPr>
              <p:nvPr/>
            </p:nvSpPr>
            <p:spPr bwMode="auto">
              <a:xfrm>
                <a:off x="7946033" y="1957990"/>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216" name="Rectangle 30">
                <a:extLst>
                  <a:ext uri="{FF2B5EF4-FFF2-40B4-BE49-F238E27FC236}">
                    <a16:creationId xmlns:a16="http://schemas.microsoft.com/office/drawing/2014/main" id="{72FF4731-0A4F-4EC3-9207-BF1E7E8CEA7C}"/>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217" name="Rectangle 30">
                <a:extLst>
                  <a:ext uri="{FF2B5EF4-FFF2-40B4-BE49-F238E27FC236}">
                    <a16:creationId xmlns:a16="http://schemas.microsoft.com/office/drawing/2014/main" id="{46FF6A0B-6881-48B1-B85D-6CCA0C709CD8}"/>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218" name="Rectangle 30">
                <a:extLst>
                  <a:ext uri="{FF2B5EF4-FFF2-40B4-BE49-F238E27FC236}">
                    <a16:creationId xmlns:a16="http://schemas.microsoft.com/office/drawing/2014/main" id="{0A8B7234-C43C-49B4-B474-73BE64E5862C}"/>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219" name="Rectangle 30">
                <a:extLst>
                  <a:ext uri="{FF2B5EF4-FFF2-40B4-BE49-F238E27FC236}">
                    <a16:creationId xmlns:a16="http://schemas.microsoft.com/office/drawing/2014/main" id="{01E70BA5-A515-4F8B-9AA4-5DBD7803AD98}"/>
                  </a:ext>
                </a:extLst>
              </p:cNvPr>
              <p:cNvSpPr>
                <a:spLocks noChangeArrowheads="1"/>
              </p:cNvSpPr>
              <p:nvPr/>
            </p:nvSpPr>
            <p:spPr bwMode="auto">
              <a:xfrm>
                <a:off x="5221918" y="4722621"/>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Hadjer-Lamis</a:t>
                </a:r>
                <a:endParaRPr lang="en-US" altLang="en-US" sz="800" b="1" dirty="0">
                  <a:solidFill>
                    <a:schemeClr val="bg1"/>
                  </a:solidFill>
                  <a:latin typeface="+mj-lt"/>
                </a:endParaRPr>
              </a:p>
            </p:txBody>
          </p:sp>
          <p:sp>
            <p:nvSpPr>
              <p:cNvPr id="220" name="Rectangle 30">
                <a:extLst>
                  <a:ext uri="{FF2B5EF4-FFF2-40B4-BE49-F238E27FC236}">
                    <a16:creationId xmlns:a16="http://schemas.microsoft.com/office/drawing/2014/main" id="{FD1200B5-5661-4520-A5A0-3AE4DE9C79E2}"/>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221" name="Rectangle 30">
                <a:extLst>
                  <a:ext uri="{FF2B5EF4-FFF2-40B4-BE49-F238E27FC236}">
                    <a16:creationId xmlns:a16="http://schemas.microsoft.com/office/drawing/2014/main" id="{8DB0EB8E-BC26-495D-A2B6-35D284D0C5BC}"/>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222" name="Rectangle 30">
                <a:extLst>
                  <a:ext uri="{FF2B5EF4-FFF2-40B4-BE49-F238E27FC236}">
                    <a16:creationId xmlns:a16="http://schemas.microsoft.com/office/drawing/2014/main" id="{7E8CA3D0-751E-4E45-9FF6-E4FB858D08DB}"/>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223" name="Rectangle 30">
                <a:extLst>
                  <a:ext uri="{FF2B5EF4-FFF2-40B4-BE49-F238E27FC236}">
                    <a16:creationId xmlns:a16="http://schemas.microsoft.com/office/drawing/2014/main" id="{E00CCEAB-EAEA-43BE-8844-7EE219EFA42B}"/>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224" name="Rectangle 30">
                <a:extLst>
                  <a:ext uri="{FF2B5EF4-FFF2-40B4-BE49-F238E27FC236}">
                    <a16:creationId xmlns:a16="http://schemas.microsoft.com/office/drawing/2014/main" id="{CC9BD359-F1AF-4452-9909-A6AE41566BDF}"/>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225" name="Rectangle 30">
                <a:extLst>
                  <a:ext uri="{FF2B5EF4-FFF2-40B4-BE49-F238E27FC236}">
                    <a16:creationId xmlns:a16="http://schemas.microsoft.com/office/drawing/2014/main" id="{9D31C09B-905F-4C6B-B8AA-94A8572095BC}"/>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226" name="Rectangle 30">
                <a:extLst>
                  <a:ext uri="{FF2B5EF4-FFF2-40B4-BE49-F238E27FC236}">
                    <a16:creationId xmlns:a16="http://schemas.microsoft.com/office/drawing/2014/main" id="{15E5683B-EFA5-4475-A83F-9E6E668FB730}"/>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227" name="Rectangle 30">
                <a:extLst>
                  <a:ext uri="{FF2B5EF4-FFF2-40B4-BE49-F238E27FC236}">
                    <a16:creationId xmlns:a16="http://schemas.microsoft.com/office/drawing/2014/main" id="{BD7E8D4F-EC98-49FA-B694-03467D121F84}"/>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Borkou</a:t>
                </a:r>
              </a:p>
            </p:txBody>
          </p:sp>
          <p:sp>
            <p:nvSpPr>
              <p:cNvPr id="228" name="Rectangle 30">
                <a:extLst>
                  <a:ext uri="{FF2B5EF4-FFF2-40B4-BE49-F238E27FC236}">
                    <a16:creationId xmlns:a16="http://schemas.microsoft.com/office/drawing/2014/main" id="{AA0E54B9-7C00-4C19-9E02-9ED0A895E6B1}"/>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229" name="Rectangle 30">
                <a:extLst>
                  <a:ext uri="{FF2B5EF4-FFF2-40B4-BE49-F238E27FC236}">
                    <a16:creationId xmlns:a16="http://schemas.microsoft.com/office/drawing/2014/main" id="{A6C33374-B6F8-4775-AF3F-1D171B0E936A}"/>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230" name="Rectangle 30">
                <a:extLst>
                  <a:ext uri="{FF2B5EF4-FFF2-40B4-BE49-F238E27FC236}">
                    <a16:creationId xmlns:a16="http://schemas.microsoft.com/office/drawing/2014/main" id="{28C5ACCB-FAAF-477F-BD43-D88622CBBD4F}"/>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283" name="Straight Connector 282">
              <a:extLst>
                <a:ext uri="{FF2B5EF4-FFF2-40B4-BE49-F238E27FC236}">
                  <a16:creationId xmlns:a16="http://schemas.microsoft.com/office/drawing/2014/main" id="{AA6C3F52-E7FD-40CD-B361-C6C067B28AB4}"/>
                </a:ext>
              </a:extLst>
            </p:cNvPr>
            <p:cNvCxnSpPr>
              <a:cxnSpLocks/>
              <a:endCxn id="242" idx="56"/>
            </p:cNvCxnSpPr>
            <p:nvPr/>
          </p:nvCxnSpPr>
          <p:spPr>
            <a:xfrm flipV="1">
              <a:off x="1460257" y="5886302"/>
              <a:ext cx="314982" cy="199395"/>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4089B704-076D-4F17-AB80-D55B157B8103}"/>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82" name="ColumnHeader">
            <a:extLst>
              <a:ext uri="{FF2B5EF4-FFF2-40B4-BE49-F238E27FC236}">
                <a16:creationId xmlns:a16="http://schemas.microsoft.com/office/drawing/2014/main" id="{81FC9433-6E69-404A-B9B9-EE7FB6E119B5}"/>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183" name="Rectangle 182">
            <a:extLst>
              <a:ext uri="{FF2B5EF4-FFF2-40B4-BE49-F238E27FC236}">
                <a16:creationId xmlns:a16="http://schemas.microsoft.com/office/drawing/2014/main" id="{F7535B4D-090C-40D5-9EA1-7116BF04F4B2}"/>
              </a:ext>
            </a:extLst>
          </p:cNvPr>
          <p:cNvSpPr/>
          <p:nvPr/>
        </p:nvSpPr>
        <p:spPr>
          <a:xfrm>
            <a:off x="7770676" y="1890408"/>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85" name="Rectangle 184">
            <a:extLst>
              <a:ext uri="{FF2B5EF4-FFF2-40B4-BE49-F238E27FC236}">
                <a16:creationId xmlns:a16="http://schemas.microsoft.com/office/drawing/2014/main" id="{54FA479B-3568-46AF-B8B1-043BBDAEB7C8}"/>
              </a:ext>
            </a:extLst>
          </p:cNvPr>
          <p:cNvSpPr/>
          <p:nvPr/>
        </p:nvSpPr>
        <p:spPr>
          <a:xfrm>
            <a:off x="9451258" y="1890535"/>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Femmes enceintes et allaitantes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86" name="Rectangle 185">
            <a:extLst>
              <a:ext uri="{FF2B5EF4-FFF2-40B4-BE49-F238E27FC236}">
                <a16:creationId xmlns:a16="http://schemas.microsoft.com/office/drawing/2014/main" id="{5CB39A98-50A4-4101-98DA-1C91A10CB70B}"/>
              </a:ext>
            </a:extLst>
          </p:cNvPr>
          <p:cNvSpPr/>
          <p:nvPr/>
        </p:nvSpPr>
        <p:spPr>
          <a:xfrm>
            <a:off x="7766788" y="4834117"/>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89" name="Table 188">
            <a:extLst>
              <a:ext uri="{FF2B5EF4-FFF2-40B4-BE49-F238E27FC236}">
                <a16:creationId xmlns:a16="http://schemas.microsoft.com/office/drawing/2014/main" id="{EDA19357-63E7-4C28-A88F-33F88E20F117}"/>
              </a:ext>
            </a:extLst>
          </p:cNvPr>
          <p:cNvGraphicFramePr>
            <a:graphicFrameLocks noGrp="1"/>
          </p:cNvGraphicFramePr>
          <p:nvPr>
            <p:extLst>
              <p:ext uri="{D42A27DB-BD31-4B8C-83A1-F6EECF244321}">
                <p14:modId xmlns:p14="http://schemas.microsoft.com/office/powerpoint/2010/main" val="3816580389"/>
              </p:ext>
            </p:extLst>
          </p:nvPr>
        </p:nvGraphicFramePr>
        <p:xfrm>
          <a:off x="7753886" y="2362984"/>
          <a:ext cx="1371028" cy="671176"/>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19578">
                <a:tc>
                  <a:txBody>
                    <a:bodyPr/>
                    <a:lstStyle/>
                    <a:p>
                      <a:pPr algn="ctr" rtl="0" fontAlgn="b"/>
                      <a:r>
                        <a:rPr lang="fr-FR" sz="1050" b="0" i="0" u="none" strike="noStrike" dirty="0">
                          <a:solidFill>
                            <a:schemeClr val="bg1"/>
                          </a:solidFill>
                          <a:effectLst/>
                          <a:latin typeface="Arial" panose="020B0604020202020204" pitchFamily="34" charset="0"/>
                        </a:rPr>
                        <a:t>Bahr El Ghazel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185903986"/>
                  </a:ext>
                </a:extLst>
              </a:tr>
              <a:tr h="219578">
                <a:tc>
                  <a:txBody>
                    <a:bodyPr/>
                    <a:lstStyle/>
                    <a:p>
                      <a:pPr algn="ctr" rtl="0" fontAlgn="b"/>
                      <a:r>
                        <a:rPr lang="fr-FR" sz="1050" b="0" i="0" u="none" strike="noStrike" dirty="0">
                          <a:solidFill>
                            <a:schemeClr val="bg1"/>
                          </a:solidFill>
                          <a:effectLst/>
                          <a:latin typeface="Arial" panose="020B0604020202020204" pitchFamily="34" charset="0"/>
                        </a:rPr>
                        <a:t>Ennedi-Est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94211784"/>
                  </a:ext>
                </a:extLst>
              </a:tr>
              <a:tr h="232020">
                <a:tc>
                  <a:txBody>
                    <a:bodyPr/>
                    <a:lstStyle/>
                    <a:p>
                      <a:pPr algn="ctr" rtl="0" fontAlgn="b"/>
                      <a:r>
                        <a:rPr lang="fr-FR" sz="1050" b="0" i="0" u="none" strike="noStrike" dirty="0">
                          <a:solidFill>
                            <a:schemeClr val="bg1"/>
                          </a:solidFill>
                          <a:effectLst/>
                          <a:latin typeface="Arial" panose="020B0604020202020204" pitchFamily="34" charset="0"/>
                        </a:rPr>
                        <a:t>N’Djamena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bl>
          </a:graphicData>
        </a:graphic>
      </p:graphicFrame>
      <p:graphicFrame>
        <p:nvGraphicFramePr>
          <p:cNvPr id="190" name="Table 189">
            <a:extLst>
              <a:ext uri="{FF2B5EF4-FFF2-40B4-BE49-F238E27FC236}">
                <a16:creationId xmlns:a16="http://schemas.microsoft.com/office/drawing/2014/main" id="{0D1FBF1B-7114-4A16-847C-D6C82D9A3A82}"/>
              </a:ext>
            </a:extLst>
          </p:cNvPr>
          <p:cNvGraphicFramePr>
            <a:graphicFrameLocks noGrp="1"/>
          </p:cNvGraphicFramePr>
          <p:nvPr>
            <p:extLst>
              <p:ext uri="{D42A27DB-BD31-4B8C-83A1-F6EECF244321}">
                <p14:modId xmlns:p14="http://schemas.microsoft.com/office/powerpoint/2010/main" val="3325306535"/>
              </p:ext>
            </p:extLst>
          </p:nvPr>
        </p:nvGraphicFramePr>
        <p:xfrm>
          <a:off x="9414010" y="2351328"/>
          <a:ext cx="1547723" cy="716859"/>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054428788"/>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050" b="0" i="0" u="none" strike="noStrike" dirty="0">
                          <a:solidFill>
                            <a:schemeClr val="tx1"/>
                          </a:solidFill>
                          <a:effectLst/>
                          <a:latin typeface="Arial" panose="020B0604020202020204" pitchFamily="34" charset="0"/>
                        </a:rPr>
                        <a:t>11.3%</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38953">
                <a:tc>
                  <a:txBody>
                    <a:bodyPr/>
                    <a:lstStyle/>
                    <a:p>
                      <a:pPr algn="ctr" rtl="0" fontAlgn="b"/>
                      <a:r>
                        <a:rPr lang="en-GB"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bl>
          </a:graphicData>
        </a:graphic>
      </p:graphicFrame>
      <p:sp>
        <p:nvSpPr>
          <p:cNvPr id="193" name="Rectangle 192">
            <a:extLst>
              <a:ext uri="{FF2B5EF4-FFF2-40B4-BE49-F238E27FC236}">
                <a16:creationId xmlns:a16="http://schemas.microsoft.com/office/drawing/2014/main" id="{273E87A3-C3E1-48AE-B4CE-0D7B1AA4C1B1}"/>
              </a:ext>
            </a:extLst>
          </p:cNvPr>
          <p:cNvSpPr/>
          <p:nvPr/>
        </p:nvSpPr>
        <p:spPr>
          <a:xfrm>
            <a:off x="9451258" y="4791640"/>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37.4%</a:t>
            </a:r>
            <a:endPar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8" name="Rectangle 97">
            <a:extLst>
              <a:ext uri="{FF2B5EF4-FFF2-40B4-BE49-F238E27FC236}">
                <a16:creationId xmlns:a16="http://schemas.microsoft.com/office/drawing/2014/main" id="{96C8082B-9EE3-44A0-9F15-9B6BD3B73CF1}"/>
              </a:ext>
            </a:extLst>
          </p:cNvPr>
          <p:cNvSpPr/>
          <p:nvPr/>
        </p:nvSpPr>
        <p:spPr>
          <a:xfrm>
            <a:off x="5736560" y="4909986"/>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99" name="Rectangle 98">
            <a:extLst>
              <a:ext uri="{FF2B5EF4-FFF2-40B4-BE49-F238E27FC236}">
                <a16:creationId xmlns:a16="http://schemas.microsoft.com/office/drawing/2014/main" id="{239E8F3A-BC46-4D7E-BA05-B46AFD67A8AA}"/>
              </a:ext>
            </a:extLst>
          </p:cNvPr>
          <p:cNvSpPr/>
          <p:nvPr/>
        </p:nvSpPr>
        <p:spPr>
          <a:xfrm>
            <a:off x="5742895" y="5164396"/>
            <a:ext cx="257015" cy="130578"/>
          </a:xfrm>
          <a:prstGeom prst="rect">
            <a:avLst/>
          </a:prstGeom>
          <a:solidFill>
            <a:schemeClr val="tx2">
              <a:lumMod val="20000"/>
              <a:lumOff val="8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0" name="Rectangle 99">
            <a:extLst>
              <a:ext uri="{FF2B5EF4-FFF2-40B4-BE49-F238E27FC236}">
                <a16:creationId xmlns:a16="http://schemas.microsoft.com/office/drawing/2014/main" id="{C03804EA-CEF1-470A-ADF3-A9A901130399}"/>
              </a:ext>
            </a:extLst>
          </p:cNvPr>
          <p:cNvSpPr/>
          <p:nvPr/>
        </p:nvSpPr>
        <p:spPr>
          <a:xfrm>
            <a:off x="5742895" y="5337963"/>
            <a:ext cx="257015" cy="130578"/>
          </a:xfrm>
          <a:prstGeom prst="rect">
            <a:avLst/>
          </a:prstGeom>
          <a:solidFill>
            <a:schemeClr val="tx2">
              <a:lumMod val="60000"/>
              <a:lumOff val="4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1" name="Rectangle 100">
            <a:extLst>
              <a:ext uri="{FF2B5EF4-FFF2-40B4-BE49-F238E27FC236}">
                <a16:creationId xmlns:a16="http://schemas.microsoft.com/office/drawing/2014/main" id="{AC153CC3-5567-4B16-A7B3-67D7F4A5C36D}"/>
              </a:ext>
            </a:extLst>
          </p:cNvPr>
          <p:cNvSpPr/>
          <p:nvPr/>
        </p:nvSpPr>
        <p:spPr>
          <a:xfrm>
            <a:off x="5742895" y="5511529"/>
            <a:ext cx="257015" cy="130578"/>
          </a:xfrm>
          <a:prstGeom prst="rect">
            <a:avLst/>
          </a:prstGeom>
          <a:solidFill>
            <a:schemeClr val="tx2"/>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2" name="TextBox 101">
            <a:extLst>
              <a:ext uri="{FF2B5EF4-FFF2-40B4-BE49-F238E27FC236}">
                <a16:creationId xmlns:a16="http://schemas.microsoft.com/office/drawing/2014/main" id="{507989B2-C698-4E9A-BFF3-0DF39ED9BA51}"/>
              </a:ext>
            </a:extLst>
          </p:cNvPr>
          <p:cNvSpPr txBox="1"/>
          <p:nvPr/>
        </p:nvSpPr>
        <p:spPr>
          <a:xfrm>
            <a:off x="6060456" y="5141087"/>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03" name="TextBox 102">
            <a:extLst>
              <a:ext uri="{FF2B5EF4-FFF2-40B4-BE49-F238E27FC236}">
                <a16:creationId xmlns:a16="http://schemas.microsoft.com/office/drawing/2014/main" id="{F507ECF5-AB18-4F52-8F15-A1653E268EF3}"/>
              </a:ext>
            </a:extLst>
          </p:cNvPr>
          <p:cNvSpPr txBox="1"/>
          <p:nvPr/>
        </p:nvSpPr>
        <p:spPr>
          <a:xfrm>
            <a:off x="6060458" y="5342789"/>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04" name="TextBox 103">
            <a:extLst>
              <a:ext uri="{FF2B5EF4-FFF2-40B4-BE49-F238E27FC236}">
                <a16:creationId xmlns:a16="http://schemas.microsoft.com/office/drawing/2014/main" id="{8847A989-34B7-47C1-A011-E9BE8A513AF1}"/>
              </a:ext>
            </a:extLst>
          </p:cNvPr>
          <p:cNvSpPr txBox="1"/>
          <p:nvPr/>
        </p:nvSpPr>
        <p:spPr>
          <a:xfrm>
            <a:off x="6060458" y="5517676"/>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05" name="TextBox 104">
            <a:extLst>
              <a:ext uri="{FF2B5EF4-FFF2-40B4-BE49-F238E27FC236}">
                <a16:creationId xmlns:a16="http://schemas.microsoft.com/office/drawing/2014/main" id="{3395D16A-E25B-4F1F-B404-6634435834BE}"/>
              </a:ext>
            </a:extLst>
          </p:cNvPr>
          <p:cNvSpPr txBox="1"/>
          <p:nvPr/>
        </p:nvSpPr>
        <p:spPr>
          <a:xfrm>
            <a:off x="6060458" y="5692563"/>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06" name="Rectangle 105">
            <a:extLst>
              <a:ext uri="{FF2B5EF4-FFF2-40B4-BE49-F238E27FC236}">
                <a16:creationId xmlns:a16="http://schemas.microsoft.com/office/drawing/2014/main" id="{471C0E8B-7EAE-41B2-9B3B-905B1ADF2649}"/>
              </a:ext>
            </a:extLst>
          </p:cNvPr>
          <p:cNvSpPr/>
          <p:nvPr/>
        </p:nvSpPr>
        <p:spPr>
          <a:xfrm>
            <a:off x="5742894" y="5692563"/>
            <a:ext cx="257015" cy="130578"/>
          </a:xfrm>
          <a:prstGeom prst="rect">
            <a:avLst/>
          </a:prstGeom>
          <a:solidFill>
            <a:schemeClr val="tx2">
              <a:lumMod val="5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7" name="Rectangle 106">
            <a:extLst>
              <a:ext uri="{FF2B5EF4-FFF2-40B4-BE49-F238E27FC236}">
                <a16:creationId xmlns:a16="http://schemas.microsoft.com/office/drawing/2014/main" id="{B59C37FF-F3C2-458F-8C5A-64E919B636E8}"/>
              </a:ext>
            </a:extLst>
          </p:cNvPr>
          <p:cNvSpPr/>
          <p:nvPr/>
        </p:nvSpPr>
        <p:spPr>
          <a:xfrm>
            <a:off x="5752552" y="6082065"/>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08" name="Rectangle 107">
            <a:extLst>
              <a:ext uri="{FF2B5EF4-FFF2-40B4-BE49-F238E27FC236}">
                <a16:creationId xmlns:a16="http://schemas.microsoft.com/office/drawing/2014/main" id="{B01482AA-E5E3-4726-BD77-3096BD5A573E}"/>
              </a:ext>
            </a:extLst>
          </p:cNvPr>
          <p:cNvSpPr/>
          <p:nvPr/>
        </p:nvSpPr>
        <p:spPr>
          <a:xfrm>
            <a:off x="5794162" y="6138572"/>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09" name="Rectangle 108">
            <a:extLst>
              <a:ext uri="{FF2B5EF4-FFF2-40B4-BE49-F238E27FC236}">
                <a16:creationId xmlns:a16="http://schemas.microsoft.com/office/drawing/2014/main" id="{2B1D1C5A-4263-451B-AC69-AAFB9477EC04}"/>
              </a:ext>
            </a:extLst>
          </p:cNvPr>
          <p:cNvSpPr/>
          <p:nvPr/>
        </p:nvSpPr>
        <p:spPr>
          <a:xfrm>
            <a:off x="5752551" y="6315196"/>
            <a:ext cx="968253" cy="117435"/>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10" name="Rectangle 109">
            <a:extLst>
              <a:ext uri="{FF2B5EF4-FFF2-40B4-BE49-F238E27FC236}">
                <a16:creationId xmlns:a16="http://schemas.microsoft.com/office/drawing/2014/main" id="{2933F402-F6A0-439D-BAA5-45121D5E8B1E}"/>
              </a:ext>
            </a:extLst>
          </p:cNvPr>
          <p:cNvSpPr/>
          <p:nvPr/>
        </p:nvSpPr>
        <p:spPr>
          <a:xfrm>
            <a:off x="5752551" y="6471077"/>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11" name="Rectangle 110">
            <a:extLst>
              <a:ext uri="{FF2B5EF4-FFF2-40B4-BE49-F238E27FC236}">
                <a16:creationId xmlns:a16="http://schemas.microsoft.com/office/drawing/2014/main" id="{73EE2C0A-48B6-47CF-B8CD-9E927EBE4CC2}"/>
              </a:ext>
            </a:extLst>
          </p:cNvPr>
          <p:cNvSpPr/>
          <p:nvPr/>
        </p:nvSpPr>
        <p:spPr>
          <a:xfrm>
            <a:off x="5756470" y="6613042"/>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graphicFrame>
        <p:nvGraphicFramePr>
          <p:cNvPr id="115" name="Table 114">
            <a:extLst>
              <a:ext uri="{FF2B5EF4-FFF2-40B4-BE49-F238E27FC236}">
                <a16:creationId xmlns:a16="http://schemas.microsoft.com/office/drawing/2014/main" id="{7ED65AC0-E012-44CC-B3A1-249E38363FCF}"/>
              </a:ext>
            </a:extLst>
          </p:cNvPr>
          <p:cNvGraphicFramePr>
            <a:graphicFrameLocks noGrp="1"/>
          </p:cNvGraphicFramePr>
          <p:nvPr>
            <p:extLst>
              <p:ext uri="{D42A27DB-BD31-4B8C-83A1-F6EECF244321}">
                <p14:modId xmlns:p14="http://schemas.microsoft.com/office/powerpoint/2010/main" val="772384209"/>
              </p:ext>
            </p:extLst>
          </p:nvPr>
        </p:nvGraphicFramePr>
        <p:xfrm>
          <a:off x="7748251" y="3056761"/>
          <a:ext cx="1371028" cy="1715035"/>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Logone Occidental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28515049"/>
                  </a:ext>
                </a:extLst>
              </a:tr>
              <a:tr h="245005">
                <a:tc>
                  <a:txBody>
                    <a:bodyPr/>
                    <a:lstStyle/>
                    <a:p>
                      <a:pPr algn="ctr" rtl="0" fontAlgn="b"/>
                      <a:r>
                        <a:rPr lang="fr-FR" sz="1050" b="0" i="0" u="none" strike="noStrike" dirty="0">
                          <a:solidFill>
                            <a:schemeClr val="bg1"/>
                          </a:solidFill>
                          <a:effectLst/>
                          <a:latin typeface="Arial" panose="020B0604020202020204" pitchFamily="34" charset="0"/>
                        </a:rPr>
                        <a:t>Logone Oriental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658628638"/>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Mandoul</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94211784"/>
                  </a:ext>
                </a:extLst>
              </a:tr>
              <a:tr h="245005">
                <a:tc>
                  <a:txBody>
                    <a:bodyPr/>
                    <a:lstStyle/>
                    <a:p>
                      <a:pPr algn="ctr" rtl="0" fontAlgn="b"/>
                      <a:r>
                        <a:rPr lang="fr-FR" sz="1050" b="0" i="0" u="none" strike="noStrike" dirty="0">
                          <a:solidFill>
                            <a:schemeClr val="bg1"/>
                          </a:solidFill>
                          <a:effectLst/>
                          <a:latin typeface="Arial" panose="020B0604020202020204" pitchFamily="34" charset="0"/>
                        </a:rPr>
                        <a:t>Moyen Chari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804399694"/>
                  </a:ext>
                </a:extLst>
              </a:tr>
              <a:tr h="245005">
                <a:tc>
                  <a:txBody>
                    <a:bodyPr/>
                    <a:lstStyle/>
                    <a:p>
                      <a:pPr algn="ctr" rtl="0" fontAlgn="b"/>
                      <a:r>
                        <a:rPr lang="fr-FR" sz="1050" b="0" i="0" u="none" strike="noStrike" dirty="0">
                          <a:solidFill>
                            <a:schemeClr val="bg1"/>
                          </a:solidFill>
                          <a:effectLst/>
                          <a:latin typeface="Arial" panose="020B0604020202020204" pitchFamily="34" charset="0"/>
                        </a:rPr>
                        <a:t>Mayo-</a:t>
                      </a:r>
                      <a:r>
                        <a:rPr lang="fr-FR" sz="1050" b="0" i="0" u="none" strike="noStrike" dirty="0" err="1">
                          <a:solidFill>
                            <a:schemeClr val="bg1"/>
                          </a:solidFill>
                          <a:effectLst/>
                          <a:latin typeface="Arial" panose="020B0604020202020204" pitchFamily="34" charset="0"/>
                        </a:rPr>
                        <a:t>Kebbi</a:t>
                      </a:r>
                      <a:r>
                        <a:rPr lang="fr-FR" sz="1050" b="0" i="0" u="none" strike="noStrike" dirty="0">
                          <a:solidFill>
                            <a:schemeClr val="bg1"/>
                          </a:solidFill>
                          <a:effectLst/>
                          <a:latin typeface="Arial" panose="020B0604020202020204" pitchFamily="34" charset="0"/>
                        </a:rPr>
                        <a:t> 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r h="245005">
                <a:tc>
                  <a:txBody>
                    <a:bodyPr/>
                    <a:lstStyle/>
                    <a:p>
                      <a:pPr algn="ctr" rtl="0" fontAlgn="b"/>
                      <a:r>
                        <a:rPr lang="fr-FR" sz="1050" b="0" i="0" u="none" strike="noStrike" dirty="0">
                          <a:solidFill>
                            <a:schemeClr val="bg1"/>
                          </a:solidFill>
                          <a:effectLst/>
                          <a:latin typeface="Arial" panose="020B0604020202020204" pitchFamily="34" charset="0"/>
                        </a:rPr>
                        <a:t>Mayo-</a:t>
                      </a:r>
                      <a:r>
                        <a:rPr lang="fr-FR" sz="1050" b="0" i="0" u="none" strike="noStrike" dirty="0" err="1">
                          <a:solidFill>
                            <a:schemeClr val="bg1"/>
                          </a:solidFill>
                          <a:effectLst/>
                          <a:latin typeface="Arial" panose="020B0604020202020204" pitchFamily="34" charset="0"/>
                        </a:rPr>
                        <a:t>Kebbi</a:t>
                      </a:r>
                      <a:r>
                        <a:rPr lang="fr-FR" sz="1050" b="0" i="0" u="none" strike="noStrike" dirty="0">
                          <a:solidFill>
                            <a:schemeClr val="bg1"/>
                          </a:solidFill>
                          <a:effectLst/>
                          <a:latin typeface="Arial" panose="020B0604020202020204" pitchFamily="34" charset="0"/>
                        </a:rPr>
                        <a:t> Ouest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256104643"/>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Salamat</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03523449"/>
                  </a:ext>
                </a:extLst>
              </a:tr>
            </a:tbl>
          </a:graphicData>
        </a:graphic>
      </p:graphicFrame>
      <p:graphicFrame>
        <p:nvGraphicFramePr>
          <p:cNvPr id="116" name="Table 115">
            <a:extLst>
              <a:ext uri="{FF2B5EF4-FFF2-40B4-BE49-F238E27FC236}">
                <a16:creationId xmlns:a16="http://schemas.microsoft.com/office/drawing/2014/main" id="{188A7CB3-E6B6-4439-9318-3AC32820812E}"/>
              </a:ext>
            </a:extLst>
          </p:cNvPr>
          <p:cNvGraphicFramePr>
            <a:graphicFrameLocks noGrp="1"/>
          </p:cNvGraphicFramePr>
          <p:nvPr>
            <p:extLst>
              <p:ext uri="{D42A27DB-BD31-4B8C-83A1-F6EECF244321}">
                <p14:modId xmlns:p14="http://schemas.microsoft.com/office/powerpoint/2010/main" val="3836782410"/>
              </p:ext>
            </p:extLst>
          </p:nvPr>
        </p:nvGraphicFramePr>
        <p:xfrm>
          <a:off x="9421489" y="3042380"/>
          <a:ext cx="1547723" cy="1705633"/>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050" b="0" i="0" u="none" strike="noStrike" dirty="0">
                          <a:solidFill>
                            <a:schemeClr val="tx1"/>
                          </a:solidFill>
                          <a:effectLst/>
                          <a:latin typeface="Arial" panose="020B0604020202020204" pitchFamily="34" charset="0"/>
                        </a:rPr>
                        <a:t>7.3%</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050" b="0" i="0" u="none" strike="noStrike" dirty="0">
                          <a:solidFill>
                            <a:schemeClr val="tx1"/>
                          </a:solidFill>
                          <a:effectLst/>
                          <a:latin typeface="Arial" panose="020B0604020202020204" pitchFamily="34" charset="0"/>
                        </a:rPr>
                        <a:t>42.2%</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38953">
                <a:tc>
                  <a:txBody>
                    <a:bodyPr/>
                    <a:lstStyle/>
                    <a:p>
                      <a:pPr algn="ctr" rtl="0" fontAlgn="b"/>
                      <a:r>
                        <a:rPr lang="en-GB" sz="1050" b="0" i="0" u="none" strike="noStrike" dirty="0">
                          <a:solidFill>
                            <a:schemeClr val="tx1"/>
                          </a:solidFill>
                          <a:effectLst/>
                          <a:latin typeface="Arial" panose="020B0604020202020204" pitchFamily="34" charset="0"/>
                        </a:rPr>
                        <a:t>10%</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38953">
                <a:tc>
                  <a:txBody>
                    <a:bodyPr/>
                    <a:lstStyle/>
                    <a:p>
                      <a:pPr algn="ctr" rtl="0" fontAlgn="b"/>
                      <a:r>
                        <a:rPr lang="fr-FR" sz="1050" b="0" i="0" u="none" strike="noStrike" dirty="0">
                          <a:solidFill>
                            <a:schemeClr val="tx1"/>
                          </a:solidFill>
                          <a:effectLst/>
                          <a:latin typeface="Arial" panose="020B0604020202020204" pitchFamily="34" charset="0"/>
                        </a:rPr>
                        <a:t>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870765789"/>
                  </a:ext>
                </a:extLst>
              </a:tr>
              <a:tr h="238953">
                <a:tc>
                  <a:txBody>
                    <a:bodyPr/>
                    <a:lstStyle/>
                    <a:p>
                      <a:pPr algn="ctr" rtl="0" fontAlgn="b"/>
                      <a:r>
                        <a:rPr lang="fr-FR" sz="1050" b="0" i="0" u="none" strike="noStrike" dirty="0">
                          <a:solidFill>
                            <a:schemeClr val="tx1"/>
                          </a:solidFill>
                          <a:effectLst/>
                          <a:latin typeface="Arial" panose="020B0604020202020204" pitchFamily="34" charset="0"/>
                        </a:rPr>
                        <a:t>59.3%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83448181"/>
                  </a:ext>
                </a:extLst>
              </a:tr>
              <a:tr h="271915">
                <a:tc>
                  <a:txBody>
                    <a:bodyPr/>
                    <a:lstStyle/>
                    <a:p>
                      <a:pPr algn="ctr" rtl="0" fontAlgn="b"/>
                      <a:r>
                        <a:rPr lang="fr-FR" sz="1050" b="0" i="0" u="none" strike="noStrike" dirty="0">
                          <a:solidFill>
                            <a:schemeClr val="tx1"/>
                          </a:solidFill>
                          <a:effectLst/>
                          <a:latin typeface="Arial" panose="020B0604020202020204" pitchFamily="34" charset="0"/>
                        </a:rPr>
                        <a:t>63.8%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53519723"/>
                  </a:ext>
                </a:extLst>
              </a:tr>
              <a:tr h="238953">
                <a:tc>
                  <a:txBody>
                    <a:bodyPr/>
                    <a:lstStyle/>
                    <a:p>
                      <a:pPr algn="ctr" rtl="0" fontAlgn="b"/>
                      <a:r>
                        <a:rPr lang="fr-FR" sz="1050" b="0" i="0" u="none" strike="noStrike" dirty="0">
                          <a:solidFill>
                            <a:schemeClr val="tx1"/>
                          </a:solidFill>
                          <a:effectLst/>
                          <a:latin typeface="Arial" panose="020B0604020202020204" pitchFamily="34" charset="0"/>
                        </a:rPr>
                        <a:t>54.3%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90895848"/>
                  </a:ext>
                </a:extLst>
              </a:tr>
            </a:tbl>
          </a:graphicData>
        </a:graphic>
      </p:graphicFrame>
      <p:sp>
        <p:nvSpPr>
          <p:cNvPr id="118" name="Callout: Line 117">
            <a:extLst>
              <a:ext uri="{FF2B5EF4-FFF2-40B4-BE49-F238E27FC236}">
                <a16:creationId xmlns:a16="http://schemas.microsoft.com/office/drawing/2014/main" id="{A8A7CD99-57CC-4AE5-A71E-49FECEE1ABCC}"/>
              </a:ext>
            </a:extLst>
          </p:cNvPr>
          <p:cNvSpPr/>
          <p:nvPr/>
        </p:nvSpPr>
        <p:spPr>
          <a:xfrm>
            <a:off x="754659" y="2040935"/>
            <a:ext cx="873675" cy="1682648"/>
          </a:xfrm>
          <a:prstGeom prst="borderCallout1">
            <a:avLst>
              <a:gd name="adj1" fmla="val 73544"/>
              <a:gd name="adj2" fmla="val 100140"/>
              <a:gd name="adj3" fmla="val 108225"/>
              <a:gd name="adj4" fmla="val 16504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FF0000"/>
                </a:solidFill>
                <a:latin typeface="Arial" pitchFamily="34" charset="0"/>
                <a:cs typeface="Arial" pitchFamily="34" charset="0"/>
              </a:rPr>
              <a:t>OXFAM</a:t>
            </a:r>
          </a:p>
          <a:p>
            <a:r>
              <a:rPr lang="en-US" sz="900" b="1" dirty="0">
                <a:solidFill>
                  <a:srgbClr val="FF0000"/>
                </a:solidFill>
                <a:latin typeface="Arial" pitchFamily="34" charset="0"/>
                <a:cs typeface="Arial" pitchFamily="34" charset="0"/>
              </a:rPr>
              <a:t>MSP</a:t>
            </a:r>
          </a:p>
          <a:p>
            <a:r>
              <a:rPr lang="en-US" sz="900" b="1" dirty="0">
                <a:solidFill>
                  <a:srgbClr val="FA2727"/>
                </a:solidFill>
                <a:latin typeface="Arial" pitchFamily="34" charset="0"/>
                <a:cs typeface="Arial" pitchFamily="34" charset="0"/>
              </a:rPr>
              <a:t>Al-Bir</a:t>
            </a:r>
          </a:p>
          <a:p>
            <a:r>
              <a:rPr lang="en-US" sz="900" b="1" dirty="0">
                <a:solidFill>
                  <a:srgbClr val="FA2727"/>
                </a:solidFill>
                <a:latin typeface="Arial" pitchFamily="34" charset="0"/>
                <a:cs typeface="Arial" pitchFamily="34" charset="0"/>
              </a:rPr>
              <a:t>ONG AIDER</a:t>
            </a:r>
          </a:p>
          <a:p>
            <a:r>
              <a:rPr lang="en-US" sz="900" b="1" dirty="0">
                <a:solidFill>
                  <a:schemeClr val="tx2">
                    <a:lumMod val="75000"/>
                  </a:schemeClr>
                </a:solidFill>
                <a:latin typeface="Arial" pitchFamily="34" charset="0"/>
                <a:cs typeface="Arial" pitchFamily="34" charset="0"/>
              </a:rPr>
              <a:t>ACF</a:t>
            </a:r>
          </a:p>
          <a:p>
            <a:r>
              <a:rPr lang="en-US" sz="900" b="1" dirty="0">
                <a:solidFill>
                  <a:schemeClr val="tx2">
                    <a:lumMod val="75000"/>
                  </a:schemeClr>
                </a:solidFill>
                <a:latin typeface="Arial" pitchFamily="34" charset="0"/>
                <a:cs typeface="Arial" pitchFamily="34" charset="0"/>
              </a:rPr>
              <a:t>UNICEF</a:t>
            </a:r>
            <a:endParaRPr lang="en-US" sz="900" b="1" dirty="0">
              <a:solidFill>
                <a:srgbClr val="FA2727"/>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DFID</a:t>
            </a:r>
          </a:p>
          <a:p>
            <a:r>
              <a:rPr lang="en-US" sz="900" b="1" dirty="0">
                <a:solidFill>
                  <a:srgbClr val="A21A80"/>
                </a:solidFill>
                <a:latin typeface="Arial" pitchFamily="34" charset="0"/>
                <a:cs typeface="Arial" pitchFamily="34" charset="0"/>
              </a:rPr>
              <a:t>USAID</a:t>
            </a:r>
          </a:p>
          <a:p>
            <a:r>
              <a:rPr lang="en-US" sz="900" b="1" dirty="0">
                <a:solidFill>
                  <a:srgbClr val="A21A80"/>
                </a:solidFill>
                <a:latin typeface="Arial" pitchFamily="34" charset="0"/>
                <a:cs typeface="Arial" pitchFamily="34" charset="0"/>
              </a:rPr>
              <a:t>ECHO</a:t>
            </a:r>
          </a:p>
          <a:p>
            <a:r>
              <a:rPr lang="en-US" sz="900" b="1" dirty="0">
                <a:solidFill>
                  <a:srgbClr val="A21A80"/>
                </a:solidFill>
                <a:latin typeface="Arial" pitchFamily="34" charset="0"/>
                <a:cs typeface="Arial" pitchFamily="34" charset="0"/>
              </a:rPr>
              <a:t>PAM</a:t>
            </a:r>
          </a:p>
          <a:p>
            <a:r>
              <a:rPr lang="en-US" sz="900" b="1" dirty="0">
                <a:solidFill>
                  <a:srgbClr val="A21A80"/>
                </a:solidFill>
                <a:latin typeface="Arial" pitchFamily="34" charset="0"/>
                <a:cs typeface="Arial" pitchFamily="34" charset="0"/>
              </a:rPr>
              <a:t>UE</a:t>
            </a:r>
          </a:p>
        </p:txBody>
      </p:sp>
      <p:sp>
        <p:nvSpPr>
          <p:cNvPr id="119" name="Callout: Line 118">
            <a:extLst>
              <a:ext uri="{FF2B5EF4-FFF2-40B4-BE49-F238E27FC236}">
                <a16:creationId xmlns:a16="http://schemas.microsoft.com/office/drawing/2014/main" id="{A4B4F0F9-4004-4763-98BD-445BA5E6295B}"/>
              </a:ext>
            </a:extLst>
          </p:cNvPr>
          <p:cNvSpPr/>
          <p:nvPr/>
        </p:nvSpPr>
        <p:spPr>
          <a:xfrm>
            <a:off x="5284628" y="1731427"/>
            <a:ext cx="1762071" cy="2530623"/>
          </a:xfrm>
          <a:prstGeom prst="borderCallout1">
            <a:avLst>
              <a:gd name="adj1" fmla="val 20387"/>
              <a:gd name="adj2" fmla="val 633"/>
              <a:gd name="adj3" fmla="val 28006"/>
              <a:gd name="adj4" fmla="val -2258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Alerte Santé </a:t>
            </a:r>
          </a:p>
          <a:p>
            <a:r>
              <a:rPr lang="fr-FR" sz="900" b="1" dirty="0">
                <a:solidFill>
                  <a:srgbClr val="FF0000"/>
                </a:solidFill>
                <a:latin typeface="Arial" pitchFamily="34" charset="0"/>
                <a:cs typeface="Arial" pitchFamily="34" charset="0"/>
              </a:rPr>
              <a:t>Association de solidarité internationale </a:t>
            </a:r>
          </a:p>
          <a:p>
            <a:r>
              <a:rPr lang="fr-FR" sz="900" b="1" dirty="0">
                <a:solidFill>
                  <a:srgbClr val="FF0000"/>
                </a:solidFill>
                <a:latin typeface="Arial" pitchFamily="34" charset="0"/>
                <a:cs typeface="Arial" pitchFamily="34" charset="0"/>
              </a:rPr>
              <a:t>ADES</a:t>
            </a:r>
          </a:p>
          <a:p>
            <a:r>
              <a:rPr lang="fr-FR" sz="900" b="1" dirty="0">
                <a:solidFill>
                  <a:srgbClr val="FF0000"/>
                </a:solidFill>
                <a:latin typeface="Arial" pitchFamily="34" charset="0"/>
                <a:cs typeface="Arial" pitchFamily="34" charset="0"/>
              </a:rPr>
              <a:t>Care </a:t>
            </a:r>
          </a:p>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a:solidFill>
                  <a:srgbClr val="FF0000"/>
                </a:solidFill>
                <a:latin typeface="Arial" pitchFamily="34" charset="0"/>
                <a:cs typeface="Arial" pitchFamily="34" charset="0"/>
              </a:rPr>
              <a:t>Oxfam</a:t>
            </a:r>
          </a:p>
          <a:p>
            <a:r>
              <a:rPr lang="fr-FR" sz="900" b="1" dirty="0">
                <a:solidFill>
                  <a:srgbClr val="FF0000"/>
                </a:solidFill>
                <a:latin typeface="Arial" pitchFamily="34" charset="0"/>
                <a:cs typeface="Arial" pitchFamily="34" charset="0"/>
              </a:rPr>
              <a:t>Solidarité internationale</a:t>
            </a:r>
          </a:p>
          <a:p>
            <a:r>
              <a:rPr lang="en-US" sz="900" b="1" dirty="0" err="1">
                <a:solidFill>
                  <a:schemeClr val="tx2">
                    <a:lumMod val="75000"/>
                  </a:schemeClr>
                </a:solidFill>
                <a:latin typeface="Arial" pitchFamily="34" charset="0"/>
                <a:cs typeface="Arial" pitchFamily="34" charset="0"/>
              </a:rPr>
              <a:t>Alima</a:t>
            </a:r>
            <a:endParaRPr lang="en-US" sz="900" b="1" dirty="0">
              <a:solidFill>
                <a:schemeClr val="tx2">
                  <a:lumMod val="75000"/>
                </a:schemeClr>
              </a:solidFill>
              <a:latin typeface="Arial" pitchFamily="34" charset="0"/>
              <a:cs typeface="Arial" pitchFamily="34" charset="0"/>
            </a:endParaRPr>
          </a:p>
          <a:p>
            <a:r>
              <a:rPr lang="en-US" sz="900" b="1" dirty="0">
                <a:solidFill>
                  <a:schemeClr val="tx2">
                    <a:lumMod val="75000"/>
                  </a:schemeClr>
                </a:solidFill>
                <a:latin typeface="Arial" pitchFamily="34" charset="0"/>
                <a:cs typeface="Arial" pitchFamily="34" charset="0"/>
              </a:rPr>
              <a:t>IRC</a:t>
            </a:r>
          </a:p>
          <a:p>
            <a:r>
              <a:rPr lang="en-US" sz="900" b="1" dirty="0">
                <a:solidFill>
                  <a:schemeClr val="tx2">
                    <a:lumMod val="75000"/>
                  </a:schemeClr>
                </a:solidFill>
                <a:latin typeface="Arial" pitchFamily="34" charset="0"/>
                <a:cs typeface="Arial" pitchFamily="34" charset="0"/>
              </a:rPr>
              <a:t>Oxfam</a:t>
            </a:r>
          </a:p>
          <a:p>
            <a:r>
              <a:rPr lang="en-US" sz="900" b="1" dirty="0">
                <a:solidFill>
                  <a:schemeClr val="tx2">
                    <a:lumMod val="75000"/>
                  </a:schemeClr>
                </a:solidFill>
                <a:latin typeface="Arial" pitchFamily="34" charset="0"/>
                <a:cs typeface="Arial" pitchFamily="34" charset="0"/>
              </a:rPr>
              <a:t>UNICEF</a:t>
            </a:r>
          </a:p>
          <a:p>
            <a:r>
              <a:rPr lang="en-US" sz="900" b="1" dirty="0">
                <a:solidFill>
                  <a:srgbClr val="A21A80"/>
                </a:solidFill>
                <a:latin typeface="Arial" pitchFamily="34" charset="0"/>
                <a:cs typeface="Arial" pitchFamily="34" charset="0"/>
              </a:rPr>
              <a:t>DFID</a:t>
            </a:r>
          </a:p>
          <a:p>
            <a:r>
              <a:rPr lang="en-US" sz="900" b="1" dirty="0">
                <a:solidFill>
                  <a:srgbClr val="A21A80"/>
                </a:solidFill>
                <a:latin typeface="Arial" pitchFamily="34" charset="0"/>
                <a:cs typeface="Arial" pitchFamily="34" charset="0"/>
              </a:rPr>
              <a:t>USAID</a:t>
            </a:r>
          </a:p>
          <a:p>
            <a:r>
              <a:rPr lang="en-US" sz="900" b="1" dirty="0">
                <a:solidFill>
                  <a:srgbClr val="A21A80"/>
                </a:solidFill>
                <a:latin typeface="Arial" pitchFamily="34" charset="0"/>
                <a:cs typeface="Arial" pitchFamily="34" charset="0"/>
              </a:rPr>
              <a:t>ECHO</a:t>
            </a:r>
          </a:p>
          <a:p>
            <a:r>
              <a:rPr lang="en-US" sz="900" b="1" dirty="0">
                <a:solidFill>
                  <a:srgbClr val="A21A80"/>
                </a:solidFill>
                <a:latin typeface="Arial" pitchFamily="34" charset="0"/>
                <a:cs typeface="Arial" pitchFamily="34" charset="0"/>
              </a:rPr>
              <a:t>SIDA</a:t>
            </a:r>
          </a:p>
        </p:txBody>
      </p:sp>
      <p:sp>
        <p:nvSpPr>
          <p:cNvPr id="120" name="Callout: Line 119">
            <a:extLst>
              <a:ext uri="{FF2B5EF4-FFF2-40B4-BE49-F238E27FC236}">
                <a16:creationId xmlns:a16="http://schemas.microsoft.com/office/drawing/2014/main" id="{CE82469D-D147-4E45-BF63-2385B29E0376}"/>
              </a:ext>
            </a:extLst>
          </p:cNvPr>
          <p:cNvSpPr/>
          <p:nvPr/>
        </p:nvSpPr>
        <p:spPr>
          <a:xfrm>
            <a:off x="68303" y="5528871"/>
            <a:ext cx="873675" cy="1023554"/>
          </a:xfrm>
          <a:prstGeom prst="borderCallout1">
            <a:avLst>
              <a:gd name="adj1" fmla="val 73544"/>
              <a:gd name="adj2" fmla="val 100140"/>
              <a:gd name="adj3" fmla="val 68605"/>
              <a:gd name="adj4" fmla="val 11793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MSP</a:t>
            </a:r>
          </a:p>
          <a:p>
            <a:r>
              <a:rPr lang="fr-FR" sz="900" b="1" dirty="0" err="1">
                <a:solidFill>
                  <a:srgbClr val="FF0000"/>
                </a:solidFill>
                <a:latin typeface="Arial" pitchFamily="34" charset="0"/>
                <a:cs typeface="Arial" pitchFamily="34" charset="0"/>
              </a:rPr>
              <a:t>WorldVision</a:t>
            </a:r>
            <a:endParaRPr lang="en-US" sz="900" b="1" dirty="0">
              <a:solidFill>
                <a:schemeClr val="tx2">
                  <a:lumMod val="75000"/>
                </a:schemeClr>
              </a:solidFill>
              <a:latin typeface="Arial" pitchFamily="34" charset="0"/>
              <a:cs typeface="Arial" pitchFamily="34" charset="0"/>
            </a:endParaRPr>
          </a:p>
          <a:p>
            <a:r>
              <a:rPr lang="en-US" sz="900" b="1" dirty="0">
                <a:solidFill>
                  <a:schemeClr val="tx2">
                    <a:lumMod val="75000"/>
                  </a:schemeClr>
                </a:solidFill>
                <a:latin typeface="Arial" pitchFamily="34" charset="0"/>
                <a:cs typeface="Arial" pitchFamily="34" charset="0"/>
              </a:rPr>
              <a:t>UNICEF</a:t>
            </a:r>
            <a:endParaRPr lang="en-US" sz="900" b="1" dirty="0">
              <a:solidFill>
                <a:srgbClr val="FA2727"/>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DFID</a:t>
            </a:r>
          </a:p>
          <a:p>
            <a:r>
              <a:rPr lang="en-US" sz="900" b="1" dirty="0">
                <a:solidFill>
                  <a:srgbClr val="A21A80"/>
                </a:solidFill>
                <a:latin typeface="Arial" pitchFamily="34" charset="0"/>
                <a:cs typeface="Arial" pitchFamily="34" charset="0"/>
              </a:rPr>
              <a:t>USAID</a:t>
            </a:r>
          </a:p>
          <a:p>
            <a:r>
              <a:rPr lang="en-US" sz="900" b="1" dirty="0">
                <a:solidFill>
                  <a:srgbClr val="A21A80"/>
                </a:solidFill>
                <a:latin typeface="Arial" pitchFamily="34" charset="0"/>
                <a:cs typeface="Arial" pitchFamily="34" charset="0"/>
              </a:rPr>
              <a:t>ECHO</a:t>
            </a:r>
            <a:endParaRPr lang="fr-FR" sz="900" b="1" dirty="0">
              <a:solidFill>
                <a:srgbClr val="FF0000"/>
              </a:solidFill>
              <a:latin typeface="Arial" pitchFamily="34" charset="0"/>
              <a:cs typeface="Arial" pitchFamily="34" charset="0"/>
            </a:endParaRPr>
          </a:p>
        </p:txBody>
      </p:sp>
      <p:sp>
        <p:nvSpPr>
          <p:cNvPr id="124" name="Callout: Line 123">
            <a:extLst>
              <a:ext uri="{FF2B5EF4-FFF2-40B4-BE49-F238E27FC236}">
                <a16:creationId xmlns:a16="http://schemas.microsoft.com/office/drawing/2014/main" id="{5293A360-0539-4A6C-95CE-FC79A8641CD8}"/>
              </a:ext>
            </a:extLst>
          </p:cNvPr>
          <p:cNvSpPr/>
          <p:nvPr/>
        </p:nvSpPr>
        <p:spPr>
          <a:xfrm>
            <a:off x="4090331" y="5706931"/>
            <a:ext cx="1479497" cy="1126213"/>
          </a:xfrm>
          <a:prstGeom prst="borderCallout1">
            <a:avLst>
              <a:gd name="adj1" fmla="val 96415"/>
              <a:gd name="adj2" fmla="val 1136"/>
              <a:gd name="adj3" fmla="val 36251"/>
              <a:gd name="adj4" fmla="val -12722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     CELIAF       Care</a:t>
            </a:r>
          </a:p>
          <a:p>
            <a:r>
              <a:rPr lang="fr-FR" sz="900" b="1" dirty="0">
                <a:solidFill>
                  <a:srgbClr val="FF0000"/>
                </a:solidFill>
                <a:latin typeface="Arial" pitchFamily="34" charset="0"/>
                <a:cs typeface="Arial" pitchFamily="34" charset="0"/>
              </a:rPr>
              <a:t>IRC      MSP        </a:t>
            </a:r>
            <a:r>
              <a:rPr lang="fr-FR" sz="900" b="1" dirty="0" err="1">
                <a:solidFill>
                  <a:srgbClr val="FF0000"/>
                </a:solidFill>
                <a:latin typeface="Arial" pitchFamily="34" charset="0"/>
                <a:cs typeface="Arial" pitchFamily="34" charset="0"/>
              </a:rPr>
              <a:t>WorldVision</a:t>
            </a:r>
            <a:endParaRPr lang="fr-FR" sz="900" b="1" dirty="0">
              <a:solidFill>
                <a:srgbClr val="FF0000"/>
              </a:solidFill>
              <a:latin typeface="Arial" pitchFamily="34" charset="0"/>
              <a:cs typeface="Arial" pitchFamily="34" charset="0"/>
            </a:endParaRPr>
          </a:p>
          <a:p>
            <a:r>
              <a:rPr lang="en-US" sz="900" b="1" dirty="0">
                <a:solidFill>
                  <a:schemeClr val="tx2">
                    <a:lumMod val="75000"/>
                  </a:schemeClr>
                </a:solidFill>
                <a:latin typeface="Arial" pitchFamily="34" charset="0"/>
                <a:cs typeface="Arial" pitchFamily="34" charset="0"/>
              </a:rPr>
              <a:t>UNICEF                   ACF</a:t>
            </a:r>
            <a:endParaRPr lang="fr-FR" sz="900" b="1" dirty="0">
              <a:solidFill>
                <a:srgbClr val="FF0000"/>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FAO</a:t>
            </a:r>
          </a:p>
          <a:p>
            <a:r>
              <a:rPr lang="en-US" sz="900" b="1" dirty="0">
                <a:solidFill>
                  <a:srgbClr val="A21A80"/>
                </a:solidFill>
                <a:latin typeface="Arial" pitchFamily="34" charset="0"/>
                <a:cs typeface="Arial" pitchFamily="34" charset="0"/>
              </a:rPr>
              <a:t>PAM</a:t>
            </a:r>
          </a:p>
          <a:p>
            <a:r>
              <a:rPr lang="en-US" sz="900" b="1" dirty="0">
                <a:solidFill>
                  <a:srgbClr val="A21A80"/>
                </a:solidFill>
                <a:latin typeface="Arial" pitchFamily="34" charset="0"/>
                <a:cs typeface="Arial" pitchFamily="34" charset="0"/>
              </a:rPr>
              <a:t>DFID           USAID</a:t>
            </a:r>
          </a:p>
          <a:p>
            <a:r>
              <a:rPr lang="en-US" sz="900" b="1" dirty="0">
                <a:solidFill>
                  <a:srgbClr val="A21A80"/>
                </a:solidFill>
                <a:latin typeface="Arial" pitchFamily="34" charset="0"/>
                <a:cs typeface="Arial" pitchFamily="34" charset="0"/>
              </a:rPr>
              <a:t>ECHO</a:t>
            </a:r>
          </a:p>
        </p:txBody>
      </p:sp>
      <p:sp>
        <p:nvSpPr>
          <p:cNvPr id="125" name="Callout: Line 124">
            <a:extLst>
              <a:ext uri="{FF2B5EF4-FFF2-40B4-BE49-F238E27FC236}">
                <a16:creationId xmlns:a16="http://schemas.microsoft.com/office/drawing/2014/main" id="{A1CDDC23-10EA-4F2E-9607-B53C5C5A20B8}"/>
              </a:ext>
            </a:extLst>
          </p:cNvPr>
          <p:cNvSpPr/>
          <p:nvPr/>
        </p:nvSpPr>
        <p:spPr>
          <a:xfrm>
            <a:off x="3071440" y="5613034"/>
            <a:ext cx="873675" cy="1250639"/>
          </a:xfrm>
          <a:prstGeom prst="borderCallout1">
            <a:avLst>
              <a:gd name="adj1" fmla="val 39730"/>
              <a:gd name="adj2" fmla="val 3629"/>
              <a:gd name="adj3" fmla="val 27751"/>
              <a:gd name="adj4" fmla="val -5608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en-US" sz="900" b="1" dirty="0">
                <a:solidFill>
                  <a:srgbClr val="FF0000"/>
                </a:solidFill>
                <a:latin typeface="Arial" pitchFamily="34" charset="0"/>
                <a:cs typeface="Arial" pitchFamily="34" charset="0"/>
              </a:rPr>
              <a:t>MSP</a:t>
            </a:r>
          </a:p>
          <a:p>
            <a:r>
              <a:rPr lang="en-US" sz="900" b="1" dirty="0">
                <a:solidFill>
                  <a:srgbClr val="FF0000"/>
                </a:solidFill>
                <a:latin typeface="Arial" pitchFamily="34" charset="0"/>
                <a:cs typeface="Arial" pitchFamily="34" charset="0"/>
              </a:rPr>
              <a:t>Care</a:t>
            </a:r>
          </a:p>
          <a:p>
            <a:r>
              <a:rPr lang="en-US" sz="900" b="1" dirty="0" err="1">
                <a:solidFill>
                  <a:srgbClr val="FA2727"/>
                </a:solidFill>
                <a:latin typeface="Arial" pitchFamily="34" charset="0"/>
                <a:cs typeface="Arial" pitchFamily="34" charset="0"/>
              </a:rPr>
              <a:t>WorldVision</a:t>
            </a:r>
            <a:endParaRPr lang="en-US" sz="900" b="1" dirty="0">
              <a:solidFill>
                <a:srgbClr val="FA2727"/>
              </a:solidFill>
              <a:latin typeface="Arial" pitchFamily="34" charset="0"/>
              <a:cs typeface="Arial" pitchFamily="34" charset="0"/>
            </a:endParaRPr>
          </a:p>
          <a:p>
            <a:r>
              <a:rPr lang="en-US" sz="900" b="1" dirty="0">
                <a:solidFill>
                  <a:srgbClr val="2784C6"/>
                </a:solidFill>
                <a:latin typeface="Arial" pitchFamily="34" charset="0"/>
                <a:cs typeface="Arial" pitchFamily="34" charset="0"/>
              </a:rPr>
              <a:t>MSP</a:t>
            </a:r>
          </a:p>
          <a:p>
            <a:r>
              <a:rPr lang="en-US" sz="900" b="1" dirty="0">
                <a:solidFill>
                  <a:schemeClr val="tx2">
                    <a:lumMod val="75000"/>
                  </a:schemeClr>
                </a:solidFill>
                <a:latin typeface="Arial" pitchFamily="34" charset="0"/>
                <a:cs typeface="Arial" pitchFamily="34" charset="0"/>
              </a:rPr>
              <a:t>UNICEF</a:t>
            </a:r>
            <a:endParaRPr lang="en-US" sz="900" b="1" dirty="0">
              <a:solidFill>
                <a:srgbClr val="FA2727"/>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DFID</a:t>
            </a:r>
          </a:p>
          <a:p>
            <a:r>
              <a:rPr lang="en-US" sz="900" b="1" dirty="0">
                <a:solidFill>
                  <a:srgbClr val="A21A80"/>
                </a:solidFill>
                <a:latin typeface="Arial" pitchFamily="34" charset="0"/>
                <a:cs typeface="Arial" pitchFamily="34" charset="0"/>
              </a:rPr>
              <a:t>USAID</a:t>
            </a:r>
          </a:p>
          <a:p>
            <a:r>
              <a:rPr lang="en-US" sz="900" b="1" dirty="0">
                <a:solidFill>
                  <a:srgbClr val="A21A80"/>
                </a:solidFill>
                <a:latin typeface="Arial" pitchFamily="34" charset="0"/>
                <a:cs typeface="Arial" pitchFamily="34" charset="0"/>
              </a:rPr>
              <a:t>ECHO</a:t>
            </a:r>
            <a:endParaRPr lang="en-US" sz="900" b="1" dirty="0">
              <a:solidFill>
                <a:srgbClr val="2784C6"/>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BPRM</a:t>
            </a:r>
          </a:p>
        </p:txBody>
      </p:sp>
      <p:sp>
        <p:nvSpPr>
          <p:cNvPr id="126" name="Callout: Line 125">
            <a:extLst>
              <a:ext uri="{FF2B5EF4-FFF2-40B4-BE49-F238E27FC236}">
                <a16:creationId xmlns:a16="http://schemas.microsoft.com/office/drawing/2014/main" id="{1132AB8E-2368-4770-B0AB-CFD499603A23}"/>
              </a:ext>
            </a:extLst>
          </p:cNvPr>
          <p:cNvSpPr/>
          <p:nvPr/>
        </p:nvSpPr>
        <p:spPr>
          <a:xfrm>
            <a:off x="4126789" y="4998152"/>
            <a:ext cx="1453605" cy="655062"/>
          </a:xfrm>
          <a:prstGeom prst="borderCallout1">
            <a:avLst>
              <a:gd name="adj1" fmla="val 73544"/>
              <a:gd name="adj2" fmla="val 3220"/>
              <a:gd name="adj3" fmla="val 74262"/>
              <a:gd name="adj4" fmla="val -7030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ADES                 </a:t>
            </a:r>
            <a:r>
              <a:rPr lang="en-US" sz="900" b="1" dirty="0">
                <a:solidFill>
                  <a:srgbClr val="A21A80"/>
                </a:solidFill>
                <a:latin typeface="Arial" pitchFamily="34" charset="0"/>
                <a:cs typeface="Arial" pitchFamily="34" charset="0"/>
              </a:rPr>
              <a:t>DFID</a:t>
            </a:r>
          </a:p>
          <a:p>
            <a:r>
              <a:rPr lang="fr-FR" sz="900" b="1" dirty="0">
                <a:solidFill>
                  <a:srgbClr val="FF0000"/>
                </a:solidFill>
                <a:latin typeface="Arial" pitchFamily="34" charset="0"/>
                <a:cs typeface="Arial" pitchFamily="34" charset="0"/>
              </a:rPr>
              <a:t>Care                   </a:t>
            </a:r>
            <a:r>
              <a:rPr lang="en-US" sz="900" b="1" dirty="0">
                <a:solidFill>
                  <a:srgbClr val="A21A80"/>
                </a:solidFill>
                <a:latin typeface="Arial" pitchFamily="34" charset="0"/>
                <a:cs typeface="Arial" pitchFamily="34" charset="0"/>
              </a:rPr>
              <a:t>USAID</a:t>
            </a:r>
            <a:endParaRPr lang="fr-FR" sz="900" b="1" dirty="0">
              <a:solidFill>
                <a:srgbClr val="FF0000"/>
              </a:solidFill>
              <a:latin typeface="Arial" pitchFamily="34" charset="0"/>
              <a:cs typeface="Arial" pitchFamily="34" charset="0"/>
            </a:endParaRPr>
          </a:p>
          <a:p>
            <a:r>
              <a:rPr lang="fr-FR" sz="900" b="1" dirty="0">
                <a:solidFill>
                  <a:srgbClr val="FF0000"/>
                </a:solidFill>
                <a:latin typeface="Arial" pitchFamily="34" charset="0"/>
                <a:cs typeface="Arial" pitchFamily="34" charset="0"/>
              </a:rPr>
              <a:t>MSP                   </a:t>
            </a:r>
            <a:r>
              <a:rPr lang="en-US" sz="900" b="1" dirty="0">
                <a:solidFill>
                  <a:srgbClr val="A21A80"/>
                </a:solidFill>
                <a:latin typeface="Arial" pitchFamily="34" charset="0"/>
                <a:cs typeface="Arial" pitchFamily="34" charset="0"/>
              </a:rPr>
              <a:t>ECHO</a:t>
            </a:r>
            <a:endParaRPr lang="fr-FR" sz="900" b="1" dirty="0">
              <a:solidFill>
                <a:srgbClr val="FF0000"/>
              </a:solidFill>
              <a:latin typeface="Arial" pitchFamily="34" charset="0"/>
              <a:cs typeface="Arial" pitchFamily="34" charset="0"/>
            </a:endParaRPr>
          </a:p>
          <a:p>
            <a:r>
              <a:rPr lang="en-US" sz="900" b="1" dirty="0">
                <a:solidFill>
                  <a:schemeClr val="tx2">
                    <a:lumMod val="75000"/>
                  </a:schemeClr>
                </a:solidFill>
                <a:latin typeface="Arial" pitchFamily="34" charset="0"/>
                <a:cs typeface="Arial" pitchFamily="34" charset="0"/>
              </a:rPr>
              <a:t>UNICEF              </a:t>
            </a:r>
            <a:r>
              <a:rPr lang="en-US" sz="900" b="1" dirty="0">
                <a:solidFill>
                  <a:srgbClr val="A21A80"/>
                </a:solidFill>
                <a:latin typeface="Arial" pitchFamily="34" charset="0"/>
                <a:cs typeface="Arial" pitchFamily="34" charset="0"/>
              </a:rPr>
              <a:t>BMZ</a:t>
            </a:r>
            <a:endParaRPr lang="fr-FR" sz="900" b="1" dirty="0">
              <a:solidFill>
                <a:srgbClr val="FF0000"/>
              </a:solidFill>
              <a:latin typeface="Arial" pitchFamily="34" charset="0"/>
              <a:cs typeface="Arial" pitchFamily="34" charset="0"/>
            </a:endParaRPr>
          </a:p>
        </p:txBody>
      </p:sp>
      <p:sp>
        <p:nvSpPr>
          <p:cNvPr id="127" name="Callout: Line 126">
            <a:extLst>
              <a:ext uri="{FF2B5EF4-FFF2-40B4-BE49-F238E27FC236}">
                <a16:creationId xmlns:a16="http://schemas.microsoft.com/office/drawing/2014/main" id="{BE330A62-CAC9-446B-8934-F5039A3D1040}"/>
              </a:ext>
            </a:extLst>
          </p:cNvPr>
          <p:cNvSpPr/>
          <p:nvPr/>
        </p:nvSpPr>
        <p:spPr>
          <a:xfrm>
            <a:off x="32528" y="4101044"/>
            <a:ext cx="856933" cy="1052461"/>
          </a:xfrm>
          <a:prstGeom prst="borderCallout1">
            <a:avLst>
              <a:gd name="adj1" fmla="val 73749"/>
              <a:gd name="adj2" fmla="val 98732"/>
              <a:gd name="adj3" fmla="val 81232"/>
              <a:gd name="adj4" fmla="val 13050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err="1">
                <a:solidFill>
                  <a:srgbClr val="FF0000"/>
                </a:solidFill>
                <a:latin typeface="Arial" pitchFamily="34" charset="0"/>
                <a:cs typeface="Arial" pitchFamily="34" charset="0"/>
              </a:rPr>
              <a:t>WorldVision</a:t>
            </a:r>
            <a:endParaRPr lang="fr-FR" sz="900" b="1" dirty="0">
              <a:solidFill>
                <a:srgbClr val="FF0000"/>
              </a:solidFill>
              <a:latin typeface="Arial" pitchFamily="34" charset="0"/>
              <a:cs typeface="Arial" pitchFamily="34" charset="0"/>
            </a:endParaRPr>
          </a:p>
          <a:p>
            <a:r>
              <a:rPr lang="en-US" sz="900" b="1" dirty="0">
                <a:solidFill>
                  <a:schemeClr val="tx2">
                    <a:lumMod val="75000"/>
                  </a:schemeClr>
                </a:solidFill>
                <a:latin typeface="Arial" pitchFamily="34" charset="0"/>
                <a:cs typeface="Arial" pitchFamily="34" charset="0"/>
              </a:rPr>
              <a:t>UNICEF</a:t>
            </a:r>
            <a:endParaRPr lang="en-US" sz="900" b="1" dirty="0">
              <a:solidFill>
                <a:srgbClr val="FA2727"/>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DFID</a:t>
            </a:r>
          </a:p>
          <a:p>
            <a:r>
              <a:rPr lang="en-US" sz="900" b="1" dirty="0">
                <a:solidFill>
                  <a:srgbClr val="A21A80"/>
                </a:solidFill>
                <a:latin typeface="Arial" pitchFamily="34" charset="0"/>
                <a:cs typeface="Arial" pitchFamily="34" charset="0"/>
              </a:rPr>
              <a:t>USAID</a:t>
            </a:r>
          </a:p>
          <a:p>
            <a:r>
              <a:rPr lang="en-US" sz="900" b="1" dirty="0">
                <a:solidFill>
                  <a:srgbClr val="A21A80"/>
                </a:solidFill>
                <a:latin typeface="Arial" pitchFamily="34" charset="0"/>
                <a:cs typeface="Arial" pitchFamily="34" charset="0"/>
              </a:rPr>
              <a:t>ECHO</a:t>
            </a:r>
            <a:endParaRPr lang="fr-FR" sz="900" b="1" dirty="0">
              <a:solidFill>
                <a:srgbClr val="FF0000"/>
              </a:solidFill>
              <a:latin typeface="Arial" pitchFamily="34" charset="0"/>
              <a:cs typeface="Arial" pitchFamily="34" charset="0"/>
            </a:endParaRPr>
          </a:p>
        </p:txBody>
      </p:sp>
      <p:cxnSp>
        <p:nvCxnSpPr>
          <p:cNvPr id="128" name="Straight Connector 127">
            <a:extLst>
              <a:ext uri="{FF2B5EF4-FFF2-40B4-BE49-F238E27FC236}">
                <a16:creationId xmlns:a16="http://schemas.microsoft.com/office/drawing/2014/main" id="{60BF59D7-9877-4FD5-BDC0-E668108286E2}"/>
              </a:ext>
            </a:extLst>
          </p:cNvPr>
          <p:cNvCxnSpPr>
            <a:cxnSpLocks/>
          </p:cNvCxnSpPr>
          <p:nvPr/>
        </p:nvCxnSpPr>
        <p:spPr>
          <a:xfrm>
            <a:off x="870593" y="5122503"/>
            <a:ext cx="267689" cy="215460"/>
          </a:xfrm>
          <a:prstGeom prst="line">
            <a:avLst/>
          </a:prstGeom>
          <a:ln w="381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sp>
        <p:nvSpPr>
          <p:cNvPr id="132" name="Callout: Line 131">
            <a:extLst>
              <a:ext uri="{FF2B5EF4-FFF2-40B4-BE49-F238E27FC236}">
                <a16:creationId xmlns:a16="http://schemas.microsoft.com/office/drawing/2014/main" id="{03AC0227-2380-419F-9E4B-624E6F3B37F7}"/>
              </a:ext>
            </a:extLst>
          </p:cNvPr>
          <p:cNvSpPr/>
          <p:nvPr/>
        </p:nvSpPr>
        <p:spPr>
          <a:xfrm>
            <a:off x="4235335" y="3480080"/>
            <a:ext cx="873675" cy="1420812"/>
          </a:xfrm>
          <a:prstGeom prst="borderCallout1">
            <a:avLst>
              <a:gd name="adj1" fmla="val 83638"/>
              <a:gd name="adj2" fmla="val 2322"/>
              <a:gd name="adj3" fmla="val 112014"/>
              <a:gd name="adj4" fmla="val -5353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err="1">
                <a:solidFill>
                  <a:srgbClr val="FF0000"/>
                </a:solidFill>
                <a:latin typeface="Arial" pitchFamily="34" charset="0"/>
                <a:cs typeface="Arial" pitchFamily="34" charset="0"/>
              </a:rPr>
              <a:t>Concern</a:t>
            </a:r>
            <a:r>
              <a:rPr lang="fr-FR" sz="900" b="1" dirty="0">
                <a:solidFill>
                  <a:srgbClr val="FF0000"/>
                </a:solidFill>
                <a:latin typeface="Arial" pitchFamily="34" charset="0"/>
                <a:cs typeface="Arial" pitchFamily="34" charset="0"/>
              </a:rPr>
              <a:t> Worldwide</a:t>
            </a:r>
          </a:p>
          <a:p>
            <a:r>
              <a:rPr lang="fr-FR" sz="900" b="1" dirty="0">
                <a:solidFill>
                  <a:srgbClr val="FF0000"/>
                </a:solidFill>
                <a:latin typeface="Arial" pitchFamily="34" charset="0"/>
                <a:cs typeface="Arial" pitchFamily="34" charset="0"/>
              </a:rPr>
              <a:t>MSP</a:t>
            </a:r>
          </a:p>
          <a:p>
            <a:r>
              <a:rPr lang="en-US" sz="900" b="1" dirty="0">
                <a:solidFill>
                  <a:schemeClr val="tx2">
                    <a:lumMod val="75000"/>
                  </a:schemeClr>
                </a:solidFill>
                <a:latin typeface="Arial" pitchFamily="34" charset="0"/>
                <a:cs typeface="Arial" pitchFamily="34" charset="0"/>
              </a:rPr>
              <a:t>Concern Worldwide</a:t>
            </a:r>
          </a:p>
          <a:p>
            <a:r>
              <a:rPr lang="en-US" sz="900" b="1" dirty="0">
                <a:solidFill>
                  <a:schemeClr val="tx2">
                    <a:lumMod val="75000"/>
                  </a:schemeClr>
                </a:solidFill>
                <a:latin typeface="Arial" pitchFamily="34" charset="0"/>
                <a:cs typeface="Arial" pitchFamily="34" charset="0"/>
              </a:rPr>
              <a:t>UNICEF</a:t>
            </a:r>
            <a:endParaRPr lang="en-US" sz="900" b="1" dirty="0">
              <a:solidFill>
                <a:srgbClr val="FA2727"/>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DFID</a:t>
            </a:r>
          </a:p>
          <a:p>
            <a:r>
              <a:rPr lang="en-US" sz="900" b="1" dirty="0">
                <a:solidFill>
                  <a:srgbClr val="A21A80"/>
                </a:solidFill>
                <a:latin typeface="Arial" pitchFamily="34" charset="0"/>
                <a:cs typeface="Arial" pitchFamily="34" charset="0"/>
              </a:rPr>
              <a:t>USAID</a:t>
            </a:r>
          </a:p>
          <a:p>
            <a:r>
              <a:rPr lang="en-US" sz="900" b="1" dirty="0">
                <a:solidFill>
                  <a:srgbClr val="A21A80"/>
                </a:solidFill>
                <a:latin typeface="Arial" pitchFamily="34" charset="0"/>
                <a:cs typeface="Arial" pitchFamily="34" charset="0"/>
              </a:rPr>
              <a:t>ECHO</a:t>
            </a:r>
            <a:endParaRPr lang="en-US" sz="900" b="1" dirty="0">
              <a:solidFill>
                <a:srgbClr val="2784C6"/>
              </a:solidFill>
              <a:latin typeface="Arial" pitchFamily="34" charset="0"/>
              <a:cs typeface="Arial" pitchFamily="34" charset="0"/>
            </a:endParaRPr>
          </a:p>
          <a:p>
            <a:r>
              <a:rPr lang="en-US" sz="900" b="1" dirty="0" err="1">
                <a:solidFill>
                  <a:srgbClr val="A21A80"/>
                </a:solidFill>
                <a:latin typeface="Arial" pitchFamily="34" charset="0"/>
                <a:cs typeface="Arial" pitchFamily="34" charset="0"/>
              </a:rPr>
              <a:t>Irlande</a:t>
            </a:r>
            <a:endParaRPr lang="en-US" sz="900" b="1" dirty="0">
              <a:solidFill>
                <a:srgbClr val="A21A80"/>
              </a:solidFill>
              <a:latin typeface="Arial" pitchFamily="34" charset="0"/>
              <a:cs typeface="Arial" pitchFamily="34" charset="0"/>
            </a:endParaRPr>
          </a:p>
        </p:txBody>
      </p:sp>
      <p:sp>
        <p:nvSpPr>
          <p:cNvPr id="133" name="Callout: Line 132">
            <a:extLst>
              <a:ext uri="{FF2B5EF4-FFF2-40B4-BE49-F238E27FC236}">
                <a16:creationId xmlns:a16="http://schemas.microsoft.com/office/drawing/2014/main" id="{1CB652F0-6E08-49BA-BF76-DAB26DD381C3}"/>
              </a:ext>
            </a:extLst>
          </p:cNvPr>
          <p:cNvSpPr/>
          <p:nvPr/>
        </p:nvSpPr>
        <p:spPr>
          <a:xfrm>
            <a:off x="2976680" y="1699255"/>
            <a:ext cx="688774" cy="1508757"/>
          </a:xfrm>
          <a:prstGeom prst="borderCallout1">
            <a:avLst>
              <a:gd name="adj1" fmla="val 73544"/>
              <a:gd name="adj2" fmla="val 100140"/>
              <a:gd name="adj3" fmla="val 100922"/>
              <a:gd name="adj4" fmla="val 16033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en-US" sz="900" b="1" dirty="0">
                <a:solidFill>
                  <a:schemeClr val="tx2">
                    <a:lumMod val="75000"/>
                  </a:schemeClr>
                </a:solidFill>
                <a:latin typeface="Arial" pitchFamily="34" charset="0"/>
                <a:cs typeface="Arial" pitchFamily="34" charset="0"/>
              </a:rPr>
              <a:t>IRC</a:t>
            </a:r>
          </a:p>
          <a:p>
            <a:r>
              <a:rPr lang="en-US" sz="900" b="1" dirty="0">
                <a:solidFill>
                  <a:schemeClr val="tx2">
                    <a:lumMod val="75000"/>
                  </a:schemeClr>
                </a:solidFill>
                <a:latin typeface="Arial" pitchFamily="34" charset="0"/>
                <a:cs typeface="Arial" pitchFamily="34" charset="0"/>
              </a:rPr>
              <a:t>UNICEF</a:t>
            </a:r>
            <a:endParaRPr lang="en-US" sz="900" b="1" dirty="0">
              <a:solidFill>
                <a:srgbClr val="FA2727"/>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DFID</a:t>
            </a:r>
          </a:p>
          <a:p>
            <a:r>
              <a:rPr lang="en-US" sz="900" b="1" dirty="0">
                <a:solidFill>
                  <a:srgbClr val="A21A80"/>
                </a:solidFill>
                <a:latin typeface="Arial" pitchFamily="34" charset="0"/>
                <a:cs typeface="Arial" pitchFamily="34" charset="0"/>
              </a:rPr>
              <a:t>USAID</a:t>
            </a:r>
          </a:p>
          <a:p>
            <a:r>
              <a:rPr lang="en-US" sz="900" b="1" dirty="0">
                <a:solidFill>
                  <a:srgbClr val="A21A80"/>
                </a:solidFill>
                <a:latin typeface="Arial" pitchFamily="34" charset="0"/>
                <a:cs typeface="Arial" pitchFamily="34" charset="0"/>
              </a:rPr>
              <a:t>ECHO</a:t>
            </a:r>
            <a:endParaRPr lang="fr-FR" sz="900" b="1" dirty="0">
              <a:solidFill>
                <a:srgbClr val="FF0000"/>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BPRM</a:t>
            </a:r>
          </a:p>
          <a:p>
            <a:r>
              <a:rPr lang="en-US" sz="900" b="1" dirty="0">
                <a:solidFill>
                  <a:srgbClr val="A21A80"/>
                </a:solidFill>
                <a:latin typeface="Arial" pitchFamily="34" charset="0"/>
                <a:cs typeface="Arial" pitchFamily="34" charset="0"/>
              </a:rPr>
              <a:t>UNHCR</a:t>
            </a:r>
          </a:p>
          <a:p>
            <a:r>
              <a:rPr lang="en-US" sz="900" b="1" dirty="0">
                <a:solidFill>
                  <a:srgbClr val="A21A80"/>
                </a:solidFill>
                <a:latin typeface="Arial" pitchFamily="34" charset="0"/>
                <a:cs typeface="Arial" pitchFamily="34" charset="0"/>
              </a:rPr>
              <a:t>PAM</a:t>
            </a:r>
          </a:p>
        </p:txBody>
      </p:sp>
      <p:pic>
        <p:nvPicPr>
          <p:cNvPr id="89" name="Picture 88" descr="A screenshot of a cell phone&#10;&#10;Description generated with high confidence">
            <a:extLst>
              <a:ext uri="{FF2B5EF4-FFF2-40B4-BE49-F238E27FC236}">
                <a16:creationId xmlns:a16="http://schemas.microsoft.com/office/drawing/2014/main" id="{48FC343A-98E0-41DA-8648-F4ACB8B768D8}"/>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1393873153"/>
      </p:ext>
    </p:extLst>
  </p:cSld>
  <p:clrMapOvr>
    <a:overrideClrMapping bg1="lt1" tx1="dk1" bg2="lt2" tx2="dk2" accent1="accent1" accent2="accent2" accent3="accent3" accent4="accent4" accent5="accent5" accent6="accent6" hlink="hlink" folHlink="folHlink"/>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2" name="ColumnHeader">
            <a:extLst>
              <a:ext uri="{FF2B5EF4-FFF2-40B4-BE49-F238E27FC236}">
                <a16:creationId xmlns:a16="http://schemas.microsoft.com/office/drawing/2014/main" id="{81FC9433-6E69-404A-B9B9-EE7FB6E119B5}"/>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183" name="Rectangle 182">
            <a:extLst>
              <a:ext uri="{FF2B5EF4-FFF2-40B4-BE49-F238E27FC236}">
                <a16:creationId xmlns:a16="http://schemas.microsoft.com/office/drawing/2014/main" id="{F7535B4D-090C-40D5-9EA1-7116BF04F4B2}"/>
              </a:ext>
            </a:extLst>
          </p:cNvPr>
          <p:cNvSpPr/>
          <p:nvPr/>
        </p:nvSpPr>
        <p:spPr>
          <a:xfrm>
            <a:off x="7770676" y="1890408"/>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85" name="Rectangle 184">
            <a:extLst>
              <a:ext uri="{FF2B5EF4-FFF2-40B4-BE49-F238E27FC236}">
                <a16:creationId xmlns:a16="http://schemas.microsoft.com/office/drawing/2014/main" id="{54FA479B-3568-46AF-B8B1-043BBDAEB7C8}"/>
              </a:ext>
            </a:extLst>
          </p:cNvPr>
          <p:cNvSpPr/>
          <p:nvPr/>
        </p:nvSpPr>
        <p:spPr>
          <a:xfrm>
            <a:off x="9451258" y="1890535"/>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Femmes enceintes et allaitantes</a:t>
            </a:r>
            <a:endParaRPr lang="fr-FR" sz="1100" b="1" dirty="0">
              <a:solidFill>
                <a:prstClr val="white"/>
              </a:solidFill>
              <a:latin typeface="Arial" panose="020B0604020202020204" pitchFamily="34" charset="0"/>
              <a:cs typeface="Arial" panose="020B0604020202020204" pitchFamily="34" charset="0"/>
            </a:endParaRPr>
          </a:p>
        </p:txBody>
      </p:sp>
      <p:sp>
        <p:nvSpPr>
          <p:cNvPr id="186" name="Rectangle 185">
            <a:extLst>
              <a:ext uri="{FF2B5EF4-FFF2-40B4-BE49-F238E27FC236}">
                <a16:creationId xmlns:a16="http://schemas.microsoft.com/office/drawing/2014/main" id="{5CB39A98-50A4-4101-98DA-1C91A10CB70B}"/>
              </a:ext>
            </a:extLst>
          </p:cNvPr>
          <p:cNvSpPr/>
          <p:nvPr/>
        </p:nvSpPr>
        <p:spPr>
          <a:xfrm>
            <a:off x="7770676" y="4132883"/>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89" name="Table 188">
            <a:extLst>
              <a:ext uri="{FF2B5EF4-FFF2-40B4-BE49-F238E27FC236}">
                <a16:creationId xmlns:a16="http://schemas.microsoft.com/office/drawing/2014/main" id="{EDA19357-63E7-4C28-A88F-33F88E20F117}"/>
              </a:ext>
            </a:extLst>
          </p:cNvPr>
          <p:cNvGraphicFramePr>
            <a:graphicFrameLocks noGrp="1"/>
          </p:cNvGraphicFramePr>
          <p:nvPr>
            <p:extLst>
              <p:ext uri="{D42A27DB-BD31-4B8C-83A1-F6EECF244321}">
                <p14:modId xmlns:p14="http://schemas.microsoft.com/office/powerpoint/2010/main" val="1544593112"/>
              </p:ext>
            </p:extLst>
          </p:nvPr>
        </p:nvGraphicFramePr>
        <p:xfrm>
          <a:off x="7753886" y="2362983"/>
          <a:ext cx="1371028" cy="1225025"/>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Batha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94211784"/>
                  </a:ext>
                </a:extLst>
              </a:tr>
              <a:tr h="245005">
                <a:tc>
                  <a:txBody>
                    <a:bodyPr/>
                    <a:lstStyle/>
                    <a:p>
                      <a:pPr algn="ctr" rtl="0" fontAlgn="b"/>
                      <a:r>
                        <a:rPr lang="fr-FR" sz="1050" b="0" i="0" u="none" strike="noStrike" dirty="0">
                          <a:solidFill>
                            <a:schemeClr val="bg1"/>
                          </a:solidFill>
                          <a:effectLst/>
                          <a:latin typeface="Arial" panose="020B0604020202020204" pitchFamily="34" charset="0"/>
                        </a:rPr>
                        <a:t>Chari-</a:t>
                      </a:r>
                      <a:r>
                        <a:rPr lang="fr-FR" sz="1050" b="0" i="0" u="none" strike="noStrike" dirty="0" err="1">
                          <a:solidFill>
                            <a:schemeClr val="bg1"/>
                          </a:solidFill>
                          <a:effectLst/>
                          <a:latin typeface="Arial" panose="020B0604020202020204" pitchFamily="34" charset="0"/>
                        </a:rPr>
                        <a:t>Baguimi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939276162"/>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Hadjer-Lamis</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804399694"/>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Guera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r h="245005">
                <a:tc>
                  <a:txBody>
                    <a:bodyPr/>
                    <a:lstStyle/>
                    <a:p>
                      <a:pPr algn="ctr" rtl="0" fontAlgn="b"/>
                      <a:r>
                        <a:rPr lang="fr-FR" sz="1050" b="0" i="0" u="none" strike="noStrike" dirty="0">
                          <a:solidFill>
                            <a:schemeClr val="bg1"/>
                          </a:solidFill>
                          <a:effectLst/>
                          <a:latin typeface="Arial" panose="020B0604020202020204" pitchFamily="34" charset="0"/>
                        </a:rPr>
                        <a:t>Kanem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256104643"/>
                  </a:ext>
                </a:extLst>
              </a:tr>
            </a:tbl>
          </a:graphicData>
        </a:graphic>
      </p:graphicFrame>
      <p:graphicFrame>
        <p:nvGraphicFramePr>
          <p:cNvPr id="190" name="Table 189">
            <a:extLst>
              <a:ext uri="{FF2B5EF4-FFF2-40B4-BE49-F238E27FC236}">
                <a16:creationId xmlns:a16="http://schemas.microsoft.com/office/drawing/2014/main" id="{0D1FBF1B-7114-4A16-847C-D6C82D9A3A82}"/>
              </a:ext>
            </a:extLst>
          </p:cNvPr>
          <p:cNvGraphicFramePr>
            <a:graphicFrameLocks noGrp="1"/>
          </p:cNvGraphicFramePr>
          <p:nvPr>
            <p:extLst>
              <p:ext uri="{D42A27DB-BD31-4B8C-83A1-F6EECF244321}">
                <p14:modId xmlns:p14="http://schemas.microsoft.com/office/powerpoint/2010/main" val="2409498994"/>
              </p:ext>
            </p:extLst>
          </p:nvPr>
        </p:nvGraphicFramePr>
        <p:xfrm>
          <a:off x="9414010" y="2351328"/>
          <a:ext cx="1547723" cy="1911624"/>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050" b="0" i="0" u="none" strike="noStrike" dirty="0">
                          <a:solidFill>
                            <a:schemeClr val="tx1"/>
                          </a:solidFill>
                          <a:effectLst/>
                          <a:latin typeface="Arial" panose="020B0604020202020204" pitchFamily="34" charset="0"/>
                        </a:rPr>
                        <a:t>43.6%</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0.02%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673307165"/>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050" b="0" i="0" u="none" strike="noStrike" dirty="0">
                          <a:solidFill>
                            <a:schemeClr val="tx1"/>
                          </a:solidFill>
                          <a:effectLst/>
                          <a:latin typeface="Arial" panose="020B0604020202020204" pitchFamily="34" charset="0"/>
                        </a:rPr>
                        <a:t>34.8%</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38953">
                <a:tc>
                  <a:txBody>
                    <a:bodyPr/>
                    <a:lstStyle/>
                    <a:p>
                      <a:pPr algn="ctr" rtl="0" fontAlgn="b"/>
                      <a:r>
                        <a:rPr lang="en-GB" sz="1050" b="0" i="0" u="none" strike="noStrike" dirty="0" err="1">
                          <a:solidFill>
                            <a:schemeClr val="tx1"/>
                          </a:solidFill>
                          <a:effectLst/>
                          <a:latin typeface="Arial" panose="020B0604020202020204" pitchFamily="34" charset="0"/>
                        </a:rPr>
                        <a:t>n.d</a:t>
                      </a:r>
                      <a:endParaRPr lang="en-GB"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38953">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870765789"/>
                  </a:ext>
                </a:extLst>
              </a:tr>
              <a:tr h="238953">
                <a:tc>
                  <a:txBody>
                    <a:bodyPr/>
                    <a:lstStyle/>
                    <a:p>
                      <a:pPr algn="ctr" rtl="0" fontAlgn="b"/>
                      <a:r>
                        <a:rPr lang="fr-FR" sz="1050" b="0" i="0" u="none" strike="noStrike" dirty="0">
                          <a:solidFill>
                            <a:schemeClr val="tx1"/>
                          </a:solidFill>
                          <a:effectLst/>
                          <a:latin typeface="Arial" panose="020B0604020202020204" pitchFamily="34" charset="0"/>
                        </a:rPr>
                        <a:t>82.2%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53519723"/>
                  </a:ext>
                </a:extLst>
              </a:tr>
              <a:tr h="238953">
                <a:tc>
                  <a:txBody>
                    <a:bodyPr/>
                    <a:lstStyle/>
                    <a:p>
                      <a:pPr algn="ctr" rtl="0" fontAlgn="b"/>
                      <a:r>
                        <a:rPr lang="fr-FR" sz="1050" b="0" i="0" u="none" strike="noStrike" dirty="0">
                          <a:solidFill>
                            <a:schemeClr val="tx1"/>
                          </a:solidFill>
                          <a:effectLst/>
                          <a:latin typeface="Arial" panose="020B0604020202020204" pitchFamily="34" charset="0"/>
                        </a:rPr>
                        <a:t>25.3%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90895848"/>
                  </a:ext>
                </a:extLst>
              </a:tr>
              <a:tr h="238953">
                <a:tc>
                  <a:txBody>
                    <a:bodyPr/>
                    <a:lstStyle/>
                    <a:p>
                      <a:pPr algn="ctr" rtl="0" fontAlgn="b"/>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47169251"/>
                  </a:ext>
                </a:extLst>
              </a:tr>
            </a:tbl>
          </a:graphicData>
        </a:graphic>
      </p:graphicFrame>
      <p:sp>
        <p:nvSpPr>
          <p:cNvPr id="193" name="Rectangle 192">
            <a:extLst>
              <a:ext uri="{FF2B5EF4-FFF2-40B4-BE49-F238E27FC236}">
                <a16:creationId xmlns:a16="http://schemas.microsoft.com/office/drawing/2014/main" id="{273E87A3-C3E1-48AE-B4CE-0D7B1AA4C1B1}"/>
              </a:ext>
            </a:extLst>
          </p:cNvPr>
          <p:cNvSpPr/>
          <p:nvPr/>
        </p:nvSpPr>
        <p:spPr>
          <a:xfrm>
            <a:off x="9451258" y="4111288"/>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defRPr/>
            </a:pPr>
            <a:r>
              <a:rPr lang="en-GB" sz="1000" dirty="0">
                <a:solidFill>
                  <a:prstClr val="white"/>
                </a:solidFill>
                <a:latin typeface="Arial" panose="020B0604020202020204" pitchFamily="34" charset="0"/>
                <a:cs typeface="Arial" panose="020B0604020202020204" pitchFamily="34" charset="0"/>
              </a:rPr>
              <a:t>37.4%</a:t>
            </a:r>
            <a:endParaRPr lang="fr-FR" sz="1000" dirty="0">
              <a:solidFill>
                <a:prstClr val="white"/>
              </a:solidFill>
              <a:latin typeface="Arial" panose="020B0604020202020204" pitchFamily="34" charset="0"/>
              <a:cs typeface="Arial" panose="020B0604020202020204" pitchFamily="34" charset="0"/>
            </a:endParaRPr>
          </a:p>
        </p:txBody>
      </p:sp>
      <p:graphicFrame>
        <p:nvGraphicFramePr>
          <p:cNvPr id="327" name="Table 326">
            <a:extLst>
              <a:ext uri="{FF2B5EF4-FFF2-40B4-BE49-F238E27FC236}">
                <a16:creationId xmlns:a16="http://schemas.microsoft.com/office/drawing/2014/main" id="{3C22303F-0F82-47E3-9114-3B6710EB901A}"/>
              </a:ext>
            </a:extLst>
          </p:cNvPr>
          <p:cNvGraphicFramePr>
            <a:graphicFrameLocks noGrp="1"/>
          </p:cNvGraphicFramePr>
          <p:nvPr>
            <p:extLst>
              <p:ext uri="{D42A27DB-BD31-4B8C-83A1-F6EECF244321}">
                <p14:modId xmlns:p14="http://schemas.microsoft.com/office/powerpoint/2010/main" val="382016374"/>
              </p:ext>
            </p:extLst>
          </p:nvPr>
        </p:nvGraphicFramePr>
        <p:xfrm>
          <a:off x="7761443" y="3594004"/>
          <a:ext cx="1357543" cy="497404"/>
        </p:xfrm>
        <a:graphic>
          <a:graphicData uri="http://schemas.openxmlformats.org/drawingml/2006/table">
            <a:tbl>
              <a:tblPr firstRow="1" bandRow="1">
                <a:tableStyleId>{5C22544A-7EE6-4342-B048-85BDC9FD1C3A}</a:tableStyleId>
              </a:tblPr>
              <a:tblGrid>
                <a:gridCol w="1357543">
                  <a:extLst>
                    <a:ext uri="{9D8B030D-6E8A-4147-A177-3AD203B41FA5}">
                      <a16:colId xmlns:a16="http://schemas.microsoft.com/office/drawing/2014/main" val="3815968776"/>
                    </a:ext>
                  </a:extLst>
                </a:gridCol>
              </a:tblGrid>
              <a:tr h="248702">
                <a:tc>
                  <a:txBody>
                    <a:bodyPr/>
                    <a:lstStyle/>
                    <a:p>
                      <a:pPr algn="ctr" rtl="0" fontAlgn="b"/>
                      <a:r>
                        <a:rPr lang="fr-FR" sz="1050" b="0" i="0" u="none" strike="noStrike" dirty="0" err="1">
                          <a:solidFill>
                            <a:schemeClr val="bg1"/>
                          </a:solidFill>
                          <a:effectLst/>
                          <a:latin typeface="Arial" panose="020B0604020202020204" pitchFamily="34" charset="0"/>
                        </a:rPr>
                        <a:t>Ouaddai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8702">
                <a:tc>
                  <a:txBody>
                    <a:bodyPr/>
                    <a:lstStyle/>
                    <a:p>
                      <a:pPr algn="ctr" rtl="0" fontAlgn="b"/>
                      <a:r>
                        <a:rPr lang="fr-FR" sz="1050" b="0" i="0" u="none" strike="noStrike" dirty="0">
                          <a:solidFill>
                            <a:schemeClr val="bg1"/>
                          </a:solidFill>
                          <a:effectLst/>
                          <a:latin typeface="Arial" panose="020B0604020202020204" pitchFamily="34" charset="0"/>
                        </a:rPr>
                        <a:t>Sila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94211784"/>
                  </a:ext>
                </a:extLst>
              </a:tr>
            </a:tbl>
          </a:graphicData>
        </a:graphic>
      </p:graphicFrame>
      <p:grpSp>
        <p:nvGrpSpPr>
          <p:cNvPr id="328" name="Group 327">
            <a:extLst>
              <a:ext uri="{FF2B5EF4-FFF2-40B4-BE49-F238E27FC236}">
                <a16:creationId xmlns:a16="http://schemas.microsoft.com/office/drawing/2014/main" id="{BBCA6A28-2094-430C-9488-6950A2CD9EBF}"/>
              </a:ext>
            </a:extLst>
          </p:cNvPr>
          <p:cNvGrpSpPr/>
          <p:nvPr/>
        </p:nvGrpSpPr>
        <p:grpSpPr>
          <a:xfrm>
            <a:off x="646615" y="1686771"/>
            <a:ext cx="3827413" cy="4861837"/>
            <a:chOff x="603749" y="1565476"/>
            <a:chExt cx="3827413" cy="4861837"/>
          </a:xfrm>
        </p:grpSpPr>
        <p:grpSp>
          <p:nvGrpSpPr>
            <p:cNvPr id="329" name="Group 342">
              <a:extLst>
                <a:ext uri="{FF2B5EF4-FFF2-40B4-BE49-F238E27FC236}">
                  <a16:creationId xmlns:a16="http://schemas.microsoft.com/office/drawing/2014/main" id="{46487E3C-392C-4620-A5EB-6560BD952488}"/>
                </a:ext>
              </a:extLst>
            </p:cNvPr>
            <p:cNvGrpSpPr>
              <a:grpSpLocks/>
            </p:cNvGrpSpPr>
            <p:nvPr/>
          </p:nvGrpSpPr>
          <p:grpSpPr bwMode="auto">
            <a:xfrm>
              <a:off x="603749" y="1565476"/>
              <a:ext cx="3827413" cy="4861837"/>
              <a:chOff x="4202687" y="1333501"/>
              <a:chExt cx="3978143" cy="5508598"/>
            </a:xfrm>
          </p:grpSpPr>
          <p:grpSp>
            <p:nvGrpSpPr>
              <p:cNvPr id="335" name="Group 5">
                <a:extLst>
                  <a:ext uri="{FF2B5EF4-FFF2-40B4-BE49-F238E27FC236}">
                    <a16:creationId xmlns:a16="http://schemas.microsoft.com/office/drawing/2014/main" id="{B003E703-805C-4343-8B25-4FDC5811E75C}"/>
                  </a:ext>
                </a:extLst>
              </p:cNvPr>
              <p:cNvGrpSpPr>
                <a:grpSpLocks noChangeAspect="1"/>
              </p:cNvGrpSpPr>
              <p:nvPr/>
            </p:nvGrpSpPr>
            <p:grpSpPr bwMode="auto">
              <a:xfrm>
                <a:off x="4278259" y="1333501"/>
                <a:ext cx="3902571" cy="5166215"/>
                <a:chOff x="3081647" y="794776"/>
                <a:chExt cx="4311254" cy="5704263"/>
              </a:xfrm>
            </p:grpSpPr>
            <p:sp>
              <p:nvSpPr>
                <p:cNvPr id="359" name="Freeform 8">
                  <a:extLst>
                    <a:ext uri="{FF2B5EF4-FFF2-40B4-BE49-F238E27FC236}">
                      <a16:creationId xmlns:a16="http://schemas.microsoft.com/office/drawing/2014/main" id="{471ADABE-2BFB-4A33-96C7-1EDB200E5F0B}"/>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0" name="Freeform 10">
                  <a:extLst>
                    <a:ext uri="{FF2B5EF4-FFF2-40B4-BE49-F238E27FC236}">
                      <a16:creationId xmlns:a16="http://schemas.microsoft.com/office/drawing/2014/main" id="{8F9004F3-2112-4FB1-A6DB-0A68408F037F}"/>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rgbClr val="1E4576"/>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1" name="Freeform 12">
                  <a:extLst>
                    <a:ext uri="{FF2B5EF4-FFF2-40B4-BE49-F238E27FC236}">
                      <a16:creationId xmlns:a16="http://schemas.microsoft.com/office/drawing/2014/main" id="{B558B7CA-7613-4987-A32D-60C8F5B49C30}"/>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2" name="Freeform 14">
                  <a:extLst>
                    <a:ext uri="{FF2B5EF4-FFF2-40B4-BE49-F238E27FC236}">
                      <a16:creationId xmlns:a16="http://schemas.microsoft.com/office/drawing/2014/main" id="{8C50F652-14E4-4189-9FE4-C9CCCA186CE7}"/>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rgbClr val="DDE8F6"/>
                </a:solidFill>
                <a:ln w="9525">
                  <a:solidFill>
                    <a:schemeClr val="tx1">
                      <a:lumMod val="50000"/>
                      <a:lumOff val="50000"/>
                    </a:schemeClr>
                  </a:solidFill>
                  <a:round/>
                  <a:headEnd/>
                  <a:tailEnd/>
                </a:ln>
              </p:spPr>
              <p:txBody>
                <a:bodyPr/>
                <a:lstStyle/>
                <a:p>
                  <a:pPr>
                    <a:defRPr/>
                  </a:pPr>
                  <a:endParaRPr lang="en-GB" sz="800" b="1" dirty="0">
                    <a:latin typeface="+mj-lt"/>
                  </a:endParaRPr>
                </a:p>
              </p:txBody>
            </p:sp>
            <p:sp>
              <p:nvSpPr>
                <p:cNvPr id="363" name="Freeform 16">
                  <a:extLst>
                    <a:ext uri="{FF2B5EF4-FFF2-40B4-BE49-F238E27FC236}">
                      <a16:creationId xmlns:a16="http://schemas.microsoft.com/office/drawing/2014/main" id="{34B9BC64-194D-417A-AB40-110177986012}"/>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chemeClr val="accent1"/>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364" name="Freeform 20">
                  <a:extLst>
                    <a:ext uri="{FF2B5EF4-FFF2-40B4-BE49-F238E27FC236}">
                      <a16:creationId xmlns:a16="http://schemas.microsoft.com/office/drawing/2014/main" id="{1E72B153-67C7-4D4E-8656-29B7D741A480}"/>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5" name="Freeform 22">
                  <a:extLst>
                    <a:ext uri="{FF2B5EF4-FFF2-40B4-BE49-F238E27FC236}">
                      <a16:creationId xmlns:a16="http://schemas.microsoft.com/office/drawing/2014/main" id="{1211FA68-B4A3-4D74-AD8E-4A2EA56CFA6F}"/>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rgbClr val="1E4576"/>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6" name="Freeform 25">
                  <a:extLst>
                    <a:ext uri="{FF2B5EF4-FFF2-40B4-BE49-F238E27FC236}">
                      <a16:creationId xmlns:a16="http://schemas.microsoft.com/office/drawing/2014/main" id="{E324FB1E-FBCE-4E8B-A375-5721B9DE9BA6}"/>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tx2">
                    <a:lumMod val="20000"/>
                    <a:lumOff val="80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67" name="Freeform 26">
                  <a:extLst>
                    <a:ext uri="{FF2B5EF4-FFF2-40B4-BE49-F238E27FC236}">
                      <a16:creationId xmlns:a16="http://schemas.microsoft.com/office/drawing/2014/main" id="{1529EB27-D8B6-4F64-B28D-BD6A0CCEDCAB}"/>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1E4576"/>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8" name="Freeform 29">
                  <a:extLst>
                    <a:ext uri="{FF2B5EF4-FFF2-40B4-BE49-F238E27FC236}">
                      <a16:creationId xmlns:a16="http://schemas.microsoft.com/office/drawing/2014/main" id="{E8E7946B-BC07-4281-8DA3-2E5EF921EE25}"/>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69" name="Freeform 30">
                  <a:extLst>
                    <a:ext uri="{FF2B5EF4-FFF2-40B4-BE49-F238E27FC236}">
                      <a16:creationId xmlns:a16="http://schemas.microsoft.com/office/drawing/2014/main" id="{FD4FA810-B8D8-4C76-9EA4-B0661D38E9A7}"/>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0" name="Freeform 33">
                  <a:extLst>
                    <a:ext uri="{FF2B5EF4-FFF2-40B4-BE49-F238E27FC236}">
                      <a16:creationId xmlns:a16="http://schemas.microsoft.com/office/drawing/2014/main" id="{B361E57F-59D2-459F-97A7-E99FA26072B0}"/>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71" name="Freeform 35">
                  <a:extLst>
                    <a:ext uri="{FF2B5EF4-FFF2-40B4-BE49-F238E27FC236}">
                      <a16:creationId xmlns:a16="http://schemas.microsoft.com/office/drawing/2014/main" id="{11FCB8EC-704E-4990-BA5B-BA6FEFCDE693}"/>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72" name="Freeform 36">
                  <a:extLst>
                    <a:ext uri="{FF2B5EF4-FFF2-40B4-BE49-F238E27FC236}">
                      <a16:creationId xmlns:a16="http://schemas.microsoft.com/office/drawing/2014/main" id="{C475F968-1E7F-4BEF-85EB-CE6B3DEE1D5A}"/>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3" name="Freeform 38">
                  <a:extLst>
                    <a:ext uri="{FF2B5EF4-FFF2-40B4-BE49-F238E27FC236}">
                      <a16:creationId xmlns:a16="http://schemas.microsoft.com/office/drawing/2014/main" id="{05136232-35D7-411B-9047-A1FFB95540FC}"/>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4" name="Freeform 40">
                  <a:extLst>
                    <a:ext uri="{FF2B5EF4-FFF2-40B4-BE49-F238E27FC236}">
                      <a16:creationId xmlns:a16="http://schemas.microsoft.com/office/drawing/2014/main" id="{60E58EB3-00FC-4A64-8003-6F5E13944EE9}"/>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5" name="Freeform 42">
                  <a:extLst>
                    <a:ext uri="{FF2B5EF4-FFF2-40B4-BE49-F238E27FC236}">
                      <a16:creationId xmlns:a16="http://schemas.microsoft.com/office/drawing/2014/main" id="{93044DBB-2D6C-4779-9CED-273875685E1E}"/>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1E4576"/>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6" name="Freeform 44">
                  <a:extLst>
                    <a:ext uri="{FF2B5EF4-FFF2-40B4-BE49-F238E27FC236}">
                      <a16:creationId xmlns:a16="http://schemas.microsoft.com/office/drawing/2014/main" id="{68AA3D00-CF43-4CF9-B619-00B7E815BFE8}"/>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7" name="Freeform 46">
                  <a:extLst>
                    <a:ext uri="{FF2B5EF4-FFF2-40B4-BE49-F238E27FC236}">
                      <a16:creationId xmlns:a16="http://schemas.microsoft.com/office/drawing/2014/main" id="{51DBD6EC-6F39-424C-8EA4-24DFE081AD90}"/>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rgbClr val="548DD4"/>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8" name="Freeform 48">
                  <a:extLst>
                    <a:ext uri="{FF2B5EF4-FFF2-40B4-BE49-F238E27FC236}">
                      <a16:creationId xmlns:a16="http://schemas.microsoft.com/office/drawing/2014/main" id="{7AFC2BA7-3120-44E9-9378-765C8AA85D78}"/>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9" name="Freeform 50">
                  <a:extLst>
                    <a:ext uri="{FF2B5EF4-FFF2-40B4-BE49-F238E27FC236}">
                      <a16:creationId xmlns:a16="http://schemas.microsoft.com/office/drawing/2014/main" id="{C97629F0-EEC2-4C0E-A125-B8F6E19F6F4F}"/>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chemeClr val="accent1"/>
                </a:solidFill>
                <a:ln w="6350" cap="sq">
                  <a:solidFill>
                    <a:schemeClr val="tx1">
                      <a:lumMod val="50000"/>
                      <a:lumOff val="50000"/>
                    </a:schemeClr>
                  </a:solidFill>
                  <a:prstDash val="solid"/>
                  <a:bevel/>
                  <a:headEnd/>
                  <a:tailEnd/>
                </a:ln>
              </p:spPr>
              <p:txBody>
                <a:bodyPr/>
                <a:lstStyle/>
                <a:p>
                  <a:pPr>
                    <a:defRPr/>
                  </a:pPr>
                  <a:endParaRPr lang="en-GB" sz="800" b="1">
                    <a:solidFill>
                      <a:schemeClr val="bg1"/>
                    </a:solidFill>
                    <a:latin typeface="+mj-lt"/>
                  </a:endParaRPr>
                </a:p>
              </p:txBody>
            </p:sp>
            <p:sp>
              <p:nvSpPr>
                <p:cNvPr id="380" name="Freeform 53">
                  <a:extLst>
                    <a:ext uri="{FF2B5EF4-FFF2-40B4-BE49-F238E27FC236}">
                      <a16:creationId xmlns:a16="http://schemas.microsoft.com/office/drawing/2014/main" id="{EFFDB07F-F5B4-4D2F-908A-F3D3AE414F48}"/>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81" name="Freeform 54">
                  <a:extLst>
                    <a:ext uri="{FF2B5EF4-FFF2-40B4-BE49-F238E27FC236}">
                      <a16:creationId xmlns:a16="http://schemas.microsoft.com/office/drawing/2014/main" id="{B3CD9DDA-FA0A-4886-936C-B1D08BEEA985}"/>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82" name="Freeform 53">
                  <a:extLst>
                    <a:ext uri="{FF2B5EF4-FFF2-40B4-BE49-F238E27FC236}">
                      <a16:creationId xmlns:a16="http://schemas.microsoft.com/office/drawing/2014/main" id="{0925635F-1E04-4A40-BC12-EC4E161CC8A6}"/>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grpSp>
          <p:sp>
            <p:nvSpPr>
              <p:cNvPr id="336" name="Rectangle 30">
                <a:extLst>
                  <a:ext uri="{FF2B5EF4-FFF2-40B4-BE49-F238E27FC236}">
                    <a16:creationId xmlns:a16="http://schemas.microsoft.com/office/drawing/2014/main" id="{28C7D1B8-E668-445E-8451-EAFE8976C532}"/>
                  </a:ext>
                </a:extLst>
              </p:cNvPr>
              <p:cNvSpPr>
                <a:spLocks noChangeArrowheads="1"/>
              </p:cNvSpPr>
              <p:nvPr/>
            </p:nvSpPr>
            <p:spPr bwMode="auto">
              <a:xfrm>
                <a:off x="4307881" y="6212284"/>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Logone Occidental</a:t>
                </a:r>
              </a:p>
            </p:txBody>
          </p:sp>
          <p:sp>
            <p:nvSpPr>
              <p:cNvPr id="337" name="Rectangle 30">
                <a:extLst>
                  <a:ext uri="{FF2B5EF4-FFF2-40B4-BE49-F238E27FC236}">
                    <a16:creationId xmlns:a16="http://schemas.microsoft.com/office/drawing/2014/main" id="{CDB50D30-062B-489C-AFD0-081108875E38}"/>
                  </a:ext>
                </a:extLst>
              </p:cNvPr>
              <p:cNvSpPr>
                <a:spLocks noChangeArrowheads="1"/>
              </p:cNvSpPr>
              <p:nvPr/>
            </p:nvSpPr>
            <p:spPr bwMode="auto">
              <a:xfrm>
                <a:off x="6164032" y="6385441"/>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338" name="Rectangle 30">
                <a:extLst>
                  <a:ext uri="{FF2B5EF4-FFF2-40B4-BE49-F238E27FC236}">
                    <a16:creationId xmlns:a16="http://schemas.microsoft.com/office/drawing/2014/main" id="{B7BE702C-F181-4BBB-87CB-3E5C8563A1CB}"/>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339" name="Rectangle 30">
                <a:extLst>
                  <a:ext uri="{FF2B5EF4-FFF2-40B4-BE49-F238E27FC236}">
                    <a16:creationId xmlns:a16="http://schemas.microsoft.com/office/drawing/2014/main" id="{CE036C2B-CF02-482D-B21D-038ABBCCDD65}"/>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340" name="Rectangle 30">
                <a:extLst>
                  <a:ext uri="{FF2B5EF4-FFF2-40B4-BE49-F238E27FC236}">
                    <a16:creationId xmlns:a16="http://schemas.microsoft.com/office/drawing/2014/main" id="{279DE2BB-3E90-4A5E-A5B3-3D6FA7CED258}"/>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341" name="Rectangle 30">
                <a:extLst>
                  <a:ext uri="{FF2B5EF4-FFF2-40B4-BE49-F238E27FC236}">
                    <a16:creationId xmlns:a16="http://schemas.microsoft.com/office/drawing/2014/main" id="{49814C0B-15FD-47C5-A15E-12DAF2485D3C}"/>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342" name="Rectangle 30">
                <a:extLst>
                  <a:ext uri="{FF2B5EF4-FFF2-40B4-BE49-F238E27FC236}">
                    <a16:creationId xmlns:a16="http://schemas.microsoft.com/office/drawing/2014/main" id="{EE1F46DC-2B0C-4DDD-B85D-8B1D8356AB91}"/>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343" name="Rectangle 30">
                <a:extLst>
                  <a:ext uri="{FF2B5EF4-FFF2-40B4-BE49-F238E27FC236}">
                    <a16:creationId xmlns:a16="http://schemas.microsoft.com/office/drawing/2014/main" id="{9788F93E-F3D7-4761-8A7F-1A3ECB0D23DE}"/>
                  </a:ext>
                </a:extLst>
              </p:cNvPr>
              <p:cNvSpPr>
                <a:spLocks noChangeArrowheads="1"/>
              </p:cNvSpPr>
              <p:nvPr/>
            </p:nvSpPr>
            <p:spPr bwMode="auto">
              <a:xfrm>
                <a:off x="4393648" y="1883872"/>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344" name="Rectangle 30">
                <a:extLst>
                  <a:ext uri="{FF2B5EF4-FFF2-40B4-BE49-F238E27FC236}">
                    <a16:creationId xmlns:a16="http://schemas.microsoft.com/office/drawing/2014/main" id="{F313819B-33A3-47FA-B319-61B6695AD0F0}"/>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345" name="Rectangle 30">
                <a:extLst>
                  <a:ext uri="{FF2B5EF4-FFF2-40B4-BE49-F238E27FC236}">
                    <a16:creationId xmlns:a16="http://schemas.microsoft.com/office/drawing/2014/main" id="{E823DB02-4F61-4FBD-B218-299BCAA06E14}"/>
                  </a:ext>
                </a:extLst>
              </p:cNvPr>
              <p:cNvSpPr>
                <a:spLocks noChangeArrowheads="1"/>
              </p:cNvSpPr>
              <p:nvPr/>
            </p:nvSpPr>
            <p:spPr bwMode="auto">
              <a:xfrm>
                <a:off x="7238067" y="4956665"/>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346" name="Rectangle 30">
                <a:extLst>
                  <a:ext uri="{FF2B5EF4-FFF2-40B4-BE49-F238E27FC236}">
                    <a16:creationId xmlns:a16="http://schemas.microsoft.com/office/drawing/2014/main" id="{8FA8C7D4-F577-4599-90DA-F55B9C0CCA70}"/>
                  </a:ext>
                </a:extLst>
              </p:cNvPr>
              <p:cNvSpPr>
                <a:spLocks noChangeArrowheads="1"/>
              </p:cNvSpPr>
              <p:nvPr/>
            </p:nvSpPr>
            <p:spPr bwMode="auto">
              <a:xfrm>
                <a:off x="6163016" y="516255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Guéra</a:t>
                </a:r>
                <a:endParaRPr lang="en-US" altLang="en-US" sz="800" b="1" dirty="0">
                  <a:solidFill>
                    <a:schemeClr val="bg1"/>
                  </a:solidFill>
                  <a:latin typeface="+mj-lt"/>
                </a:endParaRPr>
              </a:p>
            </p:txBody>
          </p:sp>
          <p:sp>
            <p:nvSpPr>
              <p:cNvPr id="347" name="Rectangle 30">
                <a:extLst>
                  <a:ext uri="{FF2B5EF4-FFF2-40B4-BE49-F238E27FC236}">
                    <a16:creationId xmlns:a16="http://schemas.microsoft.com/office/drawing/2014/main" id="{226134FA-354B-4F6D-8E31-70182D27E2D1}"/>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348" name="Rectangle 30">
                <a:extLst>
                  <a:ext uri="{FF2B5EF4-FFF2-40B4-BE49-F238E27FC236}">
                    <a16:creationId xmlns:a16="http://schemas.microsoft.com/office/drawing/2014/main" id="{B980B43A-830B-46AD-B87B-A6D8FBC925F4}"/>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349" name="Rectangle 30">
                <a:extLst>
                  <a:ext uri="{FF2B5EF4-FFF2-40B4-BE49-F238E27FC236}">
                    <a16:creationId xmlns:a16="http://schemas.microsoft.com/office/drawing/2014/main" id="{D63FFC2B-263C-4DE6-8B9C-6290E4F020E9}"/>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350" name="Rectangle 30">
                <a:extLst>
                  <a:ext uri="{FF2B5EF4-FFF2-40B4-BE49-F238E27FC236}">
                    <a16:creationId xmlns:a16="http://schemas.microsoft.com/office/drawing/2014/main" id="{868D6D78-FE93-4292-A193-6690CE2C4E36}"/>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351" name="Rectangle 30">
                <a:extLst>
                  <a:ext uri="{FF2B5EF4-FFF2-40B4-BE49-F238E27FC236}">
                    <a16:creationId xmlns:a16="http://schemas.microsoft.com/office/drawing/2014/main" id="{C3AA3D3F-460D-4028-8566-2267097C49D3}"/>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352" name="Rectangle 30">
                <a:extLst>
                  <a:ext uri="{FF2B5EF4-FFF2-40B4-BE49-F238E27FC236}">
                    <a16:creationId xmlns:a16="http://schemas.microsoft.com/office/drawing/2014/main" id="{C9890DC7-31EE-4D2F-B7D0-244538D8AAAE}"/>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353" name="Rectangle 30">
                <a:extLst>
                  <a:ext uri="{FF2B5EF4-FFF2-40B4-BE49-F238E27FC236}">
                    <a16:creationId xmlns:a16="http://schemas.microsoft.com/office/drawing/2014/main" id="{4D7B8B33-C6C2-43C9-878E-8B874FEBF863}"/>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354" name="Rectangle 30">
                <a:extLst>
                  <a:ext uri="{FF2B5EF4-FFF2-40B4-BE49-F238E27FC236}">
                    <a16:creationId xmlns:a16="http://schemas.microsoft.com/office/drawing/2014/main" id="{5096347D-71C0-4F76-B11E-7BEFC45746FD}"/>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355" name="Rectangle 30">
                <a:extLst>
                  <a:ext uri="{FF2B5EF4-FFF2-40B4-BE49-F238E27FC236}">
                    <a16:creationId xmlns:a16="http://schemas.microsoft.com/office/drawing/2014/main" id="{0EC3F131-01FD-4E99-84E2-5489ADDCB9D8}"/>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Borkou</a:t>
                </a:r>
              </a:p>
            </p:txBody>
          </p:sp>
          <p:sp>
            <p:nvSpPr>
              <p:cNvPr id="356" name="Rectangle 30">
                <a:extLst>
                  <a:ext uri="{FF2B5EF4-FFF2-40B4-BE49-F238E27FC236}">
                    <a16:creationId xmlns:a16="http://schemas.microsoft.com/office/drawing/2014/main" id="{4CD79163-5DA0-40CA-A095-6D832A0EFCC1}"/>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357" name="Rectangle 30">
                <a:extLst>
                  <a:ext uri="{FF2B5EF4-FFF2-40B4-BE49-F238E27FC236}">
                    <a16:creationId xmlns:a16="http://schemas.microsoft.com/office/drawing/2014/main" id="{DDA44953-8B2D-46DD-824B-7A77031E82E9}"/>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358" name="Rectangle 30">
                <a:extLst>
                  <a:ext uri="{FF2B5EF4-FFF2-40B4-BE49-F238E27FC236}">
                    <a16:creationId xmlns:a16="http://schemas.microsoft.com/office/drawing/2014/main" id="{70A9CA98-8971-45B8-8E6A-488A13F44DDC}"/>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330" name="Straight Connector 329">
              <a:extLst>
                <a:ext uri="{FF2B5EF4-FFF2-40B4-BE49-F238E27FC236}">
                  <a16:creationId xmlns:a16="http://schemas.microsoft.com/office/drawing/2014/main" id="{624E4DA8-F276-47FE-9AB6-408DC4D90EDF}"/>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4DB1C721-4C85-4702-A614-DECA73BDCC7C}"/>
                </a:ext>
              </a:extLst>
            </p:cNvPr>
            <p:cNvCxnSpPr>
              <a:cxnSpLocks/>
              <a:endCxn id="366" idx="29"/>
            </p:cNvCxnSpPr>
            <p:nvPr/>
          </p:nvCxnSpPr>
          <p:spPr>
            <a:xfrm>
              <a:off x="1297753" y="4600077"/>
              <a:ext cx="284261" cy="4521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521C2A37-1FFB-4A45-BB0B-ED855D4FB19E}"/>
                </a:ext>
              </a:extLst>
            </p:cNvPr>
            <p:cNvCxnSpPr>
              <a:cxnSpLocks/>
              <a:stCxn id="336" idx="3"/>
            </p:cNvCxnSpPr>
            <p:nvPr/>
          </p:nvCxnSpPr>
          <p:spPr>
            <a:xfrm flipV="1">
              <a:off x="1429785" y="5758316"/>
              <a:ext cx="424029" cy="23623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2EE46EC9-AB21-4A3E-816F-9A13ADD24D19}"/>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E439CBCC-A1BE-4431-87ED-8473645CEB24}"/>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99" name="Title 1">
            <a:extLst>
              <a:ext uri="{FF2B5EF4-FFF2-40B4-BE49-F238E27FC236}">
                <a16:creationId xmlns:a16="http://schemas.microsoft.com/office/drawing/2014/main" id="{F3FD0299-6DD9-4544-B1D3-8181F5EB7FF6}"/>
              </a:ext>
            </a:extLst>
          </p:cNvPr>
          <p:cNvSpPr txBox="1">
            <a:spLocks/>
          </p:cNvSpPr>
          <p:nvPr/>
        </p:nvSpPr>
        <p:spPr>
          <a:xfrm>
            <a:off x="478310" y="112488"/>
            <a:ext cx="11068539"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la </a:t>
            </a:r>
            <a:r>
              <a:rPr lang="fr-FR" sz="2000" dirty="0">
                <a:cs typeface="Calibri" panose="020F0502020204030204" pitchFamily="34" charset="0"/>
              </a:rPr>
              <a:t>sensibilisation aux pratiques de Nutrition            et Hygiène</a:t>
            </a:r>
            <a:r>
              <a:rPr lang="fr-FR" sz="2000" dirty="0">
                <a:cs typeface="Arial" pitchFamily="34" charset="0"/>
              </a:rPr>
              <a:t>? (2/3)</a:t>
            </a:r>
            <a:br>
              <a:rPr lang="fr-FR" sz="3200" dirty="0">
                <a:cs typeface="Arial" pitchFamily="34" charset="0"/>
              </a:rPr>
            </a:br>
            <a:r>
              <a:rPr lang="fr-FR" sz="1400" dirty="0">
                <a:solidFill>
                  <a:srgbClr val="0070C0"/>
                </a:solidFill>
                <a:cs typeface="Arial" pitchFamily="34" charset="0"/>
              </a:rPr>
              <a:t>Cette action est menée par le Ministère de Santé Publique et appuyée par 32 exécutants dans les provinces</a:t>
            </a:r>
            <a:endParaRPr lang="en-GB" sz="1400" dirty="0">
              <a:solidFill>
                <a:srgbClr val="0070C0"/>
              </a:solidFill>
              <a:cs typeface="Arial" pitchFamily="34" charset="0"/>
            </a:endParaRPr>
          </a:p>
        </p:txBody>
      </p:sp>
      <p:sp>
        <p:nvSpPr>
          <p:cNvPr id="100" name="ColumnHeader">
            <a:extLst>
              <a:ext uri="{FF2B5EF4-FFF2-40B4-BE49-F238E27FC236}">
                <a16:creationId xmlns:a16="http://schemas.microsoft.com/office/drawing/2014/main" id="{3927E828-D1F6-4612-8912-AE8FE5CC27D6}"/>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la </a:t>
            </a:r>
            <a:r>
              <a:rPr lang="fr-FR" sz="1200" b="1" dirty="0">
                <a:latin typeface="Arial" pitchFamily="34" charset="0"/>
                <a:cs typeface="Arial" pitchFamily="34" charset="0"/>
              </a:rPr>
              <a:t>sensibilisation aux pratiques de Nutrition et Hygiène</a:t>
            </a:r>
            <a:endParaRPr lang="en-US" sz="1200" b="1" dirty="0">
              <a:latin typeface="Arial" pitchFamily="34" charset="0"/>
              <a:cs typeface="Arial" pitchFamily="34" charset="0"/>
            </a:endParaRPr>
          </a:p>
        </p:txBody>
      </p:sp>
      <p:sp>
        <p:nvSpPr>
          <p:cNvPr id="101" name="Rectangle 100">
            <a:extLst>
              <a:ext uri="{FF2B5EF4-FFF2-40B4-BE49-F238E27FC236}">
                <a16:creationId xmlns:a16="http://schemas.microsoft.com/office/drawing/2014/main" id="{51824390-76A8-49FC-8605-D8C7B03C148E}"/>
              </a:ext>
            </a:extLst>
          </p:cNvPr>
          <p:cNvSpPr/>
          <p:nvPr/>
        </p:nvSpPr>
        <p:spPr>
          <a:xfrm>
            <a:off x="5562562" y="4909966"/>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02" name="Rectangle 101">
            <a:extLst>
              <a:ext uri="{FF2B5EF4-FFF2-40B4-BE49-F238E27FC236}">
                <a16:creationId xmlns:a16="http://schemas.microsoft.com/office/drawing/2014/main" id="{378F0615-C938-40A0-B7B4-1CB156B95796}"/>
              </a:ext>
            </a:extLst>
          </p:cNvPr>
          <p:cNvSpPr/>
          <p:nvPr/>
        </p:nvSpPr>
        <p:spPr>
          <a:xfrm>
            <a:off x="5560614" y="5124697"/>
            <a:ext cx="257015" cy="130578"/>
          </a:xfrm>
          <a:prstGeom prst="rect">
            <a:avLst/>
          </a:prstGeom>
          <a:solidFill>
            <a:schemeClr val="tx2">
              <a:lumMod val="20000"/>
              <a:lumOff val="8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3" name="Rectangle 102">
            <a:extLst>
              <a:ext uri="{FF2B5EF4-FFF2-40B4-BE49-F238E27FC236}">
                <a16:creationId xmlns:a16="http://schemas.microsoft.com/office/drawing/2014/main" id="{721A0CAE-6946-4652-834C-15CFF797032D}"/>
              </a:ext>
            </a:extLst>
          </p:cNvPr>
          <p:cNvSpPr/>
          <p:nvPr/>
        </p:nvSpPr>
        <p:spPr>
          <a:xfrm>
            <a:off x="5560614" y="5298264"/>
            <a:ext cx="257015" cy="130578"/>
          </a:xfrm>
          <a:prstGeom prst="rect">
            <a:avLst/>
          </a:prstGeom>
          <a:solidFill>
            <a:schemeClr val="tx2">
              <a:lumMod val="60000"/>
              <a:lumOff val="4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4" name="Rectangle 103">
            <a:extLst>
              <a:ext uri="{FF2B5EF4-FFF2-40B4-BE49-F238E27FC236}">
                <a16:creationId xmlns:a16="http://schemas.microsoft.com/office/drawing/2014/main" id="{41DF690C-97BF-4DA9-8303-45BC06E51E92}"/>
              </a:ext>
            </a:extLst>
          </p:cNvPr>
          <p:cNvSpPr/>
          <p:nvPr/>
        </p:nvSpPr>
        <p:spPr>
          <a:xfrm>
            <a:off x="5560614" y="5471830"/>
            <a:ext cx="257015" cy="130578"/>
          </a:xfrm>
          <a:prstGeom prst="rect">
            <a:avLst/>
          </a:prstGeom>
          <a:solidFill>
            <a:schemeClr val="tx2"/>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5" name="TextBox 104">
            <a:extLst>
              <a:ext uri="{FF2B5EF4-FFF2-40B4-BE49-F238E27FC236}">
                <a16:creationId xmlns:a16="http://schemas.microsoft.com/office/drawing/2014/main" id="{EDC3A50E-1FFB-412E-9E51-7FBEB560BE62}"/>
              </a:ext>
            </a:extLst>
          </p:cNvPr>
          <p:cNvSpPr txBox="1"/>
          <p:nvPr/>
        </p:nvSpPr>
        <p:spPr>
          <a:xfrm>
            <a:off x="5878175" y="5101388"/>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06" name="TextBox 105">
            <a:extLst>
              <a:ext uri="{FF2B5EF4-FFF2-40B4-BE49-F238E27FC236}">
                <a16:creationId xmlns:a16="http://schemas.microsoft.com/office/drawing/2014/main" id="{31336102-3988-4EC2-BE96-ACA08362D413}"/>
              </a:ext>
            </a:extLst>
          </p:cNvPr>
          <p:cNvSpPr txBox="1"/>
          <p:nvPr/>
        </p:nvSpPr>
        <p:spPr>
          <a:xfrm>
            <a:off x="5878177" y="5303090"/>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07" name="TextBox 106">
            <a:extLst>
              <a:ext uri="{FF2B5EF4-FFF2-40B4-BE49-F238E27FC236}">
                <a16:creationId xmlns:a16="http://schemas.microsoft.com/office/drawing/2014/main" id="{2176CB43-49AD-421E-8436-266BEB7F817E}"/>
              </a:ext>
            </a:extLst>
          </p:cNvPr>
          <p:cNvSpPr txBox="1"/>
          <p:nvPr/>
        </p:nvSpPr>
        <p:spPr>
          <a:xfrm>
            <a:off x="5878177" y="5477977"/>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08" name="TextBox 107">
            <a:extLst>
              <a:ext uri="{FF2B5EF4-FFF2-40B4-BE49-F238E27FC236}">
                <a16:creationId xmlns:a16="http://schemas.microsoft.com/office/drawing/2014/main" id="{8DFF1966-405E-4E75-8107-6F0701020E3B}"/>
              </a:ext>
            </a:extLst>
          </p:cNvPr>
          <p:cNvSpPr txBox="1"/>
          <p:nvPr/>
        </p:nvSpPr>
        <p:spPr>
          <a:xfrm>
            <a:off x="5878177" y="5652864"/>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09" name="Rectangle 108">
            <a:extLst>
              <a:ext uri="{FF2B5EF4-FFF2-40B4-BE49-F238E27FC236}">
                <a16:creationId xmlns:a16="http://schemas.microsoft.com/office/drawing/2014/main" id="{F41578D5-7728-4E51-8E0F-D227BF673B5E}"/>
              </a:ext>
            </a:extLst>
          </p:cNvPr>
          <p:cNvSpPr/>
          <p:nvPr/>
        </p:nvSpPr>
        <p:spPr>
          <a:xfrm>
            <a:off x="5560613" y="5652864"/>
            <a:ext cx="257015" cy="130578"/>
          </a:xfrm>
          <a:prstGeom prst="rect">
            <a:avLst/>
          </a:prstGeom>
          <a:solidFill>
            <a:schemeClr val="tx2">
              <a:lumMod val="5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0" name="Rectangle 109">
            <a:extLst>
              <a:ext uri="{FF2B5EF4-FFF2-40B4-BE49-F238E27FC236}">
                <a16:creationId xmlns:a16="http://schemas.microsoft.com/office/drawing/2014/main" id="{69D6748E-0327-4798-8A60-D5C2CEDE9964}"/>
              </a:ext>
            </a:extLst>
          </p:cNvPr>
          <p:cNvSpPr/>
          <p:nvPr/>
        </p:nvSpPr>
        <p:spPr>
          <a:xfrm>
            <a:off x="5570271" y="6042366"/>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11" name="Rectangle 110">
            <a:extLst>
              <a:ext uri="{FF2B5EF4-FFF2-40B4-BE49-F238E27FC236}">
                <a16:creationId xmlns:a16="http://schemas.microsoft.com/office/drawing/2014/main" id="{4181223E-1CD1-42F0-8D38-82D8FB428FA5}"/>
              </a:ext>
            </a:extLst>
          </p:cNvPr>
          <p:cNvSpPr/>
          <p:nvPr/>
        </p:nvSpPr>
        <p:spPr>
          <a:xfrm>
            <a:off x="5611881" y="6098873"/>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12" name="Rectangle 111">
            <a:extLst>
              <a:ext uri="{FF2B5EF4-FFF2-40B4-BE49-F238E27FC236}">
                <a16:creationId xmlns:a16="http://schemas.microsoft.com/office/drawing/2014/main" id="{2F672B73-AB17-4C74-BCE3-E69751C0E3CE}"/>
              </a:ext>
            </a:extLst>
          </p:cNvPr>
          <p:cNvSpPr/>
          <p:nvPr/>
        </p:nvSpPr>
        <p:spPr>
          <a:xfrm>
            <a:off x="5570270" y="6275497"/>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13" name="Rectangle 112">
            <a:extLst>
              <a:ext uri="{FF2B5EF4-FFF2-40B4-BE49-F238E27FC236}">
                <a16:creationId xmlns:a16="http://schemas.microsoft.com/office/drawing/2014/main" id="{44680420-DB76-49A0-9576-D13F74A6B7D3}"/>
              </a:ext>
            </a:extLst>
          </p:cNvPr>
          <p:cNvSpPr/>
          <p:nvPr/>
        </p:nvSpPr>
        <p:spPr>
          <a:xfrm>
            <a:off x="5570270" y="643137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14" name="Rectangle 113">
            <a:extLst>
              <a:ext uri="{FF2B5EF4-FFF2-40B4-BE49-F238E27FC236}">
                <a16:creationId xmlns:a16="http://schemas.microsoft.com/office/drawing/2014/main" id="{0C4495ED-6C9B-43E0-8A8E-5B18DF4820EE}"/>
              </a:ext>
            </a:extLst>
          </p:cNvPr>
          <p:cNvSpPr/>
          <p:nvPr/>
        </p:nvSpPr>
        <p:spPr>
          <a:xfrm>
            <a:off x="5574189" y="657334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115" name="Callout: Line 114">
            <a:extLst>
              <a:ext uri="{FF2B5EF4-FFF2-40B4-BE49-F238E27FC236}">
                <a16:creationId xmlns:a16="http://schemas.microsoft.com/office/drawing/2014/main" id="{74BA2BF9-D840-42C4-B3A1-8612FB03AEE9}"/>
              </a:ext>
            </a:extLst>
          </p:cNvPr>
          <p:cNvSpPr/>
          <p:nvPr/>
        </p:nvSpPr>
        <p:spPr>
          <a:xfrm>
            <a:off x="4137786" y="1706712"/>
            <a:ext cx="1623621" cy="1654192"/>
          </a:xfrm>
          <a:prstGeom prst="borderCallout1">
            <a:avLst>
              <a:gd name="adj1" fmla="val 72996"/>
              <a:gd name="adj2" fmla="val -68"/>
              <a:gd name="adj3" fmla="val 149306"/>
              <a:gd name="adj4" fmla="val -5673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ACTED</a:t>
            </a:r>
          </a:p>
          <a:p>
            <a:r>
              <a:rPr lang="fr-FR" sz="900" b="1" dirty="0">
                <a:solidFill>
                  <a:srgbClr val="FF0000"/>
                </a:solidFill>
                <a:latin typeface="Arial" pitchFamily="34" charset="0"/>
                <a:cs typeface="Arial" pitchFamily="34" charset="0"/>
              </a:rPr>
              <a:t>MSP</a:t>
            </a:r>
          </a:p>
          <a:p>
            <a:r>
              <a:rPr lang="fr-FR" sz="900" b="1" dirty="0">
                <a:solidFill>
                  <a:srgbClr val="FF0000"/>
                </a:solidFill>
                <a:latin typeface="Arial" pitchFamily="34" charset="0"/>
                <a:cs typeface="Arial" pitchFamily="34" charset="0"/>
              </a:rPr>
              <a:t>ADEDD</a:t>
            </a:r>
          </a:p>
          <a:p>
            <a:r>
              <a:rPr lang="fr-FR" sz="900" b="1" dirty="0">
                <a:solidFill>
                  <a:srgbClr val="FF0000"/>
                </a:solidFill>
                <a:latin typeface="Arial" pitchFamily="34" charset="0"/>
                <a:cs typeface="Arial" pitchFamily="34" charset="0"/>
              </a:rPr>
              <a:t>Association pour le Développement Rural du </a:t>
            </a:r>
            <a:r>
              <a:rPr lang="fr-FR" sz="900" b="1" dirty="0" err="1">
                <a:solidFill>
                  <a:srgbClr val="FF0000"/>
                </a:solidFill>
                <a:latin typeface="Arial" pitchFamily="34" charset="0"/>
                <a:cs typeface="Arial" pitchFamily="34" charset="0"/>
              </a:rPr>
              <a:t>Batha</a:t>
            </a:r>
            <a:endParaRPr lang="fr-FR" sz="900" b="1" dirty="0">
              <a:solidFill>
                <a:srgbClr val="FF0000"/>
              </a:solidFill>
              <a:latin typeface="Arial" pitchFamily="34" charset="0"/>
              <a:cs typeface="Arial" pitchFamily="34" charset="0"/>
            </a:endParaRPr>
          </a:p>
          <a:p>
            <a:r>
              <a:rPr lang="fr-FR" sz="900" b="1" dirty="0">
                <a:solidFill>
                  <a:srgbClr val="FF0000"/>
                </a:solidFill>
                <a:latin typeface="Arial" pitchFamily="34" charset="0"/>
                <a:cs typeface="Arial" pitchFamily="34" charset="0"/>
              </a:rPr>
              <a:t>Solidarité internationale</a:t>
            </a:r>
          </a:p>
          <a:p>
            <a:r>
              <a:rPr lang="en-US" sz="900" b="1" dirty="0">
                <a:solidFill>
                  <a:schemeClr val="tx2">
                    <a:lumMod val="75000"/>
                  </a:schemeClr>
                </a:solidFill>
                <a:latin typeface="Arial" pitchFamily="34" charset="0"/>
                <a:cs typeface="Arial" pitchFamily="34" charset="0"/>
              </a:rPr>
              <a:t>UNICEF</a:t>
            </a:r>
            <a:endParaRPr lang="en-US" sz="900" b="1" dirty="0">
              <a:solidFill>
                <a:srgbClr val="FA2727"/>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DFID</a:t>
            </a:r>
          </a:p>
          <a:p>
            <a:r>
              <a:rPr lang="en-US" sz="900" b="1" dirty="0">
                <a:solidFill>
                  <a:srgbClr val="A21A80"/>
                </a:solidFill>
                <a:latin typeface="Arial" pitchFamily="34" charset="0"/>
                <a:cs typeface="Arial" pitchFamily="34" charset="0"/>
              </a:rPr>
              <a:t>USAID</a:t>
            </a:r>
            <a:endParaRPr lang="fr-FR" sz="900" b="1" dirty="0">
              <a:solidFill>
                <a:srgbClr val="FF0000"/>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ECHO</a:t>
            </a:r>
          </a:p>
          <a:p>
            <a:r>
              <a:rPr lang="en-US" sz="900" b="1" dirty="0">
                <a:solidFill>
                  <a:srgbClr val="A21A80"/>
                </a:solidFill>
                <a:latin typeface="Arial" pitchFamily="34" charset="0"/>
                <a:cs typeface="Arial" pitchFamily="34" charset="0"/>
              </a:rPr>
              <a:t>PAM</a:t>
            </a:r>
          </a:p>
        </p:txBody>
      </p:sp>
      <p:sp>
        <p:nvSpPr>
          <p:cNvPr id="116" name="Callout: Line 115">
            <a:extLst>
              <a:ext uri="{FF2B5EF4-FFF2-40B4-BE49-F238E27FC236}">
                <a16:creationId xmlns:a16="http://schemas.microsoft.com/office/drawing/2014/main" id="{1F28E8EF-A6BE-4403-8CAA-5D5E6E9DFDF4}"/>
              </a:ext>
            </a:extLst>
          </p:cNvPr>
          <p:cNvSpPr/>
          <p:nvPr/>
        </p:nvSpPr>
        <p:spPr>
          <a:xfrm>
            <a:off x="34037" y="4755283"/>
            <a:ext cx="654249" cy="538393"/>
          </a:xfrm>
          <a:prstGeom prst="borderCallout1">
            <a:avLst>
              <a:gd name="adj1" fmla="val 20208"/>
              <a:gd name="adj2" fmla="val 100033"/>
              <a:gd name="adj3" fmla="val -11618"/>
              <a:gd name="adj4" fmla="val 12751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INADES</a:t>
            </a:r>
          </a:p>
          <a:p>
            <a:r>
              <a:rPr lang="fr-FR" sz="900" b="1" dirty="0">
                <a:solidFill>
                  <a:srgbClr val="FF0000"/>
                </a:solidFill>
                <a:latin typeface="Arial" pitchFamily="34" charset="0"/>
                <a:cs typeface="Arial" pitchFamily="34" charset="0"/>
              </a:rPr>
              <a:t>MSP</a:t>
            </a:r>
          </a:p>
          <a:p>
            <a:r>
              <a:rPr lang="en-US" sz="900" b="1" dirty="0">
                <a:solidFill>
                  <a:srgbClr val="A21A80"/>
                </a:solidFill>
                <a:latin typeface="Arial" pitchFamily="34" charset="0"/>
                <a:cs typeface="Arial" pitchFamily="34" charset="0"/>
              </a:rPr>
              <a:t>UE</a:t>
            </a:r>
          </a:p>
        </p:txBody>
      </p:sp>
      <p:sp>
        <p:nvSpPr>
          <p:cNvPr id="117" name="Callout: Line 116">
            <a:extLst>
              <a:ext uri="{FF2B5EF4-FFF2-40B4-BE49-F238E27FC236}">
                <a16:creationId xmlns:a16="http://schemas.microsoft.com/office/drawing/2014/main" id="{B5AF04BE-93F1-44D3-A97A-F7D75D5ED5DF}"/>
              </a:ext>
            </a:extLst>
          </p:cNvPr>
          <p:cNvSpPr/>
          <p:nvPr/>
        </p:nvSpPr>
        <p:spPr>
          <a:xfrm>
            <a:off x="4390325" y="4123278"/>
            <a:ext cx="885038" cy="2672069"/>
          </a:xfrm>
          <a:prstGeom prst="borderCallout1">
            <a:avLst>
              <a:gd name="adj1" fmla="val 9375"/>
              <a:gd name="adj2" fmla="val 5025"/>
              <a:gd name="adj3" fmla="val 27984"/>
              <a:gd name="adj4" fmla="val -14539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ASRADD</a:t>
            </a:r>
          </a:p>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err="1">
                <a:solidFill>
                  <a:srgbClr val="FF0000"/>
                </a:solidFill>
                <a:latin typeface="Arial" pitchFamily="34" charset="0"/>
                <a:cs typeface="Arial" pitchFamily="34" charset="0"/>
              </a:rPr>
              <a:t>Moustagbal</a:t>
            </a:r>
            <a:endParaRPr lang="fr-FR" sz="900" b="1" dirty="0">
              <a:solidFill>
                <a:srgbClr val="FF0000"/>
              </a:solidFill>
              <a:latin typeface="Arial" pitchFamily="34" charset="0"/>
              <a:cs typeface="Arial" pitchFamily="34" charset="0"/>
            </a:endParaRPr>
          </a:p>
          <a:p>
            <a:r>
              <a:rPr lang="fr-FR" sz="900" b="1" dirty="0">
                <a:solidFill>
                  <a:srgbClr val="FF0000"/>
                </a:solidFill>
                <a:latin typeface="Arial" pitchFamily="34" charset="0"/>
                <a:cs typeface="Arial" pitchFamily="34" charset="0"/>
              </a:rPr>
              <a:t>ADD</a:t>
            </a:r>
          </a:p>
          <a:p>
            <a:r>
              <a:rPr lang="fr-FR" sz="900" b="1" dirty="0">
                <a:solidFill>
                  <a:srgbClr val="FF0000"/>
                </a:solidFill>
                <a:latin typeface="Arial" pitchFamily="34" charset="0"/>
                <a:cs typeface="Arial" pitchFamily="34" charset="0"/>
              </a:rPr>
              <a:t>ATVP</a:t>
            </a:r>
          </a:p>
          <a:p>
            <a:r>
              <a:rPr lang="fr-FR" sz="900" b="1" dirty="0">
                <a:solidFill>
                  <a:srgbClr val="2784C6"/>
                </a:solidFill>
                <a:latin typeface="Arial" pitchFamily="34" charset="0"/>
                <a:cs typeface="Arial" pitchFamily="34" charset="0"/>
              </a:rPr>
              <a:t>Care</a:t>
            </a:r>
          </a:p>
          <a:p>
            <a:r>
              <a:rPr lang="fr-FR" sz="900" b="1" dirty="0">
                <a:solidFill>
                  <a:srgbClr val="2784C6"/>
                </a:solidFill>
                <a:latin typeface="Arial" pitchFamily="34" charset="0"/>
                <a:cs typeface="Arial" pitchFamily="34" charset="0"/>
              </a:rPr>
              <a:t>IRC</a:t>
            </a:r>
          </a:p>
          <a:p>
            <a:r>
              <a:rPr lang="en-US" sz="900" b="1" dirty="0">
                <a:solidFill>
                  <a:schemeClr val="tx2">
                    <a:lumMod val="75000"/>
                  </a:schemeClr>
                </a:solidFill>
                <a:latin typeface="Arial" pitchFamily="34" charset="0"/>
                <a:cs typeface="Arial" pitchFamily="34" charset="0"/>
              </a:rPr>
              <a:t>UNICEF</a:t>
            </a:r>
            <a:endParaRPr lang="en-US" sz="900" b="1" dirty="0">
              <a:solidFill>
                <a:srgbClr val="FA2727"/>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DFID</a:t>
            </a:r>
          </a:p>
          <a:p>
            <a:r>
              <a:rPr lang="en-US" sz="900" b="1" dirty="0">
                <a:solidFill>
                  <a:srgbClr val="A21A80"/>
                </a:solidFill>
                <a:latin typeface="Arial" pitchFamily="34" charset="0"/>
                <a:cs typeface="Arial" pitchFamily="34" charset="0"/>
              </a:rPr>
              <a:t>USAID</a:t>
            </a:r>
            <a:endParaRPr lang="fr-FR" sz="900" b="1" dirty="0">
              <a:solidFill>
                <a:srgbClr val="2784C6"/>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ECHO</a:t>
            </a:r>
          </a:p>
          <a:p>
            <a:r>
              <a:rPr lang="en-US" sz="900" b="1" dirty="0">
                <a:solidFill>
                  <a:srgbClr val="A21A80"/>
                </a:solidFill>
                <a:latin typeface="Arial" pitchFamily="34" charset="0"/>
                <a:cs typeface="Arial" pitchFamily="34" charset="0"/>
              </a:rPr>
              <a:t>FAO</a:t>
            </a:r>
          </a:p>
          <a:p>
            <a:r>
              <a:rPr lang="en-US" sz="900" b="1" dirty="0">
                <a:solidFill>
                  <a:srgbClr val="A21A80"/>
                </a:solidFill>
                <a:latin typeface="Arial" pitchFamily="34" charset="0"/>
                <a:cs typeface="Arial" pitchFamily="34" charset="0"/>
              </a:rPr>
              <a:t>PAM</a:t>
            </a:r>
          </a:p>
          <a:p>
            <a:r>
              <a:rPr lang="en-US" sz="900" b="1" dirty="0">
                <a:solidFill>
                  <a:srgbClr val="A21A80"/>
                </a:solidFill>
                <a:latin typeface="Arial" pitchFamily="34" charset="0"/>
                <a:cs typeface="Arial" pitchFamily="34" charset="0"/>
              </a:rPr>
              <a:t>UE</a:t>
            </a:r>
          </a:p>
        </p:txBody>
      </p:sp>
      <p:sp>
        <p:nvSpPr>
          <p:cNvPr id="118" name="Callout: Line 117">
            <a:extLst>
              <a:ext uri="{FF2B5EF4-FFF2-40B4-BE49-F238E27FC236}">
                <a16:creationId xmlns:a16="http://schemas.microsoft.com/office/drawing/2014/main" id="{BBA671C6-1B4A-486D-958F-C2B162ECC04C}"/>
              </a:ext>
            </a:extLst>
          </p:cNvPr>
          <p:cNvSpPr/>
          <p:nvPr/>
        </p:nvSpPr>
        <p:spPr>
          <a:xfrm>
            <a:off x="34037" y="2601380"/>
            <a:ext cx="1379255" cy="1652092"/>
          </a:xfrm>
          <a:prstGeom prst="borderCallout1">
            <a:avLst>
              <a:gd name="adj1" fmla="val 77767"/>
              <a:gd name="adj2" fmla="val 98570"/>
              <a:gd name="adj3" fmla="val 79915"/>
              <a:gd name="adj4" fmla="val 11180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ASRADD</a:t>
            </a:r>
          </a:p>
          <a:p>
            <a:r>
              <a:rPr lang="fr-FR" sz="900" b="1" dirty="0">
                <a:solidFill>
                  <a:srgbClr val="FF0000"/>
                </a:solidFill>
                <a:latin typeface="Arial" pitchFamily="34" charset="0"/>
                <a:cs typeface="Arial" pitchFamily="34" charset="0"/>
              </a:rPr>
              <a:t>ACF</a:t>
            </a:r>
          </a:p>
          <a:p>
            <a:r>
              <a:rPr lang="fr-FR" sz="900" b="1" dirty="0">
                <a:solidFill>
                  <a:srgbClr val="FF0000"/>
                </a:solidFill>
                <a:latin typeface="Arial" pitchFamily="34" charset="0"/>
                <a:cs typeface="Arial" pitchFamily="34" charset="0"/>
              </a:rPr>
              <a:t>MSP</a:t>
            </a:r>
          </a:p>
          <a:p>
            <a:r>
              <a:rPr lang="fr-FR" sz="900" b="1" dirty="0">
                <a:solidFill>
                  <a:srgbClr val="FF0000"/>
                </a:solidFill>
                <a:latin typeface="Arial" pitchFamily="34" charset="0"/>
                <a:cs typeface="Arial" pitchFamily="34" charset="0"/>
              </a:rPr>
              <a:t>Secours Catholique Développement</a:t>
            </a:r>
          </a:p>
          <a:p>
            <a:r>
              <a:rPr lang="en-US" sz="900" b="1" dirty="0">
                <a:solidFill>
                  <a:schemeClr val="tx2">
                    <a:lumMod val="75000"/>
                  </a:schemeClr>
                </a:solidFill>
                <a:latin typeface="Arial" pitchFamily="34" charset="0"/>
                <a:cs typeface="Arial" pitchFamily="34" charset="0"/>
              </a:rPr>
              <a:t>UNICEF</a:t>
            </a:r>
          </a:p>
          <a:p>
            <a:r>
              <a:rPr lang="en-US" sz="900" b="1" dirty="0">
                <a:solidFill>
                  <a:schemeClr val="tx2">
                    <a:lumMod val="75000"/>
                  </a:schemeClr>
                </a:solidFill>
                <a:latin typeface="Arial" pitchFamily="34" charset="0"/>
                <a:cs typeface="Arial" pitchFamily="34" charset="0"/>
              </a:rPr>
              <a:t>ACF</a:t>
            </a:r>
            <a:endParaRPr lang="en-US" sz="900" b="1" dirty="0">
              <a:solidFill>
                <a:srgbClr val="FA2727"/>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DFID</a:t>
            </a:r>
          </a:p>
          <a:p>
            <a:r>
              <a:rPr lang="en-US" sz="900" b="1" dirty="0">
                <a:solidFill>
                  <a:srgbClr val="A21A80"/>
                </a:solidFill>
                <a:latin typeface="Arial" pitchFamily="34" charset="0"/>
                <a:cs typeface="Arial" pitchFamily="34" charset="0"/>
              </a:rPr>
              <a:t>USAID</a:t>
            </a:r>
            <a:endParaRPr lang="fr-FR" sz="900" b="1" dirty="0">
              <a:solidFill>
                <a:srgbClr val="FF0000"/>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ECHO</a:t>
            </a:r>
          </a:p>
          <a:p>
            <a:r>
              <a:rPr lang="en-US" sz="900" b="1" dirty="0">
                <a:solidFill>
                  <a:srgbClr val="A21A80"/>
                </a:solidFill>
                <a:latin typeface="Arial" pitchFamily="34" charset="0"/>
                <a:cs typeface="Arial" pitchFamily="34" charset="0"/>
              </a:rPr>
              <a:t>GAC</a:t>
            </a:r>
          </a:p>
          <a:p>
            <a:r>
              <a:rPr lang="en-US" sz="900" b="1" dirty="0">
                <a:solidFill>
                  <a:srgbClr val="A21A80"/>
                </a:solidFill>
                <a:latin typeface="Arial" pitchFamily="34" charset="0"/>
                <a:cs typeface="Arial" pitchFamily="34" charset="0"/>
              </a:rPr>
              <a:t>PAM</a:t>
            </a:r>
          </a:p>
        </p:txBody>
      </p:sp>
      <p:sp>
        <p:nvSpPr>
          <p:cNvPr id="120" name="Callout: Line 119">
            <a:extLst>
              <a:ext uri="{FF2B5EF4-FFF2-40B4-BE49-F238E27FC236}">
                <a16:creationId xmlns:a16="http://schemas.microsoft.com/office/drawing/2014/main" id="{B3982ADC-0B36-4390-83AF-4B3A4B844050}"/>
              </a:ext>
            </a:extLst>
          </p:cNvPr>
          <p:cNvSpPr/>
          <p:nvPr/>
        </p:nvSpPr>
        <p:spPr>
          <a:xfrm>
            <a:off x="5835719" y="2869794"/>
            <a:ext cx="903621" cy="1992051"/>
          </a:xfrm>
          <a:prstGeom prst="borderCallout1">
            <a:avLst>
              <a:gd name="adj1" fmla="val 31563"/>
              <a:gd name="adj2" fmla="val -148"/>
              <a:gd name="adj3" fmla="val 74929"/>
              <a:gd name="adj4" fmla="val -23959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ACHDEV</a:t>
            </a:r>
          </a:p>
          <a:p>
            <a:r>
              <a:rPr lang="fr-FR" sz="900" b="1" dirty="0">
                <a:solidFill>
                  <a:srgbClr val="FF0000"/>
                </a:solidFill>
                <a:latin typeface="Arial" pitchFamily="34" charset="0"/>
                <a:cs typeface="Arial" pitchFamily="34" charset="0"/>
              </a:rPr>
              <a:t>BASE</a:t>
            </a:r>
          </a:p>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a:solidFill>
                  <a:srgbClr val="FF0000"/>
                </a:solidFill>
                <a:latin typeface="Arial" pitchFamily="34" charset="0"/>
                <a:cs typeface="Arial" pitchFamily="34" charset="0"/>
              </a:rPr>
              <a:t>APPRODIF</a:t>
            </a:r>
          </a:p>
          <a:p>
            <a:r>
              <a:rPr lang="fr-FR" sz="900" b="1" dirty="0">
                <a:solidFill>
                  <a:srgbClr val="FF0000"/>
                </a:solidFill>
                <a:latin typeface="Arial" pitchFamily="34" charset="0"/>
                <a:cs typeface="Arial" pitchFamily="34" charset="0"/>
              </a:rPr>
              <a:t>ATVP</a:t>
            </a:r>
          </a:p>
          <a:p>
            <a:r>
              <a:rPr lang="fr-FR" sz="900" b="1" dirty="0">
                <a:solidFill>
                  <a:srgbClr val="FF0000"/>
                </a:solidFill>
                <a:latin typeface="Arial" pitchFamily="34" charset="0"/>
                <a:cs typeface="Arial" pitchFamily="34" charset="0"/>
              </a:rPr>
              <a:t>OHDEL</a:t>
            </a:r>
          </a:p>
          <a:p>
            <a:r>
              <a:rPr lang="fr-FR" sz="900" b="1" dirty="0">
                <a:solidFill>
                  <a:srgbClr val="2784C6"/>
                </a:solidFill>
                <a:latin typeface="Arial" pitchFamily="34" charset="0"/>
                <a:cs typeface="Arial" pitchFamily="34" charset="0"/>
              </a:rPr>
              <a:t>Care</a:t>
            </a:r>
          </a:p>
          <a:p>
            <a:r>
              <a:rPr lang="fr-FR" sz="900" b="1" dirty="0">
                <a:solidFill>
                  <a:srgbClr val="2784C6"/>
                </a:solidFill>
                <a:latin typeface="Arial" pitchFamily="34" charset="0"/>
                <a:cs typeface="Arial" pitchFamily="34" charset="0"/>
              </a:rPr>
              <a:t>PUI</a:t>
            </a:r>
          </a:p>
          <a:p>
            <a:r>
              <a:rPr lang="fr-FR" sz="900" b="1" dirty="0">
                <a:solidFill>
                  <a:srgbClr val="2784C6"/>
                </a:solidFill>
                <a:latin typeface="Arial" pitchFamily="34" charset="0"/>
                <a:cs typeface="Arial" pitchFamily="34" charset="0"/>
              </a:rPr>
              <a:t>UNICEF</a:t>
            </a:r>
          </a:p>
          <a:p>
            <a:r>
              <a:rPr lang="en-US" sz="900" b="1" dirty="0">
                <a:solidFill>
                  <a:srgbClr val="A21A80"/>
                </a:solidFill>
                <a:latin typeface="Arial" pitchFamily="34" charset="0"/>
                <a:cs typeface="Arial" pitchFamily="34" charset="0"/>
              </a:rPr>
              <a:t>PAM</a:t>
            </a:r>
          </a:p>
          <a:p>
            <a:r>
              <a:rPr lang="en-US" sz="900" b="1" dirty="0">
                <a:solidFill>
                  <a:srgbClr val="A21A80"/>
                </a:solidFill>
                <a:latin typeface="Arial" pitchFamily="34" charset="0"/>
                <a:cs typeface="Arial" pitchFamily="34" charset="0"/>
              </a:rPr>
              <a:t>UE</a:t>
            </a:r>
          </a:p>
        </p:txBody>
      </p:sp>
      <p:sp>
        <p:nvSpPr>
          <p:cNvPr id="121" name="Callout: Line 120">
            <a:extLst>
              <a:ext uri="{FF2B5EF4-FFF2-40B4-BE49-F238E27FC236}">
                <a16:creationId xmlns:a16="http://schemas.microsoft.com/office/drawing/2014/main" id="{A57EB06F-4EF4-43D7-8321-B1A5CC166DFC}"/>
              </a:ext>
            </a:extLst>
          </p:cNvPr>
          <p:cNvSpPr/>
          <p:nvPr/>
        </p:nvSpPr>
        <p:spPr>
          <a:xfrm>
            <a:off x="2968399" y="5580226"/>
            <a:ext cx="1315862" cy="1165285"/>
          </a:xfrm>
          <a:prstGeom prst="borderCallout1">
            <a:avLst>
              <a:gd name="adj1" fmla="val 2724"/>
              <a:gd name="adj2" fmla="val 93838"/>
              <a:gd name="adj3" fmla="val -34661"/>
              <a:gd name="adj4" fmla="val 8494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FF0000"/>
                </a:solidFill>
                <a:latin typeface="Arial" pitchFamily="34" charset="0"/>
                <a:cs typeface="Arial" pitchFamily="34" charset="0"/>
              </a:rPr>
              <a:t>WCDO</a:t>
            </a:r>
          </a:p>
          <a:p>
            <a:r>
              <a:rPr lang="fr-FR" sz="900" b="1" dirty="0" err="1">
                <a:solidFill>
                  <a:srgbClr val="FF0000"/>
                </a:solidFill>
                <a:latin typeface="Arial" pitchFamily="34" charset="0"/>
                <a:cs typeface="Arial" pitchFamily="34" charset="0"/>
              </a:rPr>
              <a:t>Concern</a:t>
            </a:r>
            <a:r>
              <a:rPr lang="fr-FR" sz="900" b="1" dirty="0">
                <a:solidFill>
                  <a:srgbClr val="FF0000"/>
                </a:solidFill>
                <a:latin typeface="Arial" pitchFamily="34" charset="0"/>
                <a:cs typeface="Arial" pitchFamily="34" charset="0"/>
              </a:rPr>
              <a:t> Worldwide</a:t>
            </a:r>
          </a:p>
          <a:p>
            <a:r>
              <a:rPr lang="en-US" sz="900" b="1" dirty="0">
                <a:solidFill>
                  <a:schemeClr val="tx2">
                    <a:lumMod val="75000"/>
                  </a:schemeClr>
                </a:solidFill>
                <a:latin typeface="Arial" pitchFamily="34" charset="0"/>
                <a:cs typeface="Arial" pitchFamily="34" charset="0"/>
              </a:rPr>
              <a:t>UNICEF</a:t>
            </a:r>
            <a:endParaRPr lang="en-US" sz="900" b="1" dirty="0">
              <a:solidFill>
                <a:srgbClr val="FA2727"/>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DFID</a:t>
            </a:r>
          </a:p>
          <a:p>
            <a:r>
              <a:rPr lang="en-US" sz="900" b="1" dirty="0">
                <a:solidFill>
                  <a:srgbClr val="A21A80"/>
                </a:solidFill>
                <a:latin typeface="Arial" pitchFamily="34" charset="0"/>
                <a:cs typeface="Arial" pitchFamily="34" charset="0"/>
              </a:rPr>
              <a:t>USAID</a:t>
            </a:r>
          </a:p>
          <a:p>
            <a:r>
              <a:rPr lang="en-US" sz="900" b="1" dirty="0">
                <a:solidFill>
                  <a:srgbClr val="A21A80"/>
                </a:solidFill>
                <a:latin typeface="Arial" pitchFamily="34" charset="0"/>
                <a:cs typeface="Arial" pitchFamily="34" charset="0"/>
              </a:rPr>
              <a:t>ECHO</a:t>
            </a:r>
            <a:endParaRPr lang="fr-FR" sz="900" b="1" dirty="0">
              <a:solidFill>
                <a:srgbClr val="FF0000"/>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PAM</a:t>
            </a:r>
          </a:p>
        </p:txBody>
      </p:sp>
      <p:sp>
        <p:nvSpPr>
          <p:cNvPr id="88" name="Callout: Line 87">
            <a:extLst>
              <a:ext uri="{FF2B5EF4-FFF2-40B4-BE49-F238E27FC236}">
                <a16:creationId xmlns:a16="http://schemas.microsoft.com/office/drawing/2014/main" id="{BA89E5EF-19CB-41F6-A337-BBE362B75862}"/>
              </a:ext>
            </a:extLst>
          </p:cNvPr>
          <p:cNvSpPr/>
          <p:nvPr/>
        </p:nvSpPr>
        <p:spPr>
          <a:xfrm>
            <a:off x="1947421" y="5215045"/>
            <a:ext cx="453507" cy="223594"/>
          </a:xfrm>
          <a:prstGeom prst="borderCallout1">
            <a:avLst>
              <a:gd name="adj1" fmla="val 20208"/>
              <a:gd name="adj2" fmla="val 100033"/>
              <a:gd name="adj3" fmla="val 70173"/>
              <a:gd name="adj4" fmla="val 10063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p:txBody>
      </p:sp>
      <p:pic>
        <p:nvPicPr>
          <p:cNvPr id="89" name="Picture 88" descr="A screenshot of a cell phone&#10;&#10;Description generated with high confidence">
            <a:extLst>
              <a:ext uri="{FF2B5EF4-FFF2-40B4-BE49-F238E27FC236}">
                <a16:creationId xmlns:a16="http://schemas.microsoft.com/office/drawing/2014/main" id="{FA54C6AF-28DE-45A9-B48F-CA7AB94A08AE}"/>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2089236010"/>
      </p:ext>
    </p:extLst>
  </p:cSld>
  <p:clrMapOvr>
    <a:overrideClrMapping bg1="lt1" tx1="dk1" bg2="lt2" tx2="dk2" accent1="accent1" accent2="accent2" accent3="accent3" accent4="accent4" accent5="accent5" accent6="accent6" hlink="hlink" folHlink="folHlink"/>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2" name="ColumnHeader">
            <a:extLst>
              <a:ext uri="{FF2B5EF4-FFF2-40B4-BE49-F238E27FC236}">
                <a16:creationId xmlns:a16="http://schemas.microsoft.com/office/drawing/2014/main" id="{81FC9433-6E69-404A-B9B9-EE7FB6E119B5}"/>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183" name="Rectangle 182">
            <a:extLst>
              <a:ext uri="{FF2B5EF4-FFF2-40B4-BE49-F238E27FC236}">
                <a16:creationId xmlns:a16="http://schemas.microsoft.com/office/drawing/2014/main" id="{F7535B4D-090C-40D5-9EA1-7116BF04F4B2}"/>
              </a:ext>
            </a:extLst>
          </p:cNvPr>
          <p:cNvSpPr/>
          <p:nvPr/>
        </p:nvSpPr>
        <p:spPr>
          <a:xfrm>
            <a:off x="7770676" y="1890408"/>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85" name="Rectangle 184">
            <a:extLst>
              <a:ext uri="{FF2B5EF4-FFF2-40B4-BE49-F238E27FC236}">
                <a16:creationId xmlns:a16="http://schemas.microsoft.com/office/drawing/2014/main" id="{54FA479B-3568-46AF-B8B1-043BBDAEB7C8}"/>
              </a:ext>
            </a:extLst>
          </p:cNvPr>
          <p:cNvSpPr/>
          <p:nvPr/>
        </p:nvSpPr>
        <p:spPr>
          <a:xfrm>
            <a:off x="9451258" y="1890535"/>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Femmes enceintes et allaitantes</a:t>
            </a:r>
            <a:endParaRPr lang="fr-FR" sz="1100" b="1" dirty="0">
              <a:solidFill>
                <a:prstClr val="white"/>
              </a:solidFill>
              <a:latin typeface="Arial" panose="020B0604020202020204" pitchFamily="34" charset="0"/>
              <a:cs typeface="Arial" panose="020B0604020202020204" pitchFamily="34" charset="0"/>
            </a:endParaRPr>
          </a:p>
        </p:txBody>
      </p:sp>
      <p:sp>
        <p:nvSpPr>
          <p:cNvPr id="186" name="Rectangle 185">
            <a:extLst>
              <a:ext uri="{FF2B5EF4-FFF2-40B4-BE49-F238E27FC236}">
                <a16:creationId xmlns:a16="http://schemas.microsoft.com/office/drawing/2014/main" id="{5CB39A98-50A4-4101-98DA-1C91A10CB70B}"/>
              </a:ext>
            </a:extLst>
          </p:cNvPr>
          <p:cNvSpPr/>
          <p:nvPr/>
        </p:nvSpPr>
        <p:spPr>
          <a:xfrm>
            <a:off x="7790960" y="3351894"/>
            <a:ext cx="1313140"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89" name="Table 188">
            <a:extLst>
              <a:ext uri="{FF2B5EF4-FFF2-40B4-BE49-F238E27FC236}">
                <a16:creationId xmlns:a16="http://schemas.microsoft.com/office/drawing/2014/main" id="{EDA19357-63E7-4C28-A88F-33F88E20F117}"/>
              </a:ext>
            </a:extLst>
          </p:cNvPr>
          <p:cNvGraphicFramePr>
            <a:graphicFrameLocks noGrp="1"/>
          </p:cNvGraphicFramePr>
          <p:nvPr>
            <p:extLst>
              <p:ext uri="{D42A27DB-BD31-4B8C-83A1-F6EECF244321}">
                <p14:modId xmlns:p14="http://schemas.microsoft.com/office/powerpoint/2010/main" val="4125927318"/>
              </p:ext>
            </p:extLst>
          </p:nvPr>
        </p:nvGraphicFramePr>
        <p:xfrm>
          <a:off x="7753886" y="2362983"/>
          <a:ext cx="1371028" cy="490010"/>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Lac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03523449"/>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Tandjile</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35655919"/>
                  </a:ext>
                </a:extLst>
              </a:tr>
            </a:tbl>
          </a:graphicData>
        </a:graphic>
      </p:graphicFrame>
      <p:graphicFrame>
        <p:nvGraphicFramePr>
          <p:cNvPr id="190" name="Table 189">
            <a:extLst>
              <a:ext uri="{FF2B5EF4-FFF2-40B4-BE49-F238E27FC236}">
                <a16:creationId xmlns:a16="http://schemas.microsoft.com/office/drawing/2014/main" id="{0D1FBF1B-7114-4A16-847C-D6C82D9A3A82}"/>
              </a:ext>
            </a:extLst>
          </p:cNvPr>
          <p:cNvGraphicFramePr>
            <a:graphicFrameLocks noGrp="1"/>
          </p:cNvGraphicFramePr>
          <p:nvPr>
            <p:extLst>
              <p:ext uri="{D42A27DB-BD31-4B8C-83A1-F6EECF244321}">
                <p14:modId xmlns:p14="http://schemas.microsoft.com/office/powerpoint/2010/main" val="145505739"/>
              </p:ext>
            </p:extLst>
          </p:nvPr>
        </p:nvGraphicFramePr>
        <p:xfrm>
          <a:off x="9414010" y="2351328"/>
          <a:ext cx="1547723" cy="716859"/>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38953">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83448181"/>
                  </a:ext>
                </a:extLst>
              </a:tr>
              <a:tr h="238953">
                <a:tc>
                  <a:txBody>
                    <a:bodyPr/>
                    <a:lstStyle/>
                    <a:p>
                      <a:pPr algn="ctr" rtl="0" fontAlgn="b"/>
                      <a:r>
                        <a:rPr lang="fr-FR" sz="1050" b="0" i="0" u="none" strike="noStrike" dirty="0">
                          <a:solidFill>
                            <a:schemeClr val="tx1"/>
                          </a:solidFill>
                          <a:effectLst/>
                          <a:latin typeface="Arial" panose="020B0604020202020204" pitchFamily="34" charset="0"/>
                        </a:rPr>
                        <a:t>1.8%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35685802"/>
                  </a:ext>
                </a:extLst>
              </a:tr>
              <a:tr h="238953">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47169251"/>
                  </a:ext>
                </a:extLst>
              </a:tr>
            </a:tbl>
          </a:graphicData>
        </a:graphic>
      </p:graphicFrame>
      <p:sp>
        <p:nvSpPr>
          <p:cNvPr id="193" name="Rectangle 192">
            <a:extLst>
              <a:ext uri="{FF2B5EF4-FFF2-40B4-BE49-F238E27FC236}">
                <a16:creationId xmlns:a16="http://schemas.microsoft.com/office/drawing/2014/main" id="{273E87A3-C3E1-48AE-B4CE-0D7B1AA4C1B1}"/>
              </a:ext>
            </a:extLst>
          </p:cNvPr>
          <p:cNvSpPr/>
          <p:nvPr/>
        </p:nvSpPr>
        <p:spPr>
          <a:xfrm>
            <a:off x="9451258" y="3338566"/>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defRPr/>
            </a:pPr>
            <a:r>
              <a:rPr lang="en-GB" sz="1000" dirty="0">
                <a:solidFill>
                  <a:prstClr val="white"/>
                </a:solidFill>
                <a:latin typeface="Arial" panose="020B0604020202020204" pitchFamily="34" charset="0"/>
                <a:cs typeface="Arial" panose="020B0604020202020204" pitchFamily="34" charset="0"/>
              </a:rPr>
              <a:t>37.4%</a:t>
            </a:r>
            <a:endParaRPr lang="fr-FR" sz="1000" dirty="0">
              <a:solidFill>
                <a:prstClr val="white"/>
              </a:solidFill>
              <a:latin typeface="Arial" panose="020B0604020202020204" pitchFamily="34" charset="0"/>
              <a:cs typeface="Arial" panose="020B0604020202020204" pitchFamily="34" charset="0"/>
            </a:endParaRPr>
          </a:p>
        </p:txBody>
      </p:sp>
      <p:sp>
        <p:nvSpPr>
          <p:cNvPr id="301" name="ColumnHeader">
            <a:extLst>
              <a:ext uri="{FF2B5EF4-FFF2-40B4-BE49-F238E27FC236}">
                <a16:creationId xmlns:a16="http://schemas.microsoft.com/office/drawing/2014/main" id="{F0C2B957-0B00-49AA-9605-3C7A4A131599}"/>
              </a:ext>
            </a:extLst>
          </p:cNvPr>
          <p:cNvSpPr>
            <a:spLocks noChangeArrowheads="1"/>
          </p:cNvSpPr>
          <p:nvPr/>
        </p:nvSpPr>
        <p:spPr bwMode="gray">
          <a:xfrm>
            <a:off x="7329387" y="3819149"/>
            <a:ext cx="4113212"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graphicFrame>
        <p:nvGraphicFramePr>
          <p:cNvPr id="327" name="Table 326">
            <a:extLst>
              <a:ext uri="{FF2B5EF4-FFF2-40B4-BE49-F238E27FC236}">
                <a16:creationId xmlns:a16="http://schemas.microsoft.com/office/drawing/2014/main" id="{3C22303F-0F82-47E3-9114-3B6710EB901A}"/>
              </a:ext>
            </a:extLst>
          </p:cNvPr>
          <p:cNvGraphicFramePr>
            <a:graphicFrameLocks noGrp="1"/>
          </p:cNvGraphicFramePr>
          <p:nvPr>
            <p:extLst>
              <p:ext uri="{D42A27DB-BD31-4B8C-83A1-F6EECF244321}">
                <p14:modId xmlns:p14="http://schemas.microsoft.com/office/powerpoint/2010/main" val="282457847"/>
              </p:ext>
            </p:extLst>
          </p:nvPr>
        </p:nvGraphicFramePr>
        <p:xfrm>
          <a:off x="7770676" y="2877432"/>
          <a:ext cx="1357543" cy="248053"/>
        </p:xfrm>
        <a:graphic>
          <a:graphicData uri="http://schemas.openxmlformats.org/drawingml/2006/table">
            <a:tbl>
              <a:tblPr firstRow="1" bandRow="1">
                <a:tableStyleId>{5C22544A-7EE6-4342-B048-85BDC9FD1C3A}</a:tableStyleId>
              </a:tblPr>
              <a:tblGrid>
                <a:gridCol w="1357543">
                  <a:extLst>
                    <a:ext uri="{9D8B030D-6E8A-4147-A177-3AD203B41FA5}">
                      <a16:colId xmlns:a16="http://schemas.microsoft.com/office/drawing/2014/main" val="3815968776"/>
                    </a:ext>
                  </a:extLst>
                </a:gridCol>
              </a:tblGrid>
              <a:tr h="248053">
                <a:tc>
                  <a:txBody>
                    <a:bodyPr/>
                    <a:lstStyle/>
                    <a:p>
                      <a:pPr algn="ctr" rtl="0" fontAlgn="b"/>
                      <a:r>
                        <a:rPr lang="fr-FR" sz="1050" b="0" i="0" u="none" strike="noStrike" dirty="0">
                          <a:solidFill>
                            <a:schemeClr val="bg1"/>
                          </a:solidFill>
                          <a:effectLst/>
                          <a:latin typeface="Arial" panose="020B0604020202020204" pitchFamily="34" charset="0"/>
                        </a:rPr>
                        <a:t>Wadi </a:t>
                      </a:r>
                      <a:r>
                        <a:rPr lang="fr-FR" sz="1050" b="0" i="0" u="none" strike="noStrike" dirty="0" err="1">
                          <a:solidFill>
                            <a:schemeClr val="bg1"/>
                          </a:solidFill>
                          <a:effectLst/>
                          <a:latin typeface="Arial" panose="020B0604020202020204" pitchFamily="34" charset="0"/>
                        </a:rPr>
                        <a:t>Fira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03523449"/>
                  </a:ext>
                </a:extLst>
              </a:tr>
            </a:tbl>
          </a:graphicData>
        </a:graphic>
      </p:graphicFrame>
      <p:grpSp>
        <p:nvGrpSpPr>
          <p:cNvPr id="328" name="Group 327">
            <a:extLst>
              <a:ext uri="{FF2B5EF4-FFF2-40B4-BE49-F238E27FC236}">
                <a16:creationId xmlns:a16="http://schemas.microsoft.com/office/drawing/2014/main" id="{BBCA6A28-2094-430C-9488-6950A2CD9EBF}"/>
              </a:ext>
            </a:extLst>
          </p:cNvPr>
          <p:cNvGrpSpPr/>
          <p:nvPr/>
        </p:nvGrpSpPr>
        <p:grpSpPr>
          <a:xfrm>
            <a:off x="893159" y="1622772"/>
            <a:ext cx="3827413" cy="4656573"/>
            <a:chOff x="603749" y="1565476"/>
            <a:chExt cx="3827413" cy="4656573"/>
          </a:xfrm>
        </p:grpSpPr>
        <p:grpSp>
          <p:nvGrpSpPr>
            <p:cNvPr id="329" name="Group 342">
              <a:extLst>
                <a:ext uri="{FF2B5EF4-FFF2-40B4-BE49-F238E27FC236}">
                  <a16:creationId xmlns:a16="http://schemas.microsoft.com/office/drawing/2014/main" id="{46487E3C-392C-4620-A5EB-6560BD952488}"/>
                </a:ext>
              </a:extLst>
            </p:cNvPr>
            <p:cNvGrpSpPr>
              <a:grpSpLocks/>
            </p:cNvGrpSpPr>
            <p:nvPr/>
          </p:nvGrpSpPr>
          <p:grpSpPr bwMode="auto">
            <a:xfrm>
              <a:off x="603749" y="1565476"/>
              <a:ext cx="3827413" cy="4656573"/>
              <a:chOff x="4202687" y="1333501"/>
              <a:chExt cx="3978143" cy="5276028"/>
            </a:xfrm>
          </p:grpSpPr>
          <p:grpSp>
            <p:nvGrpSpPr>
              <p:cNvPr id="335" name="Group 5">
                <a:extLst>
                  <a:ext uri="{FF2B5EF4-FFF2-40B4-BE49-F238E27FC236}">
                    <a16:creationId xmlns:a16="http://schemas.microsoft.com/office/drawing/2014/main" id="{B003E703-805C-4343-8B25-4FDC5811E75C}"/>
                  </a:ext>
                </a:extLst>
              </p:cNvPr>
              <p:cNvGrpSpPr>
                <a:grpSpLocks noChangeAspect="1"/>
              </p:cNvGrpSpPr>
              <p:nvPr/>
            </p:nvGrpSpPr>
            <p:grpSpPr bwMode="auto">
              <a:xfrm>
                <a:off x="4278259" y="1333501"/>
                <a:ext cx="3902571" cy="5166215"/>
                <a:chOff x="3081647" y="794776"/>
                <a:chExt cx="4311254" cy="5704263"/>
              </a:xfrm>
            </p:grpSpPr>
            <p:sp>
              <p:nvSpPr>
                <p:cNvPr id="359" name="Freeform 8">
                  <a:extLst>
                    <a:ext uri="{FF2B5EF4-FFF2-40B4-BE49-F238E27FC236}">
                      <a16:creationId xmlns:a16="http://schemas.microsoft.com/office/drawing/2014/main" id="{471ADABE-2BFB-4A33-96C7-1EDB200E5F0B}"/>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0" name="Freeform 10">
                  <a:extLst>
                    <a:ext uri="{FF2B5EF4-FFF2-40B4-BE49-F238E27FC236}">
                      <a16:creationId xmlns:a16="http://schemas.microsoft.com/office/drawing/2014/main" id="{8F9004F3-2112-4FB1-A6DB-0A68408F037F}"/>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1" name="Freeform 12">
                  <a:extLst>
                    <a:ext uri="{FF2B5EF4-FFF2-40B4-BE49-F238E27FC236}">
                      <a16:creationId xmlns:a16="http://schemas.microsoft.com/office/drawing/2014/main" id="{B558B7CA-7613-4987-A32D-60C8F5B49C30}"/>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2" name="Freeform 14">
                  <a:extLst>
                    <a:ext uri="{FF2B5EF4-FFF2-40B4-BE49-F238E27FC236}">
                      <a16:creationId xmlns:a16="http://schemas.microsoft.com/office/drawing/2014/main" id="{8C50F652-14E4-4189-9FE4-C9CCCA186CE7}"/>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3" name="Freeform 16">
                  <a:extLst>
                    <a:ext uri="{FF2B5EF4-FFF2-40B4-BE49-F238E27FC236}">
                      <a16:creationId xmlns:a16="http://schemas.microsoft.com/office/drawing/2014/main" id="{34B9BC64-194D-417A-AB40-110177986012}"/>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chemeClr val="accent1"/>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364" name="Freeform 20">
                  <a:extLst>
                    <a:ext uri="{FF2B5EF4-FFF2-40B4-BE49-F238E27FC236}">
                      <a16:creationId xmlns:a16="http://schemas.microsoft.com/office/drawing/2014/main" id="{1E72B153-67C7-4D4E-8656-29B7D741A480}"/>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5" name="Freeform 22">
                  <a:extLst>
                    <a:ext uri="{FF2B5EF4-FFF2-40B4-BE49-F238E27FC236}">
                      <a16:creationId xmlns:a16="http://schemas.microsoft.com/office/drawing/2014/main" id="{1211FA68-B4A3-4D74-AD8E-4A2EA56CFA6F}"/>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6" name="Freeform 25">
                  <a:extLst>
                    <a:ext uri="{FF2B5EF4-FFF2-40B4-BE49-F238E27FC236}">
                      <a16:creationId xmlns:a16="http://schemas.microsoft.com/office/drawing/2014/main" id="{E324FB1E-FBCE-4E8B-A375-5721B9DE9BA6}"/>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67" name="Freeform 26">
                  <a:extLst>
                    <a:ext uri="{FF2B5EF4-FFF2-40B4-BE49-F238E27FC236}">
                      <a16:creationId xmlns:a16="http://schemas.microsoft.com/office/drawing/2014/main" id="{1529EB27-D8B6-4F64-B28D-BD6A0CCEDCAB}"/>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68" name="Freeform 29">
                  <a:extLst>
                    <a:ext uri="{FF2B5EF4-FFF2-40B4-BE49-F238E27FC236}">
                      <a16:creationId xmlns:a16="http://schemas.microsoft.com/office/drawing/2014/main" id="{E8E7946B-BC07-4281-8DA3-2E5EF921EE25}"/>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1E4576"/>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69" name="Freeform 30">
                  <a:extLst>
                    <a:ext uri="{FF2B5EF4-FFF2-40B4-BE49-F238E27FC236}">
                      <a16:creationId xmlns:a16="http://schemas.microsoft.com/office/drawing/2014/main" id="{FD4FA810-B8D8-4C76-9EA4-B0661D38E9A7}"/>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0" name="Freeform 33">
                  <a:extLst>
                    <a:ext uri="{FF2B5EF4-FFF2-40B4-BE49-F238E27FC236}">
                      <a16:creationId xmlns:a16="http://schemas.microsoft.com/office/drawing/2014/main" id="{B361E57F-59D2-459F-97A7-E99FA26072B0}"/>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71" name="Freeform 35">
                  <a:extLst>
                    <a:ext uri="{FF2B5EF4-FFF2-40B4-BE49-F238E27FC236}">
                      <a16:creationId xmlns:a16="http://schemas.microsoft.com/office/drawing/2014/main" id="{11FCB8EC-704E-4990-BA5B-BA6FEFCDE693}"/>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72" name="Freeform 36">
                  <a:extLst>
                    <a:ext uri="{FF2B5EF4-FFF2-40B4-BE49-F238E27FC236}">
                      <a16:creationId xmlns:a16="http://schemas.microsoft.com/office/drawing/2014/main" id="{C475F968-1E7F-4BEF-85EB-CE6B3DEE1D5A}"/>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3" name="Freeform 38">
                  <a:extLst>
                    <a:ext uri="{FF2B5EF4-FFF2-40B4-BE49-F238E27FC236}">
                      <a16:creationId xmlns:a16="http://schemas.microsoft.com/office/drawing/2014/main" id="{05136232-35D7-411B-9047-A1FFB95540FC}"/>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4" name="Freeform 40">
                  <a:extLst>
                    <a:ext uri="{FF2B5EF4-FFF2-40B4-BE49-F238E27FC236}">
                      <a16:creationId xmlns:a16="http://schemas.microsoft.com/office/drawing/2014/main" id="{60E58EB3-00FC-4A64-8003-6F5E13944EE9}"/>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5" name="Freeform 42">
                  <a:extLst>
                    <a:ext uri="{FF2B5EF4-FFF2-40B4-BE49-F238E27FC236}">
                      <a16:creationId xmlns:a16="http://schemas.microsoft.com/office/drawing/2014/main" id="{93044DBB-2D6C-4779-9CED-273875685E1E}"/>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6" name="Freeform 44">
                  <a:extLst>
                    <a:ext uri="{FF2B5EF4-FFF2-40B4-BE49-F238E27FC236}">
                      <a16:creationId xmlns:a16="http://schemas.microsoft.com/office/drawing/2014/main" id="{68AA3D00-CF43-4CF9-B619-00B7E815BFE8}"/>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7" name="Freeform 46">
                  <a:extLst>
                    <a:ext uri="{FF2B5EF4-FFF2-40B4-BE49-F238E27FC236}">
                      <a16:creationId xmlns:a16="http://schemas.microsoft.com/office/drawing/2014/main" id="{51DBD6EC-6F39-424C-8EA4-24DFE081AD90}"/>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8" name="Freeform 48">
                  <a:extLst>
                    <a:ext uri="{FF2B5EF4-FFF2-40B4-BE49-F238E27FC236}">
                      <a16:creationId xmlns:a16="http://schemas.microsoft.com/office/drawing/2014/main" id="{7AFC2BA7-3120-44E9-9378-765C8AA85D78}"/>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rgbClr val="98BBE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79" name="Freeform 50">
                  <a:extLst>
                    <a:ext uri="{FF2B5EF4-FFF2-40B4-BE49-F238E27FC236}">
                      <a16:creationId xmlns:a16="http://schemas.microsoft.com/office/drawing/2014/main" id="{C97629F0-EEC2-4C0E-A125-B8F6E19F6F4F}"/>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chemeClr val="accent1"/>
                </a:solidFill>
                <a:ln w="6350" cap="sq">
                  <a:solidFill>
                    <a:schemeClr val="tx1">
                      <a:lumMod val="50000"/>
                      <a:lumOff val="50000"/>
                    </a:schemeClr>
                  </a:solidFill>
                  <a:prstDash val="solid"/>
                  <a:bevel/>
                  <a:headEnd/>
                  <a:tailEnd/>
                </a:ln>
              </p:spPr>
              <p:txBody>
                <a:bodyPr/>
                <a:lstStyle/>
                <a:p>
                  <a:pPr>
                    <a:defRPr/>
                  </a:pPr>
                  <a:endParaRPr lang="en-GB" sz="800" b="1">
                    <a:solidFill>
                      <a:schemeClr val="bg1"/>
                    </a:solidFill>
                    <a:latin typeface="+mj-lt"/>
                  </a:endParaRPr>
                </a:p>
              </p:txBody>
            </p:sp>
            <p:sp>
              <p:nvSpPr>
                <p:cNvPr id="380" name="Freeform 53">
                  <a:extLst>
                    <a:ext uri="{FF2B5EF4-FFF2-40B4-BE49-F238E27FC236}">
                      <a16:creationId xmlns:a16="http://schemas.microsoft.com/office/drawing/2014/main" id="{EFFDB07F-F5B4-4D2F-908A-F3D3AE414F48}"/>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81" name="Freeform 54">
                  <a:extLst>
                    <a:ext uri="{FF2B5EF4-FFF2-40B4-BE49-F238E27FC236}">
                      <a16:creationId xmlns:a16="http://schemas.microsoft.com/office/drawing/2014/main" id="{B3CD9DDA-FA0A-4886-936C-B1D08BEEA985}"/>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1E4576"/>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82" name="Freeform 53">
                  <a:extLst>
                    <a:ext uri="{FF2B5EF4-FFF2-40B4-BE49-F238E27FC236}">
                      <a16:creationId xmlns:a16="http://schemas.microsoft.com/office/drawing/2014/main" id="{0925635F-1E04-4A40-BC12-EC4E161CC8A6}"/>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grpSp>
          <p:sp>
            <p:nvSpPr>
              <p:cNvPr id="336" name="Rectangle 30">
                <a:extLst>
                  <a:ext uri="{FF2B5EF4-FFF2-40B4-BE49-F238E27FC236}">
                    <a16:creationId xmlns:a16="http://schemas.microsoft.com/office/drawing/2014/main" id="{28C7D1B8-E668-445E-8451-EAFE8976C532}"/>
                  </a:ext>
                </a:extLst>
              </p:cNvPr>
              <p:cNvSpPr>
                <a:spLocks noChangeArrowheads="1"/>
              </p:cNvSpPr>
              <p:nvPr/>
            </p:nvSpPr>
            <p:spPr bwMode="auto">
              <a:xfrm>
                <a:off x="4307881" y="6212284"/>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Logone Occidental</a:t>
                </a:r>
              </a:p>
            </p:txBody>
          </p:sp>
          <p:sp>
            <p:nvSpPr>
              <p:cNvPr id="337" name="Rectangle 30">
                <a:extLst>
                  <a:ext uri="{FF2B5EF4-FFF2-40B4-BE49-F238E27FC236}">
                    <a16:creationId xmlns:a16="http://schemas.microsoft.com/office/drawing/2014/main" id="{CDB50D30-062B-489C-AFD0-081108875E38}"/>
                  </a:ext>
                </a:extLst>
              </p:cNvPr>
              <p:cNvSpPr>
                <a:spLocks noChangeArrowheads="1"/>
              </p:cNvSpPr>
              <p:nvPr/>
            </p:nvSpPr>
            <p:spPr bwMode="auto">
              <a:xfrm>
                <a:off x="6359514" y="6470041"/>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338" name="Rectangle 30">
                <a:extLst>
                  <a:ext uri="{FF2B5EF4-FFF2-40B4-BE49-F238E27FC236}">
                    <a16:creationId xmlns:a16="http://schemas.microsoft.com/office/drawing/2014/main" id="{B7BE702C-F181-4BBB-87CB-3E5C8563A1CB}"/>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339" name="Rectangle 30">
                <a:extLst>
                  <a:ext uri="{FF2B5EF4-FFF2-40B4-BE49-F238E27FC236}">
                    <a16:creationId xmlns:a16="http://schemas.microsoft.com/office/drawing/2014/main" id="{CE036C2B-CF02-482D-B21D-038ABBCCDD65}"/>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340" name="Rectangle 30">
                <a:extLst>
                  <a:ext uri="{FF2B5EF4-FFF2-40B4-BE49-F238E27FC236}">
                    <a16:creationId xmlns:a16="http://schemas.microsoft.com/office/drawing/2014/main" id="{279DE2BB-3E90-4A5E-A5B3-3D6FA7CED258}"/>
                  </a:ext>
                </a:extLst>
              </p:cNvPr>
              <p:cNvSpPr>
                <a:spLocks noChangeArrowheads="1"/>
              </p:cNvSpPr>
              <p:nvPr/>
            </p:nvSpPr>
            <p:spPr bwMode="auto">
              <a:xfrm>
                <a:off x="5547348" y="5763077"/>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solidFill>
                      <a:schemeClr val="bg1"/>
                    </a:solidFill>
                    <a:latin typeface="+mj-lt"/>
                  </a:rPr>
                  <a:t>Tandjilé</a:t>
                </a:r>
                <a:endParaRPr lang="en-US" altLang="en-US" sz="800" b="1" dirty="0">
                  <a:solidFill>
                    <a:schemeClr val="bg1"/>
                  </a:solidFill>
                  <a:latin typeface="+mj-lt"/>
                </a:endParaRPr>
              </a:p>
            </p:txBody>
          </p:sp>
          <p:sp>
            <p:nvSpPr>
              <p:cNvPr id="341" name="Rectangle 30">
                <a:extLst>
                  <a:ext uri="{FF2B5EF4-FFF2-40B4-BE49-F238E27FC236}">
                    <a16:creationId xmlns:a16="http://schemas.microsoft.com/office/drawing/2014/main" id="{49814C0B-15FD-47C5-A15E-12DAF2485D3C}"/>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342" name="Rectangle 30">
                <a:extLst>
                  <a:ext uri="{FF2B5EF4-FFF2-40B4-BE49-F238E27FC236}">
                    <a16:creationId xmlns:a16="http://schemas.microsoft.com/office/drawing/2014/main" id="{EE1F46DC-2B0C-4DDD-B85D-8B1D8356AB91}"/>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343" name="Rectangle 30">
                <a:extLst>
                  <a:ext uri="{FF2B5EF4-FFF2-40B4-BE49-F238E27FC236}">
                    <a16:creationId xmlns:a16="http://schemas.microsoft.com/office/drawing/2014/main" id="{9788F93E-F3D7-4761-8A7F-1A3ECB0D23DE}"/>
                  </a:ext>
                </a:extLst>
              </p:cNvPr>
              <p:cNvSpPr>
                <a:spLocks noChangeArrowheads="1"/>
              </p:cNvSpPr>
              <p:nvPr/>
            </p:nvSpPr>
            <p:spPr bwMode="auto">
              <a:xfrm>
                <a:off x="4393648" y="1883872"/>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344" name="Rectangle 30">
                <a:extLst>
                  <a:ext uri="{FF2B5EF4-FFF2-40B4-BE49-F238E27FC236}">
                    <a16:creationId xmlns:a16="http://schemas.microsoft.com/office/drawing/2014/main" id="{F313819B-33A3-47FA-B319-61B6695AD0F0}"/>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345" name="Rectangle 30">
                <a:extLst>
                  <a:ext uri="{FF2B5EF4-FFF2-40B4-BE49-F238E27FC236}">
                    <a16:creationId xmlns:a16="http://schemas.microsoft.com/office/drawing/2014/main" id="{E823DB02-4F61-4FBD-B218-299BCAA06E14}"/>
                  </a:ext>
                </a:extLst>
              </p:cNvPr>
              <p:cNvSpPr>
                <a:spLocks noChangeArrowheads="1"/>
              </p:cNvSpPr>
              <p:nvPr/>
            </p:nvSpPr>
            <p:spPr bwMode="auto">
              <a:xfrm>
                <a:off x="7238067" y="4956665"/>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346" name="Rectangle 30">
                <a:extLst>
                  <a:ext uri="{FF2B5EF4-FFF2-40B4-BE49-F238E27FC236}">
                    <a16:creationId xmlns:a16="http://schemas.microsoft.com/office/drawing/2014/main" id="{8FA8C7D4-F577-4599-90DA-F55B9C0CCA70}"/>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347" name="Rectangle 30">
                <a:extLst>
                  <a:ext uri="{FF2B5EF4-FFF2-40B4-BE49-F238E27FC236}">
                    <a16:creationId xmlns:a16="http://schemas.microsoft.com/office/drawing/2014/main" id="{226134FA-354B-4F6D-8E31-70182D27E2D1}"/>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348" name="Rectangle 30">
                <a:extLst>
                  <a:ext uri="{FF2B5EF4-FFF2-40B4-BE49-F238E27FC236}">
                    <a16:creationId xmlns:a16="http://schemas.microsoft.com/office/drawing/2014/main" id="{B980B43A-830B-46AD-B87B-A6D8FBC925F4}"/>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349" name="Rectangle 30">
                <a:extLst>
                  <a:ext uri="{FF2B5EF4-FFF2-40B4-BE49-F238E27FC236}">
                    <a16:creationId xmlns:a16="http://schemas.microsoft.com/office/drawing/2014/main" id="{D63FFC2B-263C-4DE6-8B9C-6290E4F020E9}"/>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350" name="Rectangle 30">
                <a:extLst>
                  <a:ext uri="{FF2B5EF4-FFF2-40B4-BE49-F238E27FC236}">
                    <a16:creationId xmlns:a16="http://schemas.microsoft.com/office/drawing/2014/main" id="{868D6D78-FE93-4292-A193-6690CE2C4E36}"/>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351" name="Rectangle 30">
                <a:extLst>
                  <a:ext uri="{FF2B5EF4-FFF2-40B4-BE49-F238E27FC236}">
                    <a16:creationId xmlns:a16="http://schemas.microsoft.com/office/drawing/2014/main" id="{C3AA3D3F-460D-4028-8566-2267097C49D3}"/>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352" name="Rectangle 30">
                <a:extLst>
                  <a:ext uri="{FF2B5EF4-FFF2-40B4-BE49-F238E27FC236}">
                    <a16:creationId xmlns:a16="http://schemas.microsoft.com/office/drawing/2014/main" id="{C9890DC7-31EE-4D2F-B7D0-244538D8AAAE}"/>
                  </a:ext>
                </a:extLst>
              </p:cNvPr>
              <p:cNvSpPr>
                <a:spLocks noChangeArrowheads="1"/>
              </p:cNvSpPr>
              <p:nvPr/>
            </p:nvSpPr>
            <p:spPr bwMode="auto">
              <a:xfrm>
                <a:off x="4945396" y="4427995"/>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Lac</a:t>
                </a:r>
              </a:p>
            </p:txBody>
          </p:sp>
          <p:sp>
            <p:nvSpPr>
              <p:cNvPr id="353" name="Rectangle 30">
                <a:extLst>
                  <a:ext uri="{FF2B5EF4-FFF2-40B4-BE49-F238E27FC236}">
                    <a16:creationId xmlns:a16="http://schemas.microsoft.com/office/drawing/2014/main" id="{4D7B8B33-C6C2-43C9-878E-8B874FEBF863}"/>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354" name="Rectangle 30">
                <a:extLst>
                  <a:ext uri="{FF2B5EF4-FFF2-40B4-BE49-F238E27FC236}">
                    <a16:creationId xmlns:a16="http://schemas.microsoft.com/office/drawing/2014/main" id="{5096347D-71C0-4F76-B11E-7BEFC45746FD}"/>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355" name="Rectangle 30">
                <a:extLst>
                  <a:ext uri="{FF2B5EF4-FFF2-40B4-BE49-F238E27FC236}">
                    <a16:creationId xmlns:a16="http://schemas.microsoft.com/office/drawing/2014/main" id="{0EC3F131-01FD-4E99-84E2-5489ADDCB9D8}"/>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Borkou</a:t>
                </a:r>
              </a:p>
            </p:txBody>
          </p:sp>
          <p:sp>
            <p:nvSpPr>
              <p:cNvPr id="356" name="Rectangle 30">
                <a:extLst>
                  <a:ext uri="{FF2B5EF4-FFF2-40B4-BE49-F238E27FC236}">
                    <a16:creationId xmlns:a16="http://schemas.microsoft.com/office/drawing/2014/main" id="{4CD79163-5DA0-40CA-A095-6D832A0EFCC1}"/>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357" name="Rectangle 30">
                <a:extLst>
                  <a:ext uri="{FF2B5EF4-FFF2-40B4-BE49-F238E27FC236}">
                    <a16:creationId xmlns:a16="http://schemas.microsoft.com/office/drawing/2014/main" id="{DDA44953-8B2D-46DD-824B-7A77031E82E9}"/>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358" name="Rectangle 30">
                <a:extLst>
                  <a:ext uri="{FF2B5EF4-FFF2-40B4-BE49-F238E27FC236}">
                    <a16:creationId xmlns:a16="http://schemas.microsoft.com/office/drawing/2014/main" id="{70A9CA98-8971-45B8-8E6A-488A13F44DDC}"/>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330" name="Straight Connector 329">
              <a:extLst>
                <a:ext uri="{FF2B5EF4-FFF2-40B4-BE49-F238E27FC236}">
                  <a16:creationId xmlns:a16="http://schemas.microsoft.com/office/drawing/2014/main" id="{624E4DA8-F276-47FE-9AB6-408DC4D90EDF}"/>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4DB1C721-4C85-4702-A614-DECA73BDCC7C}"/>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521C2A37-1FFB-4A45-BB0B-ED855D4FB19E}"/>
                </a:ext>
              </a:extLst>
            </p:cNvPr>
            <p:cNvCxnSpPr>
              <a:cxnSpLocks/>
              <a:stCxn id="336" idx="3"/>
            </p:cNvCxnSpPr>
            <p:nvPr/>
          </p:nvCxnSpPr>
          <p:spPr>
            <a:xfrm flipV="1">
              <a:off x="1429785" y="5758316"/>
              <a:ext cx="424029" cy="23623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E439CBCC-A1BE-4431-87ED-8473645CEB24}"/>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99" name="Title 1">
            <a:extLst>
              <a:ext uri="{FF2B5EF4-FFF2-40B4-BE49-F238E27FC236}">
                <a16:creationId xmlns:a16="http://schemas.microsoft.com/office/drawing/2014/main" id="{F3FD0299-6DD9-4544-B1D3-8181F5EB7FF6}"/>
              </a:ext>
            </a:extLst>
          </p:cNvPr>
          <p:cNvSpPr txBox="1">
            <a:spLocks/>
          </p:cNvSpPr>
          <p:nvPr/>
        </p:nvSpPr>
        <p:spPr>
          <a:xfrm>
            <a:off x="478310" y="112488"/>
            <a:ext cx="11068539"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la </a:t>
            </a:r>
            <a:r>
              <a:rPr lang="fr-FR" sz="2000" dirty="0">
                <a:cs typeface="Calibri" panose="020F0502020204030204" pitchFamily="34" charset="0"/>
              </a:rPr>
              <a:t>sensibilisation aux pratiques de Nutrition                    et Hygiène</a:t>
            </a:r>
            <a:r>
              <a:rPr lang="fr-FR" sz="2000" dirty="0">
                <a:cs typeface="Arial" pitchFamily="34" charset="0"/>
              </a:rPr>
              <a:t>? (3/3)</a:t>
            </a:r>
            <a:br>
              <a:rPr lang="fr-FR" sz="3200" dirty="0">
                <a:cs typeface="Arial" pitchFamily="34" charset="0"/>
              </a:rPr>
            </a:br>
            <a:r>
              <a:rPr lang="fr-FR" sz="1400" dirty="0">
                <a:solidFill>
                  <a:srgbClr val="0070C0"/>
                </a:solidFill>
                <a:cs typeface="Arial" pitchFamily="34" charset="0"/>
              </a:rPr>
              <a:t>Cette action est menée par le Ministère de Santé Publique et appuyée par 32 exécutants dans les provinces</a:t>
            </a:r>
            <a:endParaRPr lang="en-GB" sz="1400" dirty="0">
              <a:solidFill>
                <a:srgbClr val="0070C0"/>
              </a:solidFill>
              <a:cs typeface="Arial" pitchFamily="34" charset="0"/>
            </a:endParaRPr>
          </a:p>
        </p:txBody>
      </p:sp>
      <p:sp>
        <p:nvSpPr>
          <p:cNvPr id="100" name="ColumnHeader">
            <a:extLst>
              <a:ext uri="{FF2B5EF4-FFF2-40B4-BE49-F238E27FC236}">
                <a16:creationId xmlns:a16="http://schemas.microsoft.com/office/drawing/2014/main" id="{3927E828-D1F6-4612-8912-AE8FE5CC27D6}"/>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la </a:t>
            </a:r>
            <a:r>
              <a:rPr lang="fr-FR" sz="1200" b="1" dirty="0">
                <a:latin typeface="Arial" pitchFamily="34" charset="0"/>
                <a:cs typeface="Arial" pitchFamily="34" charset="0"/>
              </a:rPr>
              <a:t>sensibilisation aux pratiques de Nutrition et Hygiène</a:t>
            </a:r>
            <a:endParaRPr lang="en-US" sz="1200" b="1" dirty="0">
              <a:latin typeface="Arial" pitchFamily="34" charset="0"/>
              <a:cs typeface="Arial" pitchFamily="34" charset="0"/>
            </a:endParaRPr>
          </a:p>
        </p:txBody>
      </p:sp>
      <p:sp>
        <p:nvSpPr>
          <p:cNvPr id="101" name="Rectangle 100">
            <a:extLst>
              <a:ext uri="{FF2B5EF4-FFF2-40B4-BE49-F238E27FC236}">
                <a16:creationId xmlns:a16="http://schemas.microsoft.com/office/drawing/2014/main" id="{51824390-76A8-49FC-8605-D8C7B03C148E}"/>
              </a:ext>
            </a:extLst>
          </p:cNvPr>
          <p:cNvSpPr/>
          <p:nvPr/>
        </p:nvSpPr>
        <p:spPr>
          <a:xfrm>
            <a:off x="5318964" y="4873418"/>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02" name="Rectangle 101">
            <a:extLst>
              <a:ext uri="{FF2B5EF4-FFF2-40B4-BE49-F238E27FC236}">
                <a16:creationId xmlns:a16="http://schemas.microsoft.com/office/drawing/2014/main" id="{378F0615-C938-40A0-B7B4-1CB156B95796}"/>
              </a:ext>
            </a:extLst>
          </p:cNvPr>
          <p:cNvSpPr/>
          <p:nvPr/>
        </p:nvSpPr>
        <p:spPr>
          <a:xfrm>
            <a:off x="5325299" y="5127828"/>
            <a:ext cx="257015" cy="130578"/>
          </a:xfrm>
          <a:prstGeom prst="rect">
            <a:avLst/>
          </a:prstGeom>
          <a:solidFill>
            <a:schemeClr val="tx2">
              <a:lumMod val="20000"/>
              <a:lumOff val="8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3" name="Rectangle 102">
            <a:extLst>
              <a:ext uri="{FF2B5EF4-FFF2-40B4-BE49-F238E27FC236}">
                <a16:creationId xmlns:a16="http://schemas.microsoft.com/office/drawing/2014/main" id="{721A0CAE-6946-4652-834C-15CFF797032D}"/>
              </a:ext>
            </a:extLst>
          </p:cNvPr>
          <p:cNvSpPr/>
          <p:nvPr/>
        </p:nvSpPr>
        <p:spPr>
          <a:xfrm>
            <a:off x="5325299" y="5301395"/>
            <a:ext cx="257015" cy="130578"/>
          </a:xfrm>
          <a:prstGeom prst="rect">
            <a:avLst/>
          </a:prstGeom>
          <a:solidFill>
            <a:schemeClr val="tx2">
              <a:lumMod val="60000"/>
              <a:lumOff val="4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4" name="Rectangle 103">
            <a:extLst>
              <a:ext uri="{FF2B5EF4-FFF2-40B4-BE49-F238E27FC236}">
                <a16:creationId xmlns:a16="http://schemas.microsoft.com/office/drawing/2014/main" id="{41DF690C-97BF-4DA9-8303-45BC06E51E92}"/>
              </a:ext>
            </a:extLst>
          </p:cNvPr>
          <p:cNvSpPr/>
          <p:nvPr/>
        </p:nvSpPr>
        <p:spPr>
          <a:xfrm>
            <a:off x="5325299" y="5474961"/>
            <a:ext cx="257015" cy="130578"/>
          </a:xfrm>
          <a:prstGeom prst="rect">
            <a:avLst/>
          </a:prstGeom>
          <a:solidFill>
            <a:schemeClr val="tx2"/>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5" name="TextBox 104">
            <a:extLst>
              <a:ext uri="{FF2B5EF4-FFF2-40B4-BE49-F238E27FC236}">
                <a16:creationId xmlns:a16="http://schemas.microsoft.com/office/drawing/2014/main" id="{EDC3A50E-1FFB-412E-9E51-7FBEB560BE62}"/>
              </a:ext>
            </a:extLst>
          </p:cNvPr>
          <p:cNvSpPr txBox="1"/>
          <p:nvPr/>
        </p:nvSpPr>
        <p:spPr>
          <a:xfrm>
            <a:off x="5642860" y="5104519"/>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06" name="TextBox 105">
            <a:extLst>
              <a:ext uri="{FF2B5EF4-FFF2-40B4-BE49-F238E27FC236}">
                <a16:creationId xmlns:a16="http://schemas.microsoft.com/office/drawing/2014/main" id="{31336102-3988-4EC2-BE96-ACA08362D413}"/>
              </a:ext>
            </a:extLst>
          </p:cNvPr>
          <p:cNvSpPr txBox="1"/>
          <p:nvPr/>
        </p:nvSpPr>
        <p:spPr>
          <a:xfrm>
            <a:off x="5642862" y="5306221"/>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07" name="TextBox 106">
            <a:extLst>
              <a:ext uri="{FF2B5EF4-FFF2-40B4-BE49-F238E27FC236}">
                <a16:creationId xmlns:a16="http://schemas.microsoft.com/office/drawing/2014/main" id="{2176CB43-49AD-421E-8436-266BEB7F817E}"/>
              </a:ext>
            </a:extLst>
          </p:cNvPr>
          <p:cNvSpPr txBox="1"/>
          <p:nvPr/>
        </p:nvSpPr>
        <p:spPr>
          <a:xfrm>
            <a:off x="5642862" y="5481108"/>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08" name="TextBox 107">
            <a:extLst>
              <a:ext uri="{FF2B5EF4-FFF2-40B4-BE49-F238E27FC236}">
                <a16:creationId xmlns:a16="http://schemas.microsoft.com/office/drawing/2014/main" id="{8DFF1966-405E-4E75-8107-6F0701020E3B}"/>
              </a:ext>
            </a:extLst>
          </p:cNvPr>
          <p:cNvSpPr txBox="1"/>
          <p:nvPr/>
        </p:nvSpPr>
        <p:spPr>
          <a:xfrm>
            <a:off x="5642862" y="5655995"/>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09" name="Rectangle 108">
            <a:extLst>
              <a:ext uri="{FF2B5EF4-FFF2-40B4-BE49-F238E27FC236}">
                <a16:creationId xmlns:a16="http://schemas.microsoft.com/office/drawing/2014/main" id="{F41578D5-7728-4E51-8E0F-D227BF673B5E}"/>
              </a:ext>
            </a:extLst>
          </p:cNvPr>
          <p:cNvSpPr/>
          <p:nvPr/>
        </p:nvSpPr>
        <p:spPr>
          <a:xfrm>
            <a:off x="5325298" y="5655995"/>
            <a:ext cx="257015" cy="130578"/>
          </a:xfrm>
          <a:prstGeom prst="rect">
            <a:avLst/>
          </a:prstGeom>
          <a:solidFill>
            <a:schemeClr val="tx2">
              <a:lumMod val="5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0" name="Rectangle 109">
            <a:extLst>
              <a:ext uri="{FF2B5EF4-FFF2-40B4-BE49-F238E27FC236}">
                <a16:creationId xmlns:a16="http://schemas.microsoft.com/office/drawing/2014/main" id="{69D6748E-0327-4798-8A60-D5C2CEDE9964}"/>
              </a:ext>
            </a:extLst>
          </p:cNvPr>
          <p:cNvSpPr/>
          <p:nvPr/>
        </p:nvSpPr>
        <p:spPr>
          <a:xfrm>
            <a:off x="5334956" y="6045497"/>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11" name="Rectangle 110">
            <a:extLst>
              <a:ext uri="{FF2B5EF4-FFF2-40B4-BE49-F238E27FC236}">
                <a16:creationId xmlns:a16="http://schemas.microsoft.com/office/drawing/2014/main" id="{4181223E-1CD1-42F0-8D38-82D8FB428FA5}"/>
              </a:ext>
            </a:extLst>
          </p:cNvPr>
          <p:cNvSpPr/>
          <p:nvPr/>
        </p:nvSpPr>
        <p:spPr>
          <a:xfrm>
            <a:off x="5376566" y="6102004"/>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12" name="Rectangle 111">
            <a:extLst>
              <a:ext uri="{FF2B5EF4-FFF2-40B4-BE49-F238E27FC236}">
                <a16:creationId xmlns:a16="http://schemas.microsoft.com/office/drawing/2014/main" id="{2F672B73-AB17-4C74-BCE3-E69751C0E3CE}"/>
              </a:ext>
            </a:extLst>
          </p:cNvPr>
          <p:cNvSpPr/>
          <p:nvPr/>
        </p:nvSpPr>
        <p:spPr>
          <a:xfrm>
            <a:off x="5334955" y="6278628"/>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13" name="Rectangle 112">
            <a:extLst>
              <a:ext uri="{FF2B5EF4-FFF2-40B4-BE49-F238E27FC236}">
                <a16:creationId xmlns:a16="http://schemas.microsoft.com/office/drawing/2014/main" id="{44680420-DB76-49A0-9576-D13F74A6B7D3}"/>
              </a:ext>
            </a:extLst>
          </p:cNvPr>
          <p:cNvSpPr/>
          <p:nvPr/>
        </p:nvSpPr>
        <p:spPr>
          <a:xfrm>
            <a:off x="5334955" y="6434509"/>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14" name="Rectangle 113">
            <a:extLst>
              <a:ext uri="{FF2B5EF4-FFF2-40B4-BE49-F238E27FC236}">
                <a16:creationId xmlns:a16="http://schemas.microsoft.com/office/drawing/2014/main" id="{0C4495ED-6C9B-43E0-8A8E-5B18DF4820EE}"/>
              </a:ext>
            </a:extLst>
          </p:cNvPr>
          <p:cNvSpPr/>
          <p:nvPr/>
        </p:nvSpPr>
        <p:spPr>
          <a:xfrm>
            <a:off x="5338874" y="6576474"/>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119" name="Callout: Line 118">
            <a:extLst>
              <a:ext uri="{FF2B5EF4-FFF2-40B4-BE49-F238E27FC236}">
                <a16:creationId xmlns:a16="http://schemas.microsoft.com/office/drawing/2014/main" id="{BC54B422-58F2-4067-BFE9-E8DEB75E0BAE}"/>
              </a:ext>
            </a:extLst>
          </p:cNvPr>
          <p:cNvSpPr/>
          <p:nvPr/>
        </p:nvSpPr>
        <p:spPr>
          <a:xfrm>
            <a:off x="298308" y="1944850"/>
            <a:ext cx="2200818" cy="2049773"/>
          </a:xfrm>
          <a:prstGeom prst="borderCallout1">
            <a:avLst>
              <a:gd name="adj1" fmla="val 100435"/>
              <a:gd name="adj2" fmla="val 48756"/>
              <a:gd name="adj3" fmla="val 109600"/>
              <a:gd name="adj4" fmla="val 5531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ACTED</a:t>
            </a:r>
          </a:p>
          <a:p>
            <a:r>
              <a:rPr lang="fr-FR" sz="900" b="1" dirty="0">
                <a:solidFill>
                  <a:srgbClr val="FF0000"/>
                </a:solidFill>
                <a:latin typeface="Arial" pitchFamily="34" charset="0"/>
                <a:cs typeface="Arial" pitchFamily="34" charset="0"/>
              </a:rPr>
              <a:t>Alerte Santé</a:t>
            </a:r>
          </a:p>
          <a:p>
            <a:r>
              <a:rPr lang="fr-FR" sz="900" b="1" dirty="0">
                <a:solidFill>
                  <a:srgbClr val="FF0000"/>
                </a:solidFill>
                <a:latin typeface="Arial" pitchFamily="34" charset="0"/>
                <a:cs typeface="Arial" pitchFamily="34" charset="0"/>
              </a:rPr>
              <a:t>ASRADD</a:t>
            </a:r>
          </a:p>
          <a:p>
            <a:r>
              <a:rPr lang="fr-FR" sz="900" b="1" dirty="0">
                <a:solidFill>
                  <a:srgbClr val="FF0000"/>
                </a:solidFill>
                <a:latin typeface="Arial" pitchFamily="34" charset="0"/>
                <a:cs typeface="Arial" pitchFamily="34" charset="0"/>
              </a:rPr>
              <a:t>Solidarité internationale</a:t>
            </a:r>
          </a:p>
          <a:p>
            <a:r>
              <a:rPr lang="fr-FR" sz="900" b="1" dirty="0">
                <a:solidFill>
                  <a:srgbClr val="FF0000"/>
                </a:solidFill>
                <a:latin typeface="Arial" pitchFamily="34" charset="0"/>
                <a:cs typeface="Arial" pitchFamily="34" charset="0"/>
              </a:rPr>
              <a:t>Care </a:t>
            </a:r>
          </a:p>
          <a:p>
            <a:r>
              <a:rPr lang="fr-FR" sz="900" b="1" dirty="0" err="1">
                <a:solidFill>
                  <a:srgbClr val="FF0000"/>
                </a:solidFill>
                <a:latin typeface="Arial" pitchFamily="34" charset="0"/>
                <a:cs typeface="Arial" pitchFamily="34" charset="0"/>
              </a:rPr>
              <a:t>Concern</a:t>
            </a:r>
            <a:r>
              <a:rPr lang="fr-FR" sz="900" b="1" dirty="0">
                <a:solidFill>
                  <a:srgbClr val="FF0000"/>
                </a:solidFill>
                <a:latin typeface="Arial" pitchFamily="34" charset="0"/>
                <a:cs typeface="Arial" pitchFamily="34" charset="0"/>
              </a:rPr>
              <a:t> </a:t>
            </a:r>
            <a:r>
              <a:rPr lang="fr-FR" sz="900" b="1" dirty="0" err="1">
                <a:solidFill>
                  <a:srgbClr val="FF0000"/>
                </a:solidFill>
                <a:latin typeface="Arial" pitchFamily="34" charset="0"/>
                <a:cs typeface="Arial" pitchFamily="34" charset="0"/>
              </a:rPr>
              <a:t>worldwide</a:t>
            </a:r>
            <a:endParaRPr lang="fr-FR" sz="900" b="1" dirty="0">
              <a:solidFill>
                <a:srgbClr val="FF0000"/>
              </a:solidFill>
              <a:latin typeface="Arial" pitchFamily="34" charset="0"/>
              <a:cs typeface="Arial" pitchFamily="34" charset="0"/>
            </a:endParaRPr>
          </a:p>
          <a:p>
            <a:r>
              <a:rPr lang="fr-FR" sz="900" b="1" dirty="0">
                <a:solidFill>
                  <a:srgbClr val="FF0000"/>
                </a:solidFill>
                <a:latin typeface="Arial" pitchFamily="34" charset="0"/>
                <a:cs typeface="Arial" pitchFamily="34" charset="0"/>
              </a:rPr>
              <a:t>International </a:t>
            </a:r>
            <a:r>
              <a:rPr lang="fr-FR" sz="900" b="1" dirty="0" err="1">
                <a:solidFill>
                  <a:srgbClr val="FF0000"/>
                </a:solidFill>
                <a:latin typeface="Arial" pitchFamily="34" charset="0"/>
                <a:cs typeface="Arial" pitchFamily="34" charset="0"/>
              </a:rPr>
              <a:t>Aid</a:t>
            </a:r>
            <a:r>
              <a:rPr lang="fr-FR" sz="900" b="1" dirty="0">
                <a:solidFill>
                  <a:srgbClr val="FF0000"/>
                </a:solidFill>
                <a:latin typeface="Arial" pitchFamily="34" charset="0"/>
                <a:cs typeface="Arial" pitchFamily="34" charset="0"/>
              </a:rPr>
              <a:t> Services </a:t>
            </a:r>
          </a:p>
          <a:p>
            <a:r>
              <a:rPr lang="fr-FR" sz="900" b="1" dirty="0">
                <a:solidFill>
                  <a:srgbClr val="FF0000"/>
                </a:solidFill>
                <a:latin typeface="Arial" pitchFamily="34" charset="0"/>
                <a:cs typeface="Arial" pitchFamily="34" charset="0"/>
              </a:rPr>
              <a:t>IMC</a:t>
            </a:r>
          </a:p>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a:solidFill>
                  <a:srgbClr val="FF0000"/>
                </a:solidFill>
                <a:latin typeface="Arial" pitchFamily="34" charset="0"/>
                <a:cs typeface="Arial" pitchFamily="34" charset="0"/>
              </a:rPr>
              <a:t>Oxfam</a:t>
            </a:r>
          </a:p>
          <a:p>
            <a:r>
              <a:rPr lang="fr-FR" sz="900" b="1" dirty="0">
                <a:solidFill>
                  <a:srgbClr val="FF0000"/>
                </a:solidFill>
                <a:latin typeface="Arial" pitchFamily="34" charset="0"/>
                <a:cs typeface="Arial" pitchFamily="34" charset="0"/>
              </a:rPr>
              <a:t>Secours Catholique Développement</a:t>
            </a:r>
          </a:p>
          <a:p>
            <a:r>
              <a:rPr lang="fr-FR" sz="900" b="1" dirty="0">
                <a:solidFill>
                  <a:srgbClr val="FF0000"/>
                </a:solidFill>
                <a:latin typeface="Arial" pitchFamily="34" charset="0"/>
                <a:cs typeface="Arial" pitchFamily="34" charset="0"/>
              </a:rPr>
              <a:t>BCI</a:t>
            </a:r>
          </a:p>
        </p:txBody>
      </p:sp>
      <p:sp>
        <p:nvSpPr>
          <p:cNvPr id="122" name="Callout: Line 121">
            <a:extLst>
              <a:ext uri="{FF2B5EF4-FFF2-40B4-BE49-F238E27FC236}">
                <a16:creationId xmlns:a16="http://schemas.microsoft.com/office/drawing/2014/main" id="{9E497736-EFC7-49AF-8A2F-78A92DF91DE2}"/>
              </a:ext>
            </a:extLst>
          </p:cNvPr>
          <p:cNvSpPr/>
          <p:nvPr/>
        </p:nvSpPr>
        <p:spPr>
          <a:xfrm>
            <a:off x="4851075" y="1796857"/>
            <a:ext cx="2232567" cy="2583752"/>
          </a:xfrm>
          <a:prstGeom prst="borderCallout1">
            <a:avLst>
              <a:gd name="adj1" fmla="val 82381"/>
              <a:gd name="adj2" fmla="val 851"/>
              <a:gd name="adj3" fmla="val 88032"/>
              <a:gd name="adj4" fmla="val -2591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BASE</a:t>
            </a:r>
          </a:p>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a:solidFill>
                  <a:srgbClr val="FF0000"/>
                </a:solidFill>
                <a:latin typeface="Arial" pitchFamily="34" charset="0"/>
                <a:cs typeface="Arial" pitchFamily="34" charset="0"/>
              </a:rPr>
              <a:t>Secours Catholique Développement</a:t>
            </a:r>
          </a:p>
          <a:p>
            <a:r>
              <a:rPr lang="fr-FR" sz="900" b="1" dirty="0">
                <a:solidFill>
                  <a:srgbClr val="2784C6"/>
                </a:solidFill>
                <a:latin typeface="Arial" pitchFamily="34" charset="0"/>
                <a:cs typeface="Arial" pitchFamily="34" charset="0"/>
              </a:rPr>
              <a:t>BASE</a:t>
            </a:r>
          </a:p>
          <a:p>
            <a:r>
              <a:rPr lang="fr-FR" sz="900" b="1" dirty="0">
                <a:solidFill>
                  <a:srgbClr val="2784C6"/>
                </a:solidFill>
                <a:latin typeface="Arial" pitchFamily="34" charset="0"/>
                <a:cs typeface="Arial" pitchFamily="34" charset="0"/>
              </a:rPr>
              <a:t>Care </a:t>
            </a:r>
          </a:p>
          <a:p>
            <a:r>
              <a:rPr lang="fr-FR" sz="900" b="1" dirty="0">
                <a:solidFill>
                  <a:srgbClr val="2784C6"/>
                </a:solidFill>
                <a:latin typeface="Arial" pitchFamily="34" charset="0"/>
                <a:cs typeface="Arial" pitchFamily="34" charset="0"/>
              </a:rPr>
              <a:t>IRC</a:t>
            </a:r>
          </a:p>
          <a:p>
            <a:r>
              <a:rPr lang="fr-FR" sz="900" b="1" dirty="0">
                <a:solidFill>
                  <a:srgbClr val="2784C6"/>
                </a:solidFill>
                <a:latin typeface="Arial" pitchFamily="34" charset="0"/>
                <a:cs typeface="Arial" pitchFamily="34" charset="0"/>
              </a:rPr>
              <a:t>MSP</a:t>
            </a:r>
          </a:p>
          <a:p>
            <a:r>
              <a:rPr lang="en-US" sz="900" b="1" dirty="0">
                <a:solidFill>
                  <a:schemeClr val="tx2">
                    <a:lumMod val="75000"/>
                  </a:schemeClr>
                </a:solidFill>
                <a:latin typeface="Arial" pitchFamily="34" charset="0"/>
                <a:cs typeface="Arial" pitchFamily="34" charset="0"/>
              </a:rPr>
              <a:t>UNICEF</a:t>
            </a:r>
            <a:endParaRPr lang="en-US" sz="900" b="1" dirty="0">
              <a:solidFill>
                <a:srgbClr val="FA2727"/>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DFID</a:t>
            </a:r>
          </a:p>
          <a:p>
            <a:r>
              <a:rPr lang="en-US" sz="900" b="1" dirty="0">
                <a:solidFill>
                  <a:srgbClr val="A21A80"/>
                </a:solidFill>
                <a:latin typeface="Arial" pitchFamily="34" charset="0"/>
                <a:cs typeface="Arial" pitchFamily="34" charset="0"/>
              </a:rPr>
              <a:t>USAID</a:t>
            </a:r>
          </a:p>
          <a:p>
            <a:r>
              <a:rPr lang="fr-FR" sz="900" b="1" dirty="0">
                <a:solidFill>
                  <a:srgbClr val="A21A80"/>
                </a:solidFill>
                <a:latin typeface="Arial" pitchFamily="34" charset="0"/>
                <a:cs typeface="Arial" pitchFamily="34" charset="0"/>
              </a:rPr>
              <a:t>BPRM</a:t>
            </a:r>
          </a:p>
          <a:p>
            <a:r>
              <a:rPr lang="fr-FR" sz="900" b="1" dirty="0">
                <a:solidFill>
                  <a:srgbClr val="A21A80"/>
                </a:solidFill>
                <a:latin typeface="Arial" pitchFamily="34" charset="0"/>
                <a:cs typeface="Arial" pitchFamily="34" charset="0"/>
              </a:rPr>
              <a:t>ECHO</a:t>
            </a:r>
          </a:p>
          <a:p>
            <a:r>
              <a:rPr lang="fr-FR" sz="900" b="1" dirty="0">
                <a:solidFill>
                  <a:srgbClr val="A21A80"/>
                </a:solidFill>
                <a:latin typeface="Arial" pitchFamily="34" charset="0"/>
                <a:cs typeface="Arial" pitchFamily="34" charset="0"/>
              </a:rPr>
              <a:t>UNHCR</a:t>
            </a:r>
          </a:p>
          <a:p>
            <a:r>
              <a:rPr lang="fr-FR" sz="900" b="1" dirty="0">
                <a:solidFill>
                  <a:srgbClr val="A21A80"/>
                </a:solidFill>
                <a:latin typeface="Arial" pitchFamily="34" charset="0"/>
                <a:cs typeface="Arial" pitchFamily="34" charset="0"/>
              </a:rPr>
              <a:t>PAM</a:t>
            </a:r>
          </a:p>
          <a:p>
            <a:r>
              <a:rPr lang="fr-FR" sz="900" b="1" dirty="0">
                <a:solidFill>
                  <a:srgbClr val="A21A80"/>
                </a:solidFill>
                <a:latin typeface="Arial" pitchFamily="34" charset="0"/>
                <a:cs typeface="Arial" pitchFamily="34" charset="0"/>
              </a:rPr>
              <a:t>UE</a:t>
            </a:r>
            <a:endParaRPr lang="en-US" sz="900" b="1" dirty="0">
              <a:solidFill>
                <a:srgbClr val="A21A80"/>
              </a:solidFill>
              <a:latin typeface="Arial" pitchFamily="34" charset="0"/>
              <a:cs typeface="Arial" pitchFamily="34" charset="0"/>
            </a:endParaRPr>
          </a:p>
        </p:txBody>
      </p:sp>
      <p:sp>
        <p:nvSpPr>
          <p:cNvPr id="2" name="Rectangle 1">
            <a:extLst>
              <a:ext uri="{FF2B5EF4-FFF2-40B4-BE49-F238E27FC236}">
                <a16:creationId xmlns:a16="http://schemas.microsoft.com/office/drawing/2014/main" id="{2FAF1BAF-33D6-42FD-87F2-407B60B15BB9}"/>
              </a:ext>
            </a:extLst>
          </p:cNvPr>
          <p:cNvSpPr/>
          <p:nvPr/>
        </p:nvSpPr>
        <p:spPr>
          <a:xfrm>
            <a:off x="1979102" y="1787397"/>
            <a:ext cx="700914" cy="1781219"/>
          </a:xfrm>
          <a:prstGeom prst="rect">
            <a:avLst/>
          </a:prstGeom>
          <a:solidFill>
            <a:schemeClr val="bg1"/>
          </a:solidFill>
          <a:ln w="952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r>
              <a:rPr lang="fr-FR" sz="900" b="1" dirty="0">
                <a:solidFill>
                  <a:srgbClr val="2784C6"/>
                </a:solidFill>
                <a:latin typeface="Arial" pitchFamily="34" charset="0"/>
                <a:cs typeface="Arial" pitchFamily="34" charset="0"/>
              </a:rPr>
              <a:t>IRC</a:t>
            </a:r>
          </a:p>
          <a:p>
            <a:pPr lvl="0"/>
            <a:r>
              <a:rPr lang="fr-FR" sz="900" b="1" dirty="0">
                <a:solidFill>
                  <a:srgbClr val="2784C6"/>
                </a:solidFill>
                <a:latin typeface="Arial" pitchFamily="34" charset="0"/>
                <a:cs typeface="Arial" pitchFamily="34" charset="0"/>
              </a:rPr>
              <a:t>PAM</a:t>
            </a:r>
          </a:p>
          <a:p>
            <a:r>
              <a:rPr lang="en-US" sz="900" b="1" dirty="0">
                <a:solidFill>
                  <a:schemeClr val="tx2">
                    <a:lumMod val="75000"/>
                  </a:schemeClr>
                </a:solidFill>
                <a:latin typeface="Arial" pitchFamily="34" charset="0"/>
                <a:cs typeface="Arial" pitchFamily="34" charset="0"/>
              </a:rPr>
              <a:t>UNICEF</a:t>
            </a:r>
            <a:endParaRPr lang="en-US" sz="900" b="1" dirty="0">
              <a:solidFill>
                <a:srgbClr val="FA2727"/>
              </a:solidFill>
              <a:latin typeface="Arial" pitchFamily="34" charset="0"/>
              <a:cs typeface="Arial" pitchFamily="34" charset="0"/>
            </a:endParaRPr>
          </a:p>
          <a:p>
            <a:r>
              <a:rPr lang="fr-FR" sz="900" b="1" dirty="0" err="1">
                <a:solidFill>
                  <a:srgbClr val="2784C6"/>
                </a:solidFill>
                <a:latin typeface="Arial" pitchFamily="34" charset="0"/>
                <a:cs typeface="Arial" pitchFamily="34" charset="0"/>
              </a:rPr>
              <a:t>Concern</a:t>
            </a:r>
            <a:endParaRPr lang="fr-FR" sz="900" b="1" dirty="0">
              <a:solidFill>
                <a:srgbClr val="2784C6"/>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DFID</a:t>
            </a:r>
          </a:p>
          <a:p>
            <a:r>
              <a:rPr lang="en-US" sz="900" b="1" dirty="0">
                <a:solidFill>
                  <a:srgbClr val="A21A80"/>
                </a:solidFill>
                <a:latin typeface="Arial" pitchFamily="34" charset="0"/>
                <a:cs typeface="Arial" pitchFamily="34" charset="0"/>
              </a:rPr>
              <a:t>BMZ</a:t>
            </a:r>
          </a:p>
          <a:p>
            <a:r>
              <a:rPr lang="en-US" sz="900" b="1" dirty="0">
                <a:solidFill>
                  <a:srgbClr val="A21A80"/>
                </a:solidFill>
                <a:latin typeface="Arial" pitchFamily="34" charset="0"/>
                <a:cs typeface="Arial" pitchFamily="34" charset="0"/>
              </a:rPr>
              <a:t>USAID</a:t>
            </a:r>
          </a:p>
          <a:p>
            <a:r>
              <a:rPr lang="en-US" sz="900" b="1" dirty="0">
                <a:solidFill>
                  <a:srgbClr val="A21A80"/>
                </a:solidFill>
                <a:latin typeface="Arial" pitchFamily="34" charset="0"/>
                <a:cs typeface="Arial" pitchFamily="34" charset="0"/>
              </a:rPr>
              <a:t>ECHO</a:t>
            </a:r>
            <a:endParaRPr lang="fr-FR" sz="900" b="1" dirty="0">
              <a:solidFill>
                <a:srgbClr val="2784C6"/>
              </a:solidFill>
              <a:latin typeface="Arial" pitchFamily="34" charset="0"/>
              <a:cs typeface="Arial" pitchFamily="34" charset="0"/>
            </a:endParaRPr>
          </a:p>
          <a:p>
            <a:pPr lvl="0"/>
            <a:r>
              <a:rPr lang="fr-FR" sz="900" b="1" dirty="0">
                <a:solidFill>
                  <a:srgbClr val="A21A80"/>
                </a:solidFill>
                <a:latin typeface="Arial" pitchFamily="34" charset="0"/>
                <a:cs typeface="Arial" pitchFamily="34" charset="0"/>
              </a:rPr>
              <a:t>UNHCR</a:t>
            </a:r>
          </a:p>
          <a:p>
            <a:pPr lvl="0"/>
            <a:r>
              <a:rPr lang="fr-FR" sz="900" b="1" dirty="0">
                <a:solidFill>
                  <a:srgbClr val="A21A80"/>
                </a:solidFill>
                <a:latin typeface="Arial" pitchFamily="34" charset="0"/>
                <a:cs typeface="Arial" pitchFamily="34" charset="0"/>
              </a:rPr>
              <a:t>OFDA</a:t>
            </a:r>
          </a:p>
          <a:p>
            <a:pPr lvl="0"/>
            <a:r>
              <a:rPr lang="fr-FR" sz="900" b="1" dirty="0">
                <a:solidFill>
                  <a:srgbClr val="A21A80"/>
                </a:solidFill>
                <a:latin typeface="Arial" pitchFamily="34" charset="0"/>
                <a:cs typeface="Arial" pitchFamily="34" charset="0"/>
              </a:rPr>
              <a:t>PAM</a:t>
            </a:r>
          </a:p>
          <a:p>
            <a:pPr lvl="0"/>
            <a:r>
              <a:rPr lang="fr-FR" sz="900" b="1" dirty="0">
                <a:solidFill>
                  <a:srgbClr val="A21A80"/>
                </a:solidFill>
                <a:latin typeface="Arial" pitchFamily="34" charset="0"/>
                <a:cs typeface="Arial" pitchFamily="34" charset="0"/>
              </a:rPr>
              <a:t>SIDA</a:t>
            </a:r>
          </a:p>
          <a:p>
            <a:pPr lvl="0"/>
            <a:r>
              <a:rPr lang="fr-FR" sz="900" b="1" dirty="0">
                <a:solidFill>
                  <a:srgbClr val="A21A80"/>
                </a:solidFill>
                <a:latin typeface="Arial" pitchFamily="34" charset="0"/>
                <a:cs typeface="Arial" pitchFamily="34" charset="0"/>
              </a:rPr>
              <a:t>UE</a:t>
            </a:r>
            <a:endParaRPr lang="en-US" sz="900" b="1" dirty="0">
              <a:solidFill>
                <a:srgbClr val="A21A80"/>
              </a:solidFill>
              <a:latin typeface="Arial" pitchFamily="34" charset="0"/>
              <a:cs typeface="Arial" pitchFamily="34" charset="0"/>
            </a:endParaRPr>
          </a:p>
        </p:txBody>
      </p:sp>
      <p:sp>
        <p:nvSpPr>
          <p:cNvPr id="85" name="Callout: Line 84">
            <a:extLst>
              <a:ext uri="{FF2B5EF4-FFF2-40B4-BE49-F238E27FC236}">
                <a16:creationId xmlns:a16="http://schemas.microsoft.com/office/drawing/2014/main" id="{D1C9ADAE-D79F-446E-AE66-975FE1ED9DB8}"/>
              </a:ext>
            </a:extLst>
          </p:cNvPr>
          <p:cNvSpPr/>
          <p:nvPr/>
        </p:nvSpPr>
        <p:spPr>
          <a:xfrm>
            <a:off x="3590597" y="5728599"/>
            <a:ext cx="619965" cy="933458"/>
          </a:xfrm>
          <a:prstGeom prst="borderCallout1">
            <a:avLst>
              <a:gd name="adj1" fmla="val 34738"/>
              <a:gd name="adj2" fmla="val 4126"/>
              <a:gd name="adj3" fmla="val -10035"/>
              <a:gd name="adj4" fmla="val -16746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FF0000"/>
                </a:solidFill>
                <a:latin typeface="Arial" pitchFamily="34" charset="0"/>
                <a:cs typeface="Arial" pitchFamily="34" charset="0"/>
              </a:rPr>
              <a:t>Care</a:t>
            </a:r>
          </a:p>
          <a:p>
            <a:r>
              <a:rPr lang="en-US" sz="900" b="1" dirty="0">
                <a:solidFill>
                  <a:schemeClr val="tx2">
                    <a:lumMod val="75000"/>
                  </a:schemeClr>
                </a:solidFill>
                <a:latin typeface="Arial" pitchFamily="34" charset="0"/>
                <a:cs typeface="Arial" pitchFamily="34" charset="0"/>
              </a:rPr>
              <a:t>UNICEF</a:t>
            </a:r>
            <a:endParaRPr lang="en-US" sz="900" b="1" dirty="0">
              <a:solidFill>
                <a:srgbClr val="FA2727"/>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DFID</a:t>
            </a:r>
          </a:p>
          <a:p>
            <a:r>
              <a:rPr lang="en-US" sz="900" b="1" dirty="0">
                <a:solidFill>
                  <a:srgbClr val="A21A80"/>
                </a:solidFill>
                <a:latin typeface="Arial" pitchFamily="34" charset="0"/>
                <a:cs typeface="Arial" pitchFamily="34" charset="0"/>
              </a:rPr>
              <a:t>USAID</a:t>
            </a:r>
          </a:p>
          <a:p>
            <a:r>
              <a:rPr lang="en-US" sz="900" b="1" dirty="0">
                <a:solidFill>
                  <a:srgbClr val="A21A80"/>
                </a:solidFill>
                <a:latin typeface="Arial" pitchFamily="34" charset="0"/>
                <a:cs typeface="Arial" pitchFamily="34" charset="0"/>
              </a:rPr>
              <a:t>ECHO</a:t>
            </a:r>
            <a:endParaRPr lang="fr-FR" sz="900" b="1" dirty="0">
              <a:solidFill>
                <a:srgbClr val="FF0000"/>
              </a:solidFill>
              <a:latin typeface="Arial" pitchFamily="34" charset="0"/>
              <a:cs typeface="Arial" pitchFamily="34" charset="0"/>
            </a:endParaRPr>
          </a:p>
        </p:txBody>
      </p:sp>
      <p:sp>
        <p:nvSpPr>
          <p:cNvPr id="86" name="TextBox 85">
            <a:extLst>
              <a:ext uri="{FF2B5EF4-FFF2-40B4-BE49-F238E27FC236}">
                <a16:creationId xmlns:a16="http://schemas.microsoft.com/office/drawing/2014/main" id="{9EF0243D-45D6-44B9-A729-9BA04D2E2918}"/>
              </a:ext>
            </a:extLst>
          </p:cNvPr>
          <p:cNvSpPr txBox="1"/>
          <p:nvPr/>
        </p:nvSpPr>
        <p:spPr>
          <a:xfrm>
            <a:off x="7469969" y="4389107"/>
            <a:ext cx="4113212" cy="1535975"/>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20 provinces.</a:t>
            </a:r>
          </a:p>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Wdi</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Fira</a:t>
            </a:r>
            <a:r>
              <a:rPr lang="en-US" sz="1100" dirty="0">
                <a:solidFill>
                  <a:srgbClr val="000000"/>
                </a:solidFill>
                <a:latin typeface="Arial" pitchFamily="34" charset="0"/>
                <a:cs typeface="Arial" pitchFamily="34" charset="0"/>
              </a:rPr>
              <a:t>, Lac et Ndjamena </a:t>
            </a:r>
            <a:r>
              <a:rPr lang="en-US" sz="1100" dirty="0" err="1">
                <a:solidFill>
                  <a:srgbClr val="000000"/>
                </a:solidFill>
                <a:latin typeface="Arial" pitchFamily="34" charset="0"/>
                <a:cs typeface="Arial" pitchFamily="34" charset="0"/>
              </a:rPr>
              <a:t>ont</a:t>
            </a:r>
            <a:r>
              <a:rPr lang="en-US" sz="1100" dirty="0">
                <a:solidFill>
                  <a:srgbClr val="000000"/>
                </a:solidFill>
                <a:latin typeface="Arial" pitchFamily="34" charset="0"/>
                <a:cs typeface="Arial" pitchFamily="34" charset="0"/>
              </a:rPr>
              <a:t> la plus </a:t>
            </a:r>
            <a:r>
              <a:rPr lang="en-US" sz="1100" dirty="0" err="1">
                <a:solidFill>
                  <a:srgbClr val="000000"/>
                </a:solidFill>
                <a:latin typeface="Arial" pitchFamily="34" charset="0"/>
                <a:cs typeface="Arial" pitchFamily="34" charset="0"/>
              </a:rPr>
              <a:t>grande</a:t>
            </a:r>
            <a:r>
              <a:rPr lang="en-US" sz="1100" dirty="0">
                <a:solidFill>
                  <a:srgbClr val="000000"/>
                </a:solidFill>
                <a:latin typeface="Arial" pitchFamily="34" charset="0"/>
                <a:cs typeface="Arial" pitchFamily="34" charset="0"/>
              </a:rPr>
              <a:t> presence de parties </a:t>
            </a:r>
            <a:r>
              <a:rPr lang="en-US" sz="1100" dirty="0" err="1">
                <a:solidFill>
                  <a:srgbClr val="000000"/>
                </a:solidFill>
                <a:latin typeface="Arial" pitchFamily="34" charset="0"/>
                <a:cs typeface="Arial" pitchFamily="34" charset="0"/>
              </a:rPr>
              <a:t>prenantes</a:t>
            </a:r>
            <a:r>
              <a:rPr lang="en-US" sz="1100" dirty="0">
                <a:solidFill>
                  <a:srgbClr val="000000"/>
                </a:solidFill>
                <a:latin typeface="Arial" pitchFamily="34" charset="0"/>
                <a:cs typeface="Arial" pitchFamily="34" charset="0"/>
              </a:rPr>
              <a:t>.</a:t>
            </a:r>
          </a:p>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Ouaddai</a:t>
            </a:r>
            <a:r>
              <a:rPr lang="en-US" sz="1100" dirty="0">
                <a:solidFill>
                  <a:srgbClr val="000000"/>
                </a:solidFill>
                <a:latin typeface="Arial" pitchFamily="34" charset="0"/>
                <a:cs typeface="Arial" pitchFamily="34" charset="0"/>
              </a:rPr>
              <a:t> et Mayo-Kebbi Ouest </a:t>
            </a:r>
            <a:r>
              <a:rPr lang="en-US" sz="1100" dirty="0" err="1">
                <a:solidFill>
                  <a:srgbClr val="000000"/>
                </a:solidFill>
                <a:latin typeface="Arial" pitchFamily="34" charset="0"/>
                <a:cs typeface="Arial" pitchFamily="34" charset="0"/>
              </a:rPr>
              <a:t>ont</a:t>
            </a:r>
            <a:r>
              <a:rPr lang="en-US" sz="1100" dirty="0">
                <a:solidFill>
                  <a:srgbClr val="000000"/>
                </a:solidFill>
                <a:latin typeface="Arial" pitchFamily="34" charset="0"/>
                <a:cs typeface="Arial" pitchFamily="34" charset="0"/>
              </a:rPr>
              <a:t> les couvertures de population les plus </a:t>
            </a:r>
            <a:r>
              <a:rPr lang="en-US" sz="1100" dirty="0" err="1">
                <a:solidFill>
                  <a:srgbClr val="000000"/>
                </a:solidFill>
                <a:latin typeface="Arial" pitchFamily="34" charset="0"/>
                <a:cs typeface="Arial" pitchFamily="34" charset="0"/>
              </a:rPr>
              <a:t>elev</a:t>
            </a:r>
            <a:r>
              <a:rPr lang="en-US" sz="1100" b="1" dirty="0" err="1">
                <a:solidFill>
                  <a:srgbClr val="000000"/>
                </a:solidFill>
                <a:latin typeface="Arial" pitchFamily="34" charset="0"/>
                <a:cs typeface="Arial" pitchFamily="34" charset="0"/>
              </a:rPr>
              <a:t>é</a:t>
            </a:r>
            <a:r>
              <a:rPr lang="en-US" sz="1100" dirty="0" err="1">
                <a:solidFill>
                  <a:srgbClr val="000000"/>
                </a:solidFill>
                <a:latin typeface="Arial" pitchFamily="34" charset="0"/>
                <a:cs typeface="Arial" pitchFamily="34" charset="0"/>
              </a:rPr>
              <a:t>es</a:t>
            </a:r>
            <a:r>
              <a:rPr lang="en-US" sz="1100" dirty="0">
                <a:solidFill>
                  <a:srgbClr val="000000"/>
                </a:solidFill>
                <a:latin typeface="Arial" pitchFamily="34" charset="0"/>
                <a:cs typeface="Arial" pitchFamily="34" charset="0"/>
              </a:rPr>
              <a:t> par </a:t>
            </a: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a:t>
            </a:r>
          </a:p>
          <a:p>
            <a:pPr marL="171450" indent="-171450">
              <a:buFont typeface="Arial" panose="020B0604020202020204" pitchFamily="34" charset="0"/>
              <a:buChar char="•"/>
            </a:pPr>
            <a:endParaRPr lang="en-US" sz="1100" dirty="0">
              <a:solidFill>
                <a:srgbClr val="000000"/>
              </a:solidFill>
              <a:latin typeface="Arial" pitchFamily="34" charset="0"/>
              <a:cs typeface="Arial" pitchFamily="34" charset="0"/>
            </a:endParaRPr>
          </a:p>
          <a:p>
            <a:pPr marL="171450" indent="-171450">
              <a:buFont typeface="Arial" panose="020B0604020202020204" pitchFamily="34" charset="0"/>
              <a:buChar char="•"/>
            </a:pPr>
            <a:endParaRPr lang="en-US" sz="1100" dirty="0">
              <a:solidFill>
                <a:srgbClr val="000000"/>
              </a:solidFill>
              <a:latin typeface="Arial" pitchFamily="34" charset="0"/>
              <a:cs typeface="Arial" pitchFamily="34" charset="0"/>
            </a:endParaRPr>
          </a:p>
          <a:p>
            <a:pPr marL="171450" indent="-171450" algn="ctr">
              <a:buFont typeface="Arial" panose="020B0604020202020204" pitchFamily="34" charset="0"/>
              <a:buChar char="•"/>
            </a:pPr>
            <a:endParaRPr lang="en-US" sz="1100" dirty="0">
              <a:solidFill>
                <a:srgbClr val="000000"/>
              </a:solidFill>
              <a:latin typeface="Arial" pitchFamily="34" charset="0"/>
              <a:cs typeface="Arial" pitchFamily="34" charset="0"/>
            </a:endParaRPr>
          </a:p>
        </p:txBody>
      </p:sp>
      <p:pic>
        <p:nvPicPr>
          <p:cNvPr id="87" name="Picture 86" descr="A screenshot of a cell phone&#10;&#10;Description generated with high confidence">
            <a:extLst>
              <a:ext uri="{FF2B5EF4-FFF2-40B4-BE49-F238E27FC236}">
                <a16:creationId xmlns:a16="http://schemas.microsoft.com/office/drawing/2014/main" id="{B50BEA5F-1911-4F1D-B9D2-88BB488715BA}"/>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3044918427"/>
      </p:ext>
    </p:extLst>
  </p:cSld>
  <p:clrMapOvr>
    <a:overrideClrMapping bg1="lt1" tx1="dk1" bg2="lt2" tx2="dk2" accent1="accent1" accent2="accent2" accent3="accent3" accent4="accent4" accent5="accent5" accent6="accent6" hlink="hlink" folHlink="folHlink"/>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1" name="ColumnHeader">
            <a:extLst>
              <a:ext uri="{FF2B5EF4-FFF2-40B4-BE49-F238E27FC236}">
                <a16:creationId xmlns:a16="http://schemas.microsoft.com/office/drawing/2014/main" id="{F622613F-6B69-4E0C-9A19-73B3271F2D7E}"/>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la </a:t>
            </a:r>
            <a:r>
              <a:rPr lang="fr-FR" sz="1200" b="1" dirty="0">
                <a:latin typeface="Arial" pitchFamily="34" charset="0"/>
                <a:cs typeface="Arial" pitchFamily="34" charset="0"/>
              </a:rPr>
              <a:t>Mise en place de cellule de soutien à l’allaitement maternel</a:t>
            </a:r>
          </a:p>
        </p:txBody>
      </p:sp>
      <p:sp>
        <p:nvSpPr>
          <p:cNvPr id="135" name="Title 1">
            <a:extLst>
              <a:ext uri="{FF2B5EF4-FFF2-40B4-BE49-F238E27FC236}">
                <a16:creationId xmlns:a16="http://schemas.microsoft.com/office/drawing/2014/main" id="{37F06FC8-288C-4ED1-AA12-2592145E6EDF}"/>
              </a:ext>
            </a:extLst>
          </p:cNvPr>
          <p:cNvSpPr txBox="1">
            <a:spLocks/>
          </p:cNvSpPr>
          <p:nvPr/>
        </p:nvSpPr>
        <p:spPr>
          <a:xfrm>
            <a:off x="478310" y="112488"/>
            <a:ext cx="11068539"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eaLnBrk="1" fontAlgn="b" hangingPunct="1">
              <a:spcBef>
                <a:spcPts val="0"/>
              </a:spcBef>
              <a:spcAft>
                <a:spcPts val="0"/>
              </a:spcAft>
              <a:defRPr/>
            </a:pPr>
            <a:r>
              <a:rPr lang="fr-FR" sz="2000" dirty="0">
                <a:cs typeface="Arial" pitchFamily="34" charset="0"/>
              </a:rPr>
              <a:t>Quels sont les intervenants appuyant la </a:t>
            </a:r>
            <a:r>
              <a:rPr lang="fr-FR" sz="2000" dirty="0">
                <a:cs typeface="Calibri" panose="020F0502020204030204" pitchFamily="34" charset="0"/>
              </a:rPr>
              <a:t>mise en place de cellule de soutien à  l’allaitement maternel?</a:t>
            </a:r>
            <a:br>
              <a:rPr lang="fr-FR" sz="3200" dirty="0">
                <a:cs typeface="Arial" pitchFamily="34" charset="0"/>
              </a:rPr>
            </a:br>
            <a:r>
              <a:rPr lang="fr-FR" sz="1400" dirty="0">
                <a:solidFill>
                  <a:srgbClr val="0070C0"/>
                </a:solidFill>
                <a:cs typeface="Arial" pitchFamily="34" charset="0"/>
              </a:rPr>
              <a:t>Cette action est menée par le Ministère de Santé Publique et appuyée par 3 exécutants dans les provinces</a:t>
            </a:r>
            <a:endParaRPr lang="en-GB" sz="1400" dirty="0">
              <a:solidFill>
                <a:srgbClr val="0070C0"/>
              </a:solidFill>
              <a:cs typeface="Arial" pitchFamily="34" charset="0"/>
            </a:endParaRPr>
          </a:p>
        </p:txBody>
      </p:sp>
      <p:grpSp>
        <p:nvGrpSpPr>
          <p:cNvPr id="15" name="Group 14">
            <a:extLst>
              <a:ext uri="{FF2B5EF4-FFF2-40B4-BE49-F238E27FC236}">
                <a16:creationId xmlns:a16="http://schemas.microsoft.com/office/drawing/2014/main" id="{E3475390-6899-4013-9F41-57E2A1ADF039}"/>
              </a:ext>
            </a:extLst>
          </p:cNvPr>
          <p:cNvGrpSpPr/>
          <p:nvPr/>
        </p:nvGrpSpPr>
        <p:grpSpPr>
          <a:xfrm>
            <a:off x="992568" y="1936348"/>
            <a:ext cx="3827413" cy="4861837"/>
            <a:chOff x="603749" y="1565476"/>
            <a:chExt cx="3827413" cy="4861837"/>
          </a:xfrm>
        </p:grpSpPr>
        <p:grpSp>
          <p:nvGrpSpPr>
            <p:cNvPr id="206" name="Group 342">
              <a:extLst>
                <a:ext uri="{FF2B5EF4-FFF2-40B4-BE49-F238E27FC236}">
                  <a16:creationId xmlns:a16="http://schemas.microsoft.com/office/drawing/2014/main" id="{427505B9-DB7D-4B0D-A74E-96410B44698F}"/>
                </a:ext>
              </a:extLst>
            </p:cNvPr>
            <p:cNvGrpSpPr>
              <a:grpSpLocks/>
            </p:cNvGrpSpPr>
            <p:nvPr/>
          </p:nvGrpSpPr>
          <p:grpSpPr bwMode="auto">
            <a:xfrm>
              <a:off x="603749" y="1565476"/>
              <a:ext cx="3827413" cy="4861837"/>
              <a:chOff x="4202687" y="1333501"/>
              <a:chExt cx="3978143" cy="5508598"/>
            </a:xfrm>
          </p:grpSpPr>
          <p:grpSp>
            <p:nvGrpSpPr>
              <p:cNvPr id="207" name="Group 5">
                <a:extLst>
                  <a:ext uri="{FF2B5EF4-FFF2-40B4-BE49-F238E27FC236}">
                    <a16:creationId xmlns:a16="http://schemas.microsoft.com/office/drawing/2014/main" id="{0A83B531-48CB-41ED-A071-1228BB96500E}"/>
                  </a:ext>
                </a:extLst>
              </p:cNvPr>
              <p:cNvGrpSpPr>
                <a:grpSpLocks noChangeAspect="1"/>
              </p:cNvGrpSpPr>
              <p:nvPr/>
            </p:nvGrpSpPr>
            <p:grpSpPr bwMode="auto">
              <a:xfrm>
                <a:off x="4278259" y="1333501"/>
                <a:ext cx="3902571" cy="5166215"/>
                <a:chOff x="3081647" y="794776"/>
                <a:chExt cx="4311254" cy="5704263"/>
              </a:xfrm>
            </p:grpSpPr>
            <p:sp>
              <p:nvSpPr>
                <p:cNvPr id="231" name="Freeform 8">
                  <a:extLst>
                    <a:ext uri="{FF2B5EF4-FFF2-40B4-BE49-F238E27FC236}">
                      <a16:creationId xmlns:a16="http://schemas.microsoft.com/office/drawing/2014/main" id="{6B1F93DE-5C11-4345-9374-BA508BD0D2B1}"/>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32" name="Freeform 10">
                  <a:extLst>
                    <a:ext uri="{FF2B5EF4-FFF2-40B4-BE49-F238E27FC236}">
                      <a16:creationId xmlns:a16="http://schemas.microsoft.com/office/drawing/2014/main" id="{ED95C5C9-42D7-410B-A7D4-E48FC78E0B27}"/>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33" name="Freeform 12">
                  <a:extLst>
                    <a:ext uri="{FF2B5EF4-FFF2-40B4-BE49-F238E27FC236}">
                      <a16:creationId xmlns:a16="http://schemas.microsoft.com/office/drawing/2014/main" id="{51C1B399-1E67-4867-B5CF-C82A2331FD24}"/>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34" name="Freeform 14">
                  <a:extLst>
                    <a:ext uri="{FF2B5EF4-FFF2-40B4-BE49-F238E27FC236}">
                      <a16:creationId xmlns:a16="http://schemas.microsoft.com/office/drawing/2014/main" id="{EB4FD5DB-6A2A-435F-A1FA-EFF4FD666D6F}"/>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35" name="Freeform 16">
                  <a:extLst>
                    <a:ext uri="{FF2B5EF4-FFF2-40B4-BE49-F238E27FC236}">
                      <a16:creationId xmlns:a16="http://schemas.microsoft.com/office/drawing/2014/main" id="{1B493F8A-AE21-419D-9146-05EB65197020}"/>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98BBE5"/>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236" name="Freeform 20">
                  <a:extLst>
                    <a:ext uri="{FF2B5EF4-FFF2-40B4-BE49-F238E27FC236}">
                      <a16:creationId xmlns:a16="http://schemas.microsoft.com/office/drawing/2014/main" id="{C94F1068-C2F0-4BC5-B6FB-A41438334397}"/>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37" name="Freeform 22">
                  <a:extLst>
                    <a:ext uri="{FF2B5EF4-FFF2-40B4-BE49-F238E27FC236}">
                      <a16:creationId xmlns:a16="http://schemas.microsoft.com/office/drawing/2014/main" id="{947A2985-1148-45FA-B5F4-03E592B16DB1}"/>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rgbClr val="DDE8F6"/>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38" name="Freeform 25">
                  <a:extLst>
                    <a:ext uri="{FF2B5EF4-FFF2-40B4-BE49-F238E27FC236}">
                      <a16:creationId xmlns:a16="http://schemas.microsoft.com/office/drawing/2014/main" id="{83F93D27-E419-497E-8E9B-73F5ADABCF1C}"/>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239" name="Freeform 26">
                  <a:extLst>
                    <a:ext uri="{FF2B5EF4-FFF2-40B4-BE49-F238E27FC236}">
                      <a16:creationId xmlns:a16="http://schemas.microsoft.com/office/drawing/2014/main" id="{412F20BE-ED41-41DC-ABFD-787918A9B8E0}"/>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40" name="Freeform 29">
                  <a:extLst>
                    <a:ext uri="{FF2B5EF4-FFF2-40B4-BE49-F238E27FC236}">
                      <a16:creationId xmlns:a16="http://schemas.microsoft.com/office/drawing/2014/main" id="{43FEF7ED-6C03-45F3-A3F2-6A036567A7DD}"/>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98BBE5"/>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241" name="Freeform 30">
                  <a:extLst>
                    <a:ext uri="{FF2B5EF4-FFF2-40B4-BE49-F238E27FC236}">
                      <a16:creationId xmlns:a16="http://schemas.microsoft.com/office/drawing/2014/main" id="{CBE29132-7C2A-42D3-A94E-E84077D758A1}"/>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rgbClr val="DDE8F6"/>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42" name="Freeform 33">
                  <a:extLst>
                    <a:ext uri="{FF2B5EF4-FFF2-40B4-BE49-F238E27FC236}">
                      <a16:creationId xmlns:a16="http://schemas.microsoft.com/office/drawing/2014/main" id="{6481B8D0-6BD5-4B92-8048-2127935A8A1D}"/>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DDE8F6"/>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243" name="Freeform 35">
                  <a:extLst>
                    <a:ext uri="{FF2B5EF4-FFF2-40B4-BE49-F238E27FC236}">
                      <a16:creationId xmlns:a16="http://schemas.microsoft.com/office/drawing/2014/main" id="{CE6F7ABA-30B0-43E7-9FD6-E04817E36F65}"/>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244" name="Freeform 36">
                  <a:extLst>
                    <a:ext uri="{FF2B5EF4-FFF2-40B4-BE49-F238E27FC236}">
                      <a16:creationId xmlns:a16="http://schemas.microsoft.com/office/drawing/2014/main" id="{51E07BCE-8B6A-4302-9F6F-A2CE172A71D5}"/>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rgbClr val="DDE8F6"/>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45" name="Freeform 38">
                  <a:extLst>
                    <a:ext uri="{FF2B5EF4-FFF2-40B4-BE49-F238E27FC236}">
                      <a16:creationId xmlns:a16="http://schemas.microsoft.com/office/drawing/2014/main" id="{FC65A46E-6920-4735-ABBF-297A3667C029}"/>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rgbClr val="DDE8F6"/>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46" name="Freeform 40">
                  <a:extLst>
                    <a:ext uri="{FF2B5EF4-FFF2-40B4-BE49-F238E27FC236}">
                      <a16:creationId xmlns:a16="http://schemas.microsoft.com/office/drawing/2014/main" id="{A9A443C3-C969-4070-B78B-C9237E781F2F}"/>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47" name="Freeform 42">
                  <a:extLst>
                    <a:ext uri="{FF2B5EF4-FFF2-40B4-BE49-F238E27FC236}">
                      <a16:creationId xmlns:a16="http://schemas.microsoft.com/office/drawing/2014/main" id="{72519743-DC0E-4B91-B07F-38AC54D5DEB2}"/>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98BBE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48" name="Freeform 44">
                  <a:extLst>
                    <a:ext uri="{FF2B5EF4-FFF2-40B4-BE49-F238E27FC236}">
                      <a16:creationId xmlns:a16="http://schemas.microsoft.com/office/drawing/2014/main" id="{8F228111-9B6B-4D75-AA28-526C4A98FB91}"/>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49" name="Freeform 46">
                  <a:extLst>
                    <a:ext uri="{FF2B5EF4-FFF2-40B4-BE49-F238E27FC236}">
                      <a16:creationId xmlns:a16="http://schemas.microsoft.com/office/drawing/2014/main" id="{A15CC95B-46D1-4590-96EA-753F92740414}"/>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50" name="Freeform 48">
                  <a:extLst>
                    <a:ext uri="{FF2B5EF4-FFF2-40B4-BE49-F238E27FC236}">
                      <a16:creationId xmlns:a16="http://schemas.microsoft.com/office/drawing/2014/main" id="{737E8E96-EA39-450C-BD02-C99B226A3B41}"/>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51" name="Freeform 50">
                  <a:extLst>
                    <a:ext uri="{FF2B5EF4-FFF2-40B4-BE49-F238E27FC236}">
                      <a16:creationId xmlns:a16="http://schemas.microsoft.com/office/drawing/2014/main" id="{F2030682-E5CE-4719-8894-8EF143333FE3}"/>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252" name="Freeform 53">
                  <a:extLst>
                    <a:ext uri="{FF2B5EF4-FFF2-40B4-BE49-F238E27FC236}">
                      <a16:creationId xmlns:a16="http://schemas.microsoft.com/office/drawing/2014/main" id="{98C78A11-030F-4F46-96A0-2428EB5B0F0B}"/>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253" name="Freeform 54">
                  <a:extLst>
                    <a:ext uri="{FF2B5EF4-FFF2-40B4-BE49-F238E27FC236}">
                      <a16:creationId xmlns:a16="http://schemas.microsoft.com/office/drawing/2014/main" id="{DE41A490-0097-4F41-9FE8-41FDFAA9F504}"/>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98BBE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54" name="Freeform 53">
                  <a:extLst>
                    <a:ext uri="{FF2B5EF4-FFF2-40B4-BE49-F238E27FC236}">
                      <a16:creationId xmlns:a16="http://schemas.microsoft.com/office/drawing/2014/main" id="{01805875-8CCD-45D6-B4FF-0306CDF20A02}"/>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208" name="Rectangle 30">
                <a:extLst>
                  <a:ext uri="{FF2B5EF4-FFF2-40B4-BE49-F238E27FC236}">
                    <a16:creationId xmlns:a16="http://schemas.microsoft.com/office/drawing/2014/main" id="{653BB733-37DD-4A76-8BB6-F8D860CE504A}"/>
                  </a:ext>
                </a:extLst>
              </p:cNvPr>
              <p:cNvSpPr>
                <a:spLocks noChangeArrowheads="1"/>
              </p:cNvSpPr>
              <p:nvPr/>
            </p:nvSpPr>
            <p:spPr bwMode="auto">
              <a:xfrm>
                <a:off x="4307881" y="6212284"/>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Logone Occidental</a:t>
                </a:r>
              </a:p>
            </p:txBody>
          </p:sp>
          <p:sp>
            <p:nvSpPr>
              <p:cNvPr id="209" name="Rectangle 30">
                <a:extLst>
                  <a:ext uri="{FF2B5EF4-FFF2-40B4-BE49-F238E27FC236}">
                    <a16:creationId xmlns:a16="http://schemas.microsoft.com/office/drawing/2014/main" id="{6975E146-D158-44D7-A3A4-1C9447FD61EA}"/>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210" name="Rectangle 30">
                <a:extLst>
                  <a:ext uri="{FF2B5EF4-FFF2-40B4-BE49-F238E27FC236}">
                    <a16:creationId xmlns:a16="http://schemas.microsoft.com/office/drawing/2014/main" id="{CA2F853D-6BB9-4B3D-9094-A1E888341EC0}"/>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211" name="Rectangle 30">
                <a:extLst>
                  <a:ext uri="{FF2B5EF4-FFF2-40B4-BE49-F238E27FC236}">
                    <a16:creationId xmlns:a16="http://schemas.microsoft.com/office/drawing/2014/main" id="{D62D6657-724E-4C2D-8E9B-E32639909A02}"/>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212" name="Rectangle 30">
                <a:extLst>
                  <a:ext uri="{FF2B5EF4-FFF2-40B4-BE49-F238E27FC236}">
                    <a16:creationId xmlns:a16="http://schemas.microsoft.com/office/drawing/2014/main" id="{D3B03B67-CC5E-4FAD-A6F7-A07A2F58117E}"/>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213" name="Rectangle 30">
                <a:extLst>
                  <a:ext uri="{FF2B5EF4-FFF2-40B4-BE49-F238E27FC236}">
                    <a16:creationId xmlns:a16="http://schemas.microsoft.com/office/drawing/2014/main" id="{32150EFF-3892-485D-9A8C-86F59CF6634F}"/>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214" name="Rectangle 30">
                <a:extLst>
                  <a:ext uri="{FF2B5EF4-FFF2-40B4-BE49-F238E27FC236}">
                    <a16:creationId xmlns:a16="http://schemas.microsoft.com/office/drawing/2014/main" id="{7C79A8C0-5432-4132-B4EC-8C9849C30C89}"/>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215" name="Rectangle 30">
                <a:extLst>
                  <a:ext uri="{FF2B5EF4-FFF2-40B4-BE49-F238E27FC236}">
                    <a16:creationId xmlns:a16="http://schemas.microsoft.com/office/drawing/2014/main" id="{9B32EB3D-B31B-40BB-9523-AC4F61D1D864}"/>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216" name="Rectangle 30">
                <a:extLst>
                  <a:ext uri="{FF2B5EF4-FFF2-40B4-BE49-F238E27FC236}">
                    <a16:creationId xmlns:a16="http://schemas.microsoft.com/office/drawing/2014/main" id="{72FF4731-0A4F-4EC3-9207-BF1E7E8CEA7C}"/>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217" name="Rectangle 30">
                <a:extLst>
                  <a:ext uri="{FF2B5EF4-FFF2-40B4-BE49-F238E27FC236}">
                    <a16:creationId xmlns:a16="http://schemas.microsoft.com/office/drawing/2014/main" id="{46FF6A0B-6881-48B1-B85D-6CCA0C709CD8}"/>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218" name="Rectangle 30">
                <a:extLst>
                  <a:ext uri="{FF2B5EF4-FFF2-40B4-BE49-F238E27FC236}">
                    <a16:creationId xmlns:a16="http://schemas.microsoft.com/office/drawing/2014/main" id="{0A8B7234-C43C-49B4-B474-73BE64E5862C}"/>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Guéra</a:t>
                </a:r>
                <a:endParaRPr lang="en-US" altLang="en-US" sz="800" b="1" dirty="0">
                  <a:latin typeface="+mj-lt"/>
                </a:endParaRPr>
              </a:p>
            </p:txBody>
          </p:sp>
          <p:sp>
            <p:nvSpPr>
              <p:cNvPr id="219" name="Rectangle 30">
                <a:extLst>
                  <a:ext uri="{FF2B5EF4-FFF2-40B4-BE49-F238E27FC236}">
                    <a16:creationId xmlns:a16="http://schemas.microsoft.com/office/drawing/2014/main" id="{01E70BA5-A515-4F8B-9AA4-5DBD7803AD98}"/>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220" name="Rectangle 30">
                <a:extLst>
                  <a:ext uri="{FF2B5EF4-FFF2-40B4-BE49-F238E27FC236}">
                    <a16:creationId xmlns:a16="http://schemas.microsoft.com/office/drawing/2014/main" id="{FD1200B5-5661-4520-A5A0-3AE4DE9C79E2}"/>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221" name="Rectangle 30">
                <a:extLst>
                  <a:ext uri="{FF2B5EF4-FFF2-40B4-BE49-F238E27FC236}">
                    <a16:creationId xmlns:a16="http://schemas.microsoft.com/office/drawing/2014/main" id="{8DB0EB8E-BC26-495D-A2B6-35D284D0C5BC}"/>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222" name="Rectangle 30">
                <a:extLst>
                  <a:ext uri="{FF2B5EF4-FFF2-40B4-BE49-F238E27FC236}">
                    <a16:creationId xmlns:a16="http://schemas.microsoft.com/office/drawing/2014/main" id="{7E8CA3D0-751E-4E45-9FF6-E4FB858D08DB}"/>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223" name="Rectangle 30">
                <a:extLst>
                  <a:ext uri="{FF2B5EF4-FFF2-40B4-BE49-F238E27FC236}">
                    <a16:creationId xmlns:a16="http://schemas.microsoft.com/office/drawing/2014/main" id="{E00CCEAB-EAEA-43BE-8844-7EE219EFA42B}"/>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224" name="Rectangle 30">
                <a:extLst>
                  <a:ext uri="{FF2B5EF4-FFF2-40B4-BE49-F238E27FC236}">
                    <a16:creationId xmlns:a16="http://schemas.microsoft.com/office/drawing/2014/main" id="{CC9BD359-F1AF-4452-9909-A6AE41566BDF}"/>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Lac</a:t>
                </a:r>
              </a:p>
            </p:txBody>
          </p:sp>
          <p:sp>
            <p:nvSpPr>
              <p:cNvPr id="225" name="Rectangle 30">
                <a:extLst>
                  <a:ext uri="{FF2B5EF4-FFF2-40B4-BE49-F238E27FC236}">
                    <a16:creationId xmlns:a16="http://schemas.microsoft.com/office/drawing/2014/main" id="{9D31C09B-905F-4C6B-B8AA-94A8572095BC}"/>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226" name="Rectangle 30">
                <a:extLst>
                  <a:ext uri="{FF2B5EF4-FFF2-40B4-BE49-F238E27FC236}">
                    <a16:creationId xmlns:a16="http://schemas.microsoft.com/office/drawing/2014/main" id="{15E5683B-EFA5-4475-A83F-9E6E668FB730}"/>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227" name="Rectangle 30">
                <a:extLst>
                  <a:ext uri="{FF2B5EF4-FFF2-40B4-BE49-F238E27FC236}">
                    <a16:creationId xmlns:a16="http://schemas.microsoft.com/office/drawing/2014/main" id="{BD7E8D4F-EC98-49FA-B694-03467D121F84}"/>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228" name="Rectangle 30">
                <a:extLst>
                  <a:ext uri="{FF2B5EF4-FFF2-40B4-BE49-F238E27FC236}">
                    <a16:creationId xmlns:a16="http://schemas.microsoft.com/office/drawing/2014/main" id="{AA0E54B9-7C00-4C19-9E02-9ED0A895E6B1}"/>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229" name="Rectangle 30">
                <a:extLst>
                  <a:ext uri="{FF2B5EF4-FFF2-40B4-BE49-F238E27FC236}">
                    <a16:creationId xmlns:a16="http://schemas.microsoft.com/office/drawing/2014/main" id="{A6C33374-B6F8-4775-AF3F-1D171B0E936A}"/>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Logone</a:t>
                </a:r>
                <a:endParaRPr lang="en-US" altLang="en-US" sz="800" b="1" dirty="0">
                  <a:latin typeface="+mj-lt"/>
                </a:endParaRPr>
              </a:p>
              <a:p>
                <a:pPr algn="ctr"/>
                <a:r>
                  <a:rPr lang="en-US" altLang="en-US" sz="800" b="1" dirty="0">
                    <a:latin typeface="+mj-lt"/>
                  </a:rPr>
                  <a:t>Oriental</a:t>
                </a:r>
              </a:p>
            </p:txBody>
          </p:sp>
          <p:sp>
            <p:nvSpPr>
              <p:cNvPr id="230" name="Rectangle 30">
                <a:extLst>
                  <a:ext uri="{FF2B5EF4-FFF2-40B4-BE49-F238E27FC236}">
                    <a16:creationId xmlns:a16="http://schemas.microsoft.com/office/drawing/2014/main" id="{28C5ACCB-FAAF-477F-BD43-D88622CBBD4F}"/>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275" name="Straight Connector 274">
              <a:extLst>
                <a:ext uri="{FF2B5EF4-FFF2-40B4-BE49-F238E27FC236}">
                  <a16:creationId xmlns:a16="http://schemas.microsoft.com/office/drawing/2014/main" id="{872B9D25-F94D-477F-ADD5-E9FE025EB892}"/>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276" name="Straight Connector 275">
              <a:extLst>
                <a:ext uri="{FF2B5EF4-FFF2-40B4-BE49-F238E27FC236}">
                  <a16:creationId xmlns:a16="http://schemas.microsoft.com/office/drawing/2014/main" id="{4209C8E6-2240-456F-BF4F-F3E08827A2C6}"/>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283" name="Straight Connector 282">
              <a:extLst>
                <a:ext uri="{FF2B5EF4-FFF2-40B4-BE49-F238E27FC236}">
                  <a16:creationId xmlns:a16="http://schemas.microsoft.com/office/drawing/2014/main" id="{AA6C3F52-E7FD-40CD-B361-C6C067B28AB4}"/>
                </a:ext>
              </a:extLst>
            </p:cNvPr>
            <p:cNvCxnSpPr>
              <a:cxnSpLocks/>
              <a:stCxn id="208" idx="3"/>
            </p:cNvCxnSpPr>
            <p:nvPr/>
          </p:nvCxnSpPr>
          <p:spPr>
            <a:xfrm flipV="1">
              <a:off x="1429785" y="5758316"/>
              <a:ext cx="424029" cy="23623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287" name="Straight Connector 286">
              <a:extLst>
                <a:ext uri="{FF2B5EF4-FFF2-40B4-BE49-F238E27FC236}">
                  <a16:creationId xmlns:a16="http://schemas.microsoft.com/office/drawing/2014/main" id="{39076852-30B1-43DF-B11D-7C972386B0FF}"/>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4089B704-076D-4F17-AB80-D55B157B8103}"/>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82" name="ColumnHeader">
            <a:extLst>
              <a:ext uri="{FF2B5EF4-FFF2-40B4-BE49-F238E27FC236}">
                <a16:creationId xmlns:a16="http://schemas.microsoft.com/office/drawing/2014/main" id="{81FC9433-6E69-404A-B9B9-EE7FB6E119B5}"/>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183" name="Rectangle 182">
            <a:extLst>
              <a:ext uri="{FF2B5EF4-FFF2-40B4-BE49-F238E27FC236}">
                <a16:creationId xmlns:a16="http://schemas.microsoft.com/office/drawing/2014/main" id="{F7535B4D-090C-40D5-9EA1-7116BF04F4B2}"/>
              </a:ext>
            </a:extLst>
          </p:cNvPr>
          <p:cNvSpPr/>
          <p:nvPr/>
        </p:nvSpPr>
        <p:spPr>
          <a:xfrm>
            <a:off x="6915988" y="1782408"/>
            <a:ext cx="1117240"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85" name="Rectangle 184">
            <a:extLst>
              <a:ext uri="{FF2B5EF4-FFF2-40B4-BE49-F238E27FC236}">
                <a16:creationId xmlns:a16="http://schemas.microsoft.com/office/drawing/2014/main" id="{54FA479B-3568-46AF-B8B1-043BBDAEB7C8}"/>
              </a:ext>
            </a:extLst>
          </p:cNvPr>
          <p:cNvSpPr/>
          <p:nvPr/>
        </p:nvSpPr>
        <p:spPr>
          <a:xfrm>
            <a:off x="8125820" y="1801703"/>
            <a:ext cx="1265587"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Villages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86" name="Rectangle 185">
            <a:extLst>
              <a:ext uri="{FF2B5EF4-FFF2-40B4-BE49-F238E27FC236}">
                <a16:creationId xmlns:a16="http://schemas.microsoft.com/office/drawing/2014/main" id="{5CB39A98-50A4-4101-98DA-1C91A10CB70B}"/>
              </a:ext>
            </a:extLst>
          </p:cNvPr>
          <p:cNvSpPr/>
          <p:nvPr/>
        </p:nvSpPr>
        <p:spPr>
          <a:xfrm>
            <a:off x="6909011" y="4551653"/>
            <a:ext cx="1117686"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89" name="Table 188">
            <a:extLst>
              <a:ext uri="{FF2B5EF4-FFF2-40B4-BE49-F238E27FC236}">
                <a16:creationId xmlns:a16="http://schemas.microsoft.com/office/drawing/2014/main" id="{EDA19357-63E7-4C28-A88F-33F88E20F117}"/>
              </a:ext>
            </a:extLst>
          </p:cNvPr>
          <p:cNvGraphicFramePr>
            <a:graphicFrameLocks noGrp="1"/>
          </p:cNvGraphicFramePr>
          <p:nvPr>
            <p:extLst>
              <p:ext uri="{D42A27DB-BD31-4B8C-83A1-F6EECF244321}">
                <p14:modId xmlns:p14="http://schemas.microsoft.com/office/powerpoint/2010/main" val="2471620770"/>
              </p:ext>
            </p:extLst>
          </p:nvPr>
        </p:nvGraphicFramePr>
        <p:xfrm>
          <a:off x="6909011" y="2275101"/>
          <a:ext cx="1148748" cy="2205045"/>
        </p:xfrm>
        <a:graphic>
          <a:graphicData uri="http://schemas.openxmlformats.org/drawingml/2006/table">
            <a:tbl>
              <a:tblPr firstRow="1" bandRow="1">
                <a:tableStyleId>{5C22544A-7EE6-4342-B048-85BDC9FD1C3A}</a:tableStyleId>
              </a:tblPr>
              <a:tblGrid>
                <a:gridCol w="114874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Ennedi-Est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94211784"/>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Guera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804399694"/>
                  </a:ext>
                </a:extLst>
              </a:tr>
              <a:tr h="245005">
                <a:tc>
                  <a:txBody>
                    <a:bodyPr/>
                    <a:lstStyle/>
                    <a:p>
                      <a:pPr algn="ctr" rtl="0" fontAlgn="b"/>
                      <a:r>
                        <a:rPr lang="fr-FR" sz="1050" b="0" i="0" u="none" strike="noStrike" dirty="0">
                          <a:solidFill>
                            <a:schemeClr val="bg1"/>
                          </a:solidFill>
                          <a:effectLst/>
                          <a:latin typeface="Arial" panose="020B0604020202020204" pitchFamily="34" charset="0"/>
                        </a:rPr>
                        <a:t>Lac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125115523"/>
                  </a:ext>
                </a:extLst>
              </a:tr>
              <a:tr h="245005">
                <a:tc>
                  <a:txBody>
                    <a:bodyPr/>
                    <a:lstStyle/>
                    <a:p>
                      <a:pPr algn="ctr" rtl="0" fontAlgn="b"/>
                      <a:r>
                        <a:rPr lang="fr-FR" sz="1050" b="0" i="0" u="none" strike="noStrike" dirty="0">
                          <a:solidFill>
                            <a:schemeClr val="bg1"/>
                          </a:solidFill>
                          <a:effectLst/>
                          <a:latin typeface="Arial" panose="020B0604020202020204" pitchFamily="34" charset="0"/>
                        </a:rPr>
                        <a:t>Logone Occidental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799571466"/>
                  </a:ext>
                </a:extLst>
              </a:tr>
              <a:tr h="245005">
                <a:tc>
                  <a:txBody>
                    <a:bodyPr/>
                    <a:lstStyle/>
                    <a:p>
                      <a:pPr algn="ctr" rtl="0" fontAlgn="b"/>
                      <a:r>
                        <a:rPr lang="fr-FR" sz="1050" b="0" i="0" u="none" strike="noStrike" dirty="0">
                          <a:solidFill>
                            <a:schemeClr val="bg1"/>
                          </a:solidFill>
                          <a:effectLst/>
                          <a:latin typeface="Arial" panose="020B0604020202020204" pitchFamily="34" charset="0"/>
                        </a:rPr>
                        <a:t>Logone Oriental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667909173"/>
                  </a:ext>
                </a:extLst>
              </a:tr>
              <a:tr h="245005">
                <a:tc>
                  <a:txBody>
                    <a:bodyPr/>
                    <a:lstStyle/>
                    <a:p>
                      <a:pPr algn="ctr" rtl="0" fontAlgn="b"/>
                      <a:r>
                        <a:rPr lang="fr-FR" sz="1050" b="0" i="0" u="none" strike="noStrike" dirty="0">
                          <a:solidFill>
                            <a:schemeClr val="bg1"/>
                          </a:solidFill>
                          <a:effectLst/>
                          <a:latin typeface="Arial" panose="020B0604020202020204" pitchFamily="34" charset="0"/>
                        </a:rPr>
                        <a:t>Mayo-</a:t>
                      </a:r>
                      <a:r>
                        <a:rPr lang="fr-FR" sz="1050" b="0" i="0" u="none" strike="noStrike" dirty="0" err="1">
                          <a:solidFill>
                            <a:schemeClr val="bg1"/>
                          </a:solidFill>
                          <a:effectLst/>
                          <a:latin typeface="Arial" panose="020B0604020202020204" pitchFamily="34" charset="0"/>
                        </a:rPr>
                        <a:t>Kebbi</a:t>
                      </a:r>
                      <a:r>
                        <a:rPr lang="fr-FR" sz="1050" b="0" i="0" u="none" strike="noStrike" dirty="0">
                          <a:solidFill>
                            <a:schemeClr val="bg1"/>
                          </a:solidFill>
                          <a:effectLst/>
                          <a:latin typeface="Arial" panose="020B0604020202020204" pitchFamily="34" charset="0"/>
                        </a:rPr>
                        <a:t> Ouest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r h="245005">
                <a:tc>
                  <a:txBody>
                    <a:bodyPr/>
                    <a:lstStyle/>
                    <a:p>
                      <a:pPr algn="ctr" rtl="0" fontAlgn="b"/>
                      <a:r>
                        <a:rPr lang="fr-FR" sz="1050" b="0" i="0" u="none" strike="noStrike" dirty="0">
                          <a:solidFill>
                            <a:schemeClr val="bg1"/>
                          </a:solidFill>
                          <a:effectLst/>
                          <a:latin typeface="Arial" panose="020B0604020202020204" pitchFamily="34" charset="0"/>
                        </a:rPr>
                        <a:t>Moyen-Chari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256104643"/>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Ouaddai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085253852"/>
                  </a:ext>
                </a:extLst>
              </a:tr>
              <a:tr h="245005">
                <a:tc>
                  <a:txBody>
                    <a:bodyPr/>
                    <a:lstStyle/>
                    <a:p>
                      <a:pPr algn="ctr" rtl="0" fontAlgn="b"/>
                      <a:r>
                        <a:rPr lang="fr-FR" sz="1050" b="0" i="0" u="none" strike="noStrike" dirty="0">
                          <a:solidFill>
                            <a:schemeClr val="bg1"/>
                          </a:solidFill>
                          <a:effectLst/>
                          <a:latin typeface="Arial" panose="020B0604020202020204" pitchFamily="34" charset="0"/>
                        </a:rPr>
                        <a:t>Wadi </a:t>
                      </a:r>
                      <a:r>
                        <a:rPr lang="fr-FR" sz="1050" b="0" i="0" u="none" strike="noStrike" dirty="0" err="1">
                          <a:solidFill>
                            <a:schemeClr val="bg1"/>
                          </a:solidFill>
                          <a:effectLst/>
                          <a:latin typeface="Arial" panose="020B0604020202020204" pitchFamily="34" charset="0"/>
                        </a:rPr>
                        <a:t>Fira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510887613"/>
                  </a:ext>
                </a:extLst>
              </a:tr>
            </a:tbl>
          </a:graphicData>
        </a:graphic>
      </p:graphicFrame>
      <p:graphicFrame>
        <p:nvGraphicFramePr>
          <p:cNvPr id="190" name="Table 189">
            <a:extLst>
              <a:ext uri="{FF2B5EF4-FFF2-40B4-BE49-F238E27FC236}">
                <a16:creationId xmlns:a16="http://schemas.microsoft.com/office/drawing/2014/main" id="{0D1FBF1B-7114-4A16-847C-D6C82D9A3A82}"/>
              </a:ext>
            </a:extLst>
          </p:cNvPr>
          <p:cNvGraphicFramePr>
            <a:graphicFrameLocks noGrp="1"/>
          </p:cNvGraphicFramePr>
          <p:nvPr>
            <p:extLst>
              <p:ext uri="{D42A27DB-BD31-4B8C-83A1-F6EECF244321}">
                <p14:modId xmlns:p14="http://schemas.microsoft.com/office/powerpoint/2010/main" val="1068048156"/>
              </p:ext>
            </p:extLst>
          </p:nvPr>
        </p:nvGraphicFramePr>
        <p:xfrm>
          <a:off x="8118504" y="2288177"/>
          <a:ext cx="1296796" cy="2150577"/>
        </p:xfrm>
        <a:graphic>
          <a:graphicData uri="http://schemas.openxmlformats.org/drawingml/2006/table">
            <a:tbl>
              <a:tblPr firstRow="1" bandRow="1">
                <a:tableStyleId>{5C22544A-7EE6-4342-B048-85BDC9FD1C3A}</a:tableStyleId>
              </a:tblPr>
              <a:tblGrid>
                <a:gridCol w="1296796">
                  <a:extLst>
                    <a:ext uri="{9D8B030D-6E8A-4147-A177-3AD203B41FA5}">
                      <a16:colId xmlns:a16="http://schemas.microsoft.com/office/drawing/2014/main" val="3815968776"/>
                    </a:ext>
                  </a:extLst>
                </a:gridCol>
              </a:tblGrid>
              <a:tr h="238953">
                <a:tc>
                  <a:txBody>
                    <a:bodyPr/>
                    <a:lstStyle/>
                    <a:p>
                      <a:pPr algn="ctr" rtl="0" fontAlgn="b"/>
                      <a:r>
                        <a:rPr lang="fr-FR" sz="1050" b="0" i="0" u="none" strike="noStrike" dirty="0">
                          <a:solidFill>
                            <a:schemeClr val="tx1"/>
                          </a:solidFill>
                          <a:effectLst/>
                          <a:latin typeface="Arial" panose="020B0604020202020204" pitchFamily="34" charset="0"/>
                        </a:rPr>
                        <a:t>0.79%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390842652"/>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0.24%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38953">
                <a:tc>
                  <a:txBody>
                    <a:bodyPr/>
                    <a:lstStyle/>
                    <a:p>
                      <a:pPr algn="ctr" rtl="0" fontAlgn="b"/>
                      <a:r>
                        <a:rPr lang="fr-FR" sz="1050" b="0" i="0" u="none" strike="noStrike" dirty="0">
                          <a:solidFill>
                            <a:schemeClr val="tx1"/>
                          </a:solidFill>
                          <a:effectLst/>
                          <a:latin typeface="Arial" panose="020B0604020202020204" pitchFamily="34" charset="0"/>
                        </a:rPr>
                        <a:t>0.18%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38953">
                <a:tc>
                  <a:txBody>
                    <a:bodyPr/>
                    <a:lstStyle/>
                    <a:p>
                      <a:pPr algn="ctr" rtl="0" fontAlgn="b"/>
                      <a:r>
                        <a:rPr lang="fr-FR" sz="1050" b="0" i="0" u="none" strike="noStrike" dirty="0">
                          <a:solidFill>
                            <a:schemeClr val="tx1"/>
                          </a:solidFill>
                          <a:effectLst/>
                          <a:latin typeface="Arial" panose="020B0604020202020204" pitchFamily="34" charset="0"/>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870765789"/>
                  </a:ext>
                </a:extLst>
              </a:tr>
              <a:tr h="238953">
                <a:tc>
                  <a:txBody>
                    <a:bodyPr/>
                    <a:lstStyle/>
                    <a:p>
                      <a:pPr algn="ctr" rtl="0" fontAlgn="b"/>
                      <a:r>
                        <a:rPr lang="fr-FR" sz="1050" b="0" i="0" u="none" strike="noStrike" dirty="0">
                          <a:solidFill>
                            <a:schemeClr val="tx1"/>
                          </a:solidFill>
                          <a:effectLst/>
                          <a:latin typeface="Arial" panose="020B0604020202020204" pitchFamily="34" charset="0"/>
                        </a:rPr>
                        <a:t>4.2%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177810925"/>
                  </a:ext>
                </a:extLst>
              </a:tr>
              <a:tr h="238953">
                <a:tc>
                  <a:txBody>
                    <a:bodyPr/>
                    <a:lstStyle/>
                    <a:p>
                      <a:pPr algn="ctr" rtl="0" fontAlgn="b"/>
                      <a:r>
                        <a:rPr lang="fr-FR" sz="1050" b="0" i="0" u="none" strike="noStrike" dirty="0">
                          <a:solidFill>
                            <a:schemeClr val="tx1"/>
                          </a:solidFill>
                          <a:effectLst/>
                          <a:latin typeface="Arial" panose="020B0604020202020204" pitchFamily="34" charset="0"/>
                        </a:rPr>
                        <a:t>2.5%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343995373"/>
                  </a:ext>
                </a:extLst>
              </a:tr>
              <a:tr h="238953">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983545069"/>
                  </a:ext>
                </a:extLst>
              </a:tr>
              <a:tr h="238953">
                <a:tc>
                  <a:txBody>
                    <a:bodyPr/>
                    <a:lstStyle/>
                    <a:p>
                      <a:pPr algn="ctr" rtl="0" fontAlgn="b"/>
                      <a:r>
                        <a:rPr lang="fr-FR" sz="1050" b="0" i="0" u="none" strike="noStrike" dirty="0">
                          <a:solidFill>
                            <a:schemeClr val="tx1"/>
                          </a:solidFill>
                          <a:effectLst/>
                          <a:latin typeface="Arial" panose="020B0604020202020204" pitchFamily="34" charset="0"/>
                        </a:rPr>
                        <a:t>0.42%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03348605"/>
                  </a:ext>
                </a:extLst>
              </a:tr>
            </a:tbl>
          </a:graphicData>
        </a:graphic>
      </p:graphicFrame>
      <p:sp>
        <p:nvSpPr>
          <p:cNvPr id="193" name="Rectangle 192">
            <a:extLst>
              <a:ext uri="{FF2B5EF4-FFF2-40B4-BE49-F238E27FC236}">
                <a16:creationId xmlns:a16="http://schemas.microsoft.com/office/drawing/2014/main" id="{273E87A3-C3E1-48AE-B4CE-0D7B1AA4C1B1}"/>
              </a:ext>
            </a:extLst>
          </p:cNvPr>
          <p:cNvSpPr/>
          <p:nvPr/>
        </p:nvSpPr>
        <p:spPr>
          <a:xfrm>
            <a:off x="8101797" y="4541895"/>
            <a:ext cx="1266865"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a:t>
            </a:r>
            <a:endPar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01" name="ColumnHeader">
            <a:extLst>
              <a:ext uri="{FF2B5EF4-FFF2-40B4-BE49-F238E27FC236}">
                <a16:creationId xmlns:a16="http://schemas.microsoft.com/office/drawing/2014/main" id="{F0C2B957-0B00-49AA-9605-3C7A4A131599}"/>
              </a:ext>
            </a:extLst>
          </p:cNvPr>
          <p:cNvSpPr>
            <a:spLocks noChangeArrowheads="1"/>
          </p:cNvSpPr>
          <p:nvPr/>
        </p:nvSpPr>
        <p:spPr bwMode="gray">
          <a:xfrm>
            <a:off x="7542344" y="5144044"/>
            <a:ext cx="4113212"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sp>
        <p:nvSpPr>
          <p:cNvPr id="98" name="Rectangle 97">
            <a:extLst>
              <a:ext uri="{FF2B5EF4-FFF2-40B4-BE49-F238E27FC236}">
                <a16:creationId xmlns:a16="http://schemas.microsoft.com/office/drawing/2014/main" id="{1734D1E1-52BF-438C-A589-4FC9BCDDAEB4}"/>
              </a:ext>
            </a:extLst>
          </p:cNvPr>
          <p:cNvSpPr/>
          <p:nvPr/>
        </p:nvSpPr>
        <p:spPr>
          <a:xfrm>
            <a:off x="9526443" y="1798894"/>
            <a:ext cx="1265587"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Hôpitaux</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aphicFrame>
        <p:nvGraphicFramePr>
          <p:cNvPr id="99" name="Table 98">
            <a:extLst>
              <a:ext uri="{FF2B5EF4-FFF2-40B4-BE49-F238E27FC236}">
                <a16:creationId xmlns:a16="http://schemas.microsoft.com/office/drawing/2014/main" id="{B6E49D26-99CC-4EEA-AF18-D0F9A812EA99}"/>
              </a:ext>
            </a:extLst>
          </p:cNvPr>
          <p:cNvGraphicFramePr>
            <a:graphicFrameLocks noGrp="1"/>
          </p:cNvGraphicFramePr>
          <p:nvPr>
            <p:extLst>
              <p:ext uri="{D42A27DB-BD31-4B8C-83A1-F6EECF244321}">
                <p14:modId xmlns:p14="http://schemas.microsoft.com/office/powerpoint/2010/main" val="1112014622"/>
              </p:ext>
            </p:extLst>
          </p:nvPr>
        </p:nvGraphicFramePr>
        <p:xfrm>
          <a:off x="9489196" y="2259687"/>
          <a:ext cx="1296796" cy="2184566"/>
        </p:xfrm>
        <a:graphic>
          <a:graphicData uri="http://schemas.openxmlformats.org/drawingml/2006/table">
            <a:tbl>
              <a:tblPr firstRow="1" bandRow="1">
                <a:tableStyleId>{5C22544A-7EE6-4342-B048-85BDC9FD1C3A}</a:tableStyleId>
              </a:tblPr>
              <a:tblGrid>
                <a:gridCol w="1296796">
                  <a:extLst>
                    <a:ext uri="{9D8B030D-6E8A-4147-A177-3AD203B41FA5}">
                      <a16:colId xmlns:a16="http://schemas.microsoft.com/office/drawing/2014/main" val="3815968776"/>
                    </a:ext>
                  </a:extLst>
                </a:gridCol>
              </a:tblGrid>
              <a:tr h="238953">
                <a:tc>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142192180"/>
                  </a:ext>
                </a:extLst>
              </a:tr>
              <a:tr h="238953">
                <a:tc>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38953">
                <a:tc>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38953">
                <a:tc>
                  <a:txBody>
                    <a:bodyPr/>
                    <a:lstStyle/>
                    <a:p>
                      <a:pPr algn="ctr" rtl="0" fontAlgn="b"/>
                      <a:r>
                        <a:rPr lang="fr-FR" sz="1050" b="0" i="0" u="none" strike="noStrike" dirty="0">
                          <a:solidFill>
                            <a:schemeClr val="tx1"/>
                          </a:solidFill>
                          <a:effectLst/>
                          <a:latin typeface="Arial" panose="020B0604020202020204" pitchFamily="34" charset="0"/>
                        </a:rPr>
                        <a:t>50%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72942">
                <a:tc>
                  <a:txBody>
                    <a:bodyPr/>
                    <a:lstStyle/>
                    <a:p>
                      <a:pPr algn="ctr" rtl="0" fontAlgn="b"/>
                      <a:r>
                        <a:rPr lang="fr-FR" sz="1050" b="0" i="0" u="none" strike="noStrike" dirty="0">
                          <a:solidFill>
                            <a:schemeClr val="tx1"/>
                          </a:solidFill>
                          <a:effectLst/>
                          <a:latin typeface="Arial" panose="020B0604020202020204" pitchFamily="34" charset="0"/>
                        </a:rPr>
                        <a:t>33.3%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870765789"/>
                  </a:ext>
                </a:extLst>
              </a:tr>
              <a:tr h="238953">
                <a:tc>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259038795"/>
                  </a:ext>
                </a:extLst>
              </a:tr>
              <a:tr h="238953">
                <a:tc>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6305821"/>
                  </a:ext>
                </a:extLst>
              </a:tr>
              <a:tr h="238953">
                <a:tc>
                  <a:txBody>
                    <a:bodyPr/>
                    <a:lstStyle/>
                    <a:p>
                      <a:pPr algn="ctr" rtl="0" fontAlgn="b"/>
                      <a:r>
                        <a:rPr lang="fr-FR" sz="1050" b="0" i="0" u="none" strike="noStrike" dirty="0">
                          <a:solidFill>
                            <a:schemeClr val="tx1"/>
                          </a:solidFill>
                          <a:effectLst/>
                          <a:latin typeface="Arial" panose="020B0604020202020204" pitchFamily="34" charset="0"/>
                        </a:rPr>
                        <a:t>50%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559624635"/>
                  </a:ext>
                </a:extLst>
              </a:tr>
              <a:tr h="238953">
                <a:tc>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049719891"/>
                  </a:ext>
                </a:extLst>
              </a:tr>
            </a:tbl>
          </a:graphicData>
        </a:graphic>
      </p:graphicFrame>
      <p:sp>
        <p:nvSpPr>
          <p:cNvPr id="100" name="Rectangle 99">
            <a:extLst>
              <a:ext uri="{FF2B5EF4-FFF2-40B4-BE49-F238E27FC236}">
                <a16:creationId xmlns:a16="http://schemas.microsoft.com/office/drawing/2014/main" id="{17CE12F8-9548-47F7-AADD-4F73DA3B0A24}"/>
              </a:ext>
            </a:extLst>
          </p:cNvPr>
          <p:cNvSpPr/>
          <p:nvPr/>
        </p:nvSpPr>
        <p:spPr>
          <a:xfrm>
            <a:off x="9568748" y="4538360"/>
            <a:ext cx="1266865"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2.8%</a:t>
            </a:r>
            <a:endPar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3A23F4FE-4F11-49DA-A647-65B802FB0EE5}"/>
              </a:ext>
            </a:extLst>
          </p:cNvPr>
          <p:cNvSpPr/>
          <p:nvPr/>
        </p:nvSpPr>
        <p:spPr>
          <a:xfrm>
            <a:off x="10911912" y="1798894"/>
            <a:ext cx="1228340"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Centres de santé</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aphicFrame>
        <p:nvGraphicFramePr>
          <p:cNvPr id="102" name="Table 101">
            <a:extLst>
              <a:ext uri="{FF2B5EF4-FFF2-40B4-BE49-F238E27FC236}">
                <a16:creationId xmlns:a16="http://schemas.microsoft.com/office/drawing/2014/main" id="{8A37C170-B885-4279-B3A2-446CA4BD6D27}"/>
              </a:ext>
            </a:extLst>
          </p:cNvPr>
          <p:cNvGraphicFramePr>
            <a:graphicFrameLocks noGrp="1"/>
          </p:cNvGraphicFramePr>
          <p:nvPr>
            <p:extLst>
              <p:ext uri="{D42A27DB-BD31-4B8C-83A1-F6EECF244321}">
                <p14:modId xmlns:p14="http://schemas.microsoft.com/office/powerpoint/2010/main" val="3799234244"/>
              </p:ext>
            </p:extLst>
          </p:nvPr>
        </p:nvGraphicFramePr>
        <p:xfrm>
          <a:off x="10874664" y="2259687"/>
          <a:ext cx="1265587" cy="2150577"/>
        </p:xfrm>
        <a:graphic>
          <a:graphicData uri="http://schemas.openxmlformats.org/drawingml/2006/table">
            <a:tbl>
              <a:tblPr firstRow="1" bandRow="1">
                <a:tableStyleId>{5C22544A-7EE6-4342-B048-85BDC9FD1C3A}</a:tableStyleId>
              </a:tblPr>
              <a:tblGrid>
                <a:gridCol w="1265587">
                  <a:extLst>
                    <a:ext uri="{9D8B030D-6E8A-4147-A177-3AD203B41FA5}">
                      <a16:colId xmlns:a16="http://schemas.microsoft.com/office/drawing/2014/main" val="3815968776"/>
                    </a:ext>
                  </a:extLst>
                </a:gridCol>
              </a:tblGrid>
              <a:tr h="238953">
                <a:tc>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205671626"/>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76.7%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4.1%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38953">
                <a:tc>
                  <a:txBody>
                    <a:bodyPr/>
                    <a:lstStyle/>
                    <a:p>
                      <a:pPr algn="ctr" rtl="0" fontAlgn="b"/>
                      <a:r>
                        <a:rPr lang="fr-FR" sz="1050" b="0" i="0" u="none" strike="noStrike" dirty="0">
                          <a:solidFill>
                            <a:schemeClr val="tx1"/>
                          </a:solidFill>
                          <a:effectLst/>
                          <a:latin typeface="Arial" panose="020B0604020202020204" pitchFamily="34" charset="0"/>
                        </a:rPr>
                        <a:t>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38953">
                <a:tc>
                  <a:txBody>
                    <a:bodyPr/>
                    <a:lstStyle/>
                    <a:p>
                      <a:pPr algn="ctr" rtl="0" fontAlgn="b"/>
                      <a:r>
                        <a:rPr lang="fr-FR" sz="1050" b="0" i="0" u="none" strike="noStrike" dirty="0">
                          <a:solidFill>
                            <a:schemeClr val="tx1"/>
                          </a:solidFill>
                          <a:effectLst/>
                          <a:latin typeface="Arial" panose="020B0604020202020204" pitchFamily="34" charset="0"/>
                        </a:rPr>
                        <a:t>12.9%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870765789"/>
                  </a:ext>
                </a:extLst>
              </a:tr>
              <a:tr h="238953">
                <a:tc>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20394229"/>
                  </a:ext>
                </a:extLst>
              </a:tr>
              <a:tr h="238953">
                <a:tc>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127867006"/>
                  </a:ext>
                </a:extLst>
              </a:tr>
              <a:tr h="238953">
                <a:tc>
                  <a:txBody>
                    <a:bodyPr/>
                    <a:lstStyle/>
                    <a:p>
                      <a:pPr algn="ctr" rtl="0" fontAlgn="b"/>
                      <a:r>
                        <a:rPr lang="fr-FR" sz="1050" b="0" i="0" u="none" strike="noStrike" dirty="0">
                          <a:solidFill>
                            <a:schemeClr val="tx1"/>
                          </a:solidFill>
                          <a:effectLst/>
                          <a:latin typeface="Arial" panose="020B0604020202020204" pitchFamily="34" charset="0"/>
                        </a:rPr>
                        <a:t>28.2%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45731918"/>
                  </a:ext>
                </a:extLst>
              </a:tr>
              <a:tr h="238953">
                <a:tc>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297417859"/>
                  </a:ext>
                </a:extLst>
              </a:tr>
            </a:tbl>
          </a:graphicData>
        </a:graphic>
      </p:graphicFrame>
      <p:sp>
        <p:nvSpPr>
          <p:cNvPr id="103" name="Rectangle 102">
            <a:extLst>
              <a:ext uri="{FF2B5EF4-FFF2-40B4-BE49-F238E27FC236}">
                <a16:creationId xmlns:a16="http://schemas.microsoft.com/office/drawing/2014/main" id="{1C353C05-E48B-4A04-B06B-60E4908D94A4}"/>
              </a:ext>
            </a:extLst>
          </p:cNvPr>
          <p:cNvSpPr/>
          <p:nvPr/>
        </p:nvSpPr>
        <p:spPr>
          <a:xfrm>
            <a:off x="10911912" y="4537681"/>
            <a:ext cx="1266865"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en-GB" sz="1000" dirty="0">
                <a:solidFill>
                  <a:prstClr val="white"/>
                </a:solidFill>
                <a:latin typeface="Arial" panose="020B0604020202020204" pitchFamily="34" charset="0"/>
                <a:cs typeface="Arial" panose="020B0604020202020204" pitchFamily="34" charset="0"/>
              </a:rPr>
              <a:t>3.1</a:t>
            </a:r>
            <a:r>
              <a:rPr kumimoji="0" lang="en-GB"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endPar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4" name="Rectangle 103">
            <a:extLst>
              <a:ext uri="{FF2B5EF4-FFF2-40B4-BE49-F238E27FC236}">
                <a16:creationId xmlns:a16="http://schemas.microsoft.com/office/drawing/2014/main" id="{58C437BD-AC79-4D95-81B6-71F1596F70CB}"/>
              </a:ext>
            </a:extLst>
          </p:cNvPr>
          <p:cNvSpPr/>
          <p:nvPr/>
        </p:nvSpPr>
        <p:spPr>
          <a:xfrm>
            <a:off x="5318964" y="4873418"/>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05" name="Rectangle 104">
            <a:extLst>
              <a:ext uri="{FF2B5EF4-FFF2-40B4-BE49-F238E27FC236}">
                <a16:creationId xmlns:a16="http://schemas.microsoft.com/office/drawing/2014/main" id="{3A7EE97D-DDE6-4022-B01E-658B90FBE922}"/>
              </a:ext>
            </a:extLst>
          </p:cNvPr>
          <p:cNvSpPr/>
          <p:nvPr/>
        </p:nvSpPr>
        <p:spPr>
          <a:xfrm>
            <a:off x="5325299" y="5127828"/>
            <a:ext cx="257015" cy="130578"/>
          </a:xfrm>
          <a:prstGeom prst="rect">
            <a:avLst/>
          </a:prstGeom>
          <a:solidFill>
            <a:schemeClr val="tx2">
              <a:lumMod val="20000"/>
              <a:lumOff val="8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6" name="Rectangle 105">
            <a:extLst>
              <a:ext uri="{FF2B5EF4-FFF2-40B4-BE49-F238E27FC236}">
                <a16:creationId xmlns:a16="http://schemas.microsoft.com/office/drawing/2014/main" id="{FAFDC6DB-39C3-466F-BF6B-508E210E236A}"/>
              </a:ext>
            </a:extLst>
          </p:cNvPr>
          <p:cNvSpPr/>
          <p:nvPr/>
        </p:nvSpPr>
        <p:spPr>
          <a:xfrm>
            <a:off x="5325299" y="5301395"/>
            <a:ext cx="257015" cy="130578"/>
          </a:xfrm>
          <a:prstGeom prst="rect">
            <a:avLst/>
          </a:prstGeom>
          <a:solidFill>
            <a:schemeClr val="tx2">
              <a:lumMod val="60000"/>
              <a:lumOff val="4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7" name="Rectangle 106">
            <a:extLst>
              <a:ext uri="{FF2B5EF4-FFF2-40B4-BE49-F238E27FC236}">
                <a16:creationId xmlns:a16="http://schemas.microsoft.com/office/drawing/2014/main" id="{8CC872DD-5746-4085-B92A-61C70EDEFCED}"/>
              </a:ext>
            </a:extLst>
          </p:cNvPr>
          <p:cNvSpPr/>
          <p:nvPr/>
        </p:nvSpPr>
        <p:spPr>
          <a:xfrm>
            <a:off x="5325299" y="5474961"/>
            <a:ext cx="257015" cy="130578"/>
          </a:xfrm>
          <a:prstGeom prst="rect">
            <a:avLst/>
          </a:prstGeom>
          <a:solidFill>
            <a:schemeClr val="tx2"/>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8" name="TextBox 107">
            <a:extLst>
              <a:ext uri="{FF2B5EF4-FFF2-40B4-BE49-F238E27FC236}">
                <a16:creationId xmlns:a16="http://schemas.microsoft.com/office/drawing/2014/main" id="{0ACF5888-3BFC-4F48-B0CC-A627860A5968}"/>
              </a:ext>
            </a:extLst>
          </p:cNvPr>
          <p:cNvSpPr txBox="1"/>
          <p:nvPr/>
        </p:nvSpPr>
        <p:spPr>
          <a:xfrm>
            <a:off x="5642860" y="5104519"/>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09" name="TextBox 108">
            <a:extLst>
              <a:ext uri="{FF2B5EF4-FFF2-40B4-BE49-F238E27FC236}">
                <a16:creationId xmlns:a16="http://schemas.microsoft.com/office/drawing/2014/main" id="{FA3C132F-FE88-4A56-8B9A-32A55E72FC02}"/>
              </a:ext>
            </a:extLst>
          </p:cNvPr>
          <p:cNvSpPr txBox="1"/>
          <p:nvPr/>
        </p:nvSpPr>
        <p:spPr>
          <a:xfrm>
            <a:off x="5642862" y="5306221"/>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10" name="TextBox 109">
            <a:extLst>
              <a:ext uri="{FF2B5EF4-FFF2-40B4-BE49-F238E27FC236}">
                <a16:creationId xmlns:a16="http://schemas.microsoft.com/office/drawing/2014/main" id="{1C3A19BE-B98F-4976-B6AD-12EB7CD5DACE}"/>
              </a:ext>
            </a:extLst>
          </p:cNvPr>
          <p:cNvSpPr txBox="1"/>
          <p:nvPr/>
        </p:nvSpPr>
        <p:spPr>
          <a:xfrm>
            <a:off x="5642862" y="5481108"/>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11" name="TextBox 110">
            <a:extLst>
              <a:ext uri="{FF2B5EF4-FFF2-40B4-BE49-F238E27FC236}">
                <a16:creationId xmlns:a16="http://schemas.microsoft.com/office/drawing/2014/main" id="{FD9BC6F8-4948-4FA8-8E6F-1C0AECB915B4}"/>
              </a:ext>
            </a:extLst>
          </p:cNvPr>
          <p:cNvSpPr txBox="1"/>
          <p:nvPr/>
        </p:nvSpPr>
        <p:spPr>
          <a:xfrm>
            <a:off x="5642862" y="5655995"/>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12" name="Rectangle 111">
            <a:extLst>
              <a:ext uri="{FF2B5EF4-FFF2-40B4-BE49-F238E27FC236}">
                <a16:creationId xmlns:a16="http://schemas.microsoft.com/office/drawing/2014/main" id="{2509ADC1-A724-486E-8313-D8A3F742D2BE}"/>
              </a:ext>
            </a:extLst>
          </p:cNvPr>
          <p:cNvSpPr/>
          <p:nvPr/>
        </p:nvSpPr>
        <p:spPr>
          <a:xfrm>
            <a:off x="5325298" y="5655995"/>
            <a:ext cx="257015" cy="130578"/>
          </a:xfrm>
          <a:prstGeom prst="rect">
            <a:avLst/>
          </a:prstGeom>
          <a:solidFill>
            <a:schemeClr val="tx2">
              <a:lumMod val="5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3" name="Rectangle 112">
            <a:extLst>
              <a:ext uri="{FF2B5EF4-FFF2-40B4-BE49-F238E27FC236}">
                <a16:creationId xmlns:a16="http://schemas.microsoft.com/office/drawing/2014/main" id="{571C8B19-6026-44E4-9B0C-405809A69689}"/>
              </a:ext>
            </a:extLst>
          </p:cNvPr>
          <p:cNvSpPr/>
          <p:nvPr/>
        </p:nvSpPr>
        <p:spPr>
          <a:xfrm>
            <a:off x="5334956" y="6045497"/>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14" name="Rectangle 113">
            <a:extLst>
              <a:ext uri="{FF2B5EF4-FFF2-40B4-BE49-F238E27FC236}">
                <a16:creationId xmlns:a16="http://schemas.microsoft.com/office/drawing/2014/main" id="{2835A3F8-7631-4615-9145-9BCF4956E773}"/>
              </a:ext>
            </a:extLst>
          </p:cNvPr>
          <p:cNvSpPr/>
          <p:nvPr/>
        </p:nvSpPr>
        <p:spPr>
          <a:xfrm>
            <a:off x="5376566" y="6102004"/>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15" name="Rectangle 114">
            <a:extLst>
              <a:ext uri="{FF2B5EF4-FFF2-40B4-BE49-F238E27FC236}">
                <a16:creationId xmlns:a16="http://schemas.microsoft.com/office/drawing/2014/main" id="{C25E5CCC-B470-4D3D-AD4C-7EC1D849FF22}"/>
              </a:ext>
            </a:extLst>
          </p:cNvPr>
          <p:cNvSpPr/>
          <p:nvPr/>
        </p:nvSpPr>
        <p:spPr>
          <a:xfrm>
            <a:off x="5334955" y="6278628"/>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16" name="Rectangle 115">
            <a:extLst>
              <a:ext uri="{FF2B5EF4-FFF2-40B4-BE49-F238E27FC236}">
                <a16:creationId xmlns:a16="http://schemas.microsoft.com/office/drawing/2014/main" id="{FDD1E6B3-06E8-4E7A-9A35-C2208C502762}"/>
              </a:ext>
            </a:extLst>
          </p:cNvPr>
          <p:cNvSpPr/>
          <p:nvPr/>
        </p:nvSpPr>
        <p:spPr>
          <a:xfrm>
            <a:off x="5334955" y="6434509"/>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17" name="Rectangle 116">
            <a:extLst>
              <a:ext uri="{FF2B5EF4-FFF2-40B4-BE49-F238E27FC236}">
                <a16:creationId xmlns:a16="http://schemas.microsoft.com/office/drawing/2014/main" id="{F57F137C-FAE7-45C8-A1C3-AEB764273A4C}"/>
              </a:ext>
            </a:extLst>
          </p:cNvPr>
          <p:cNvSpPr/>
          <p:nvPr/>
        </p:nvSpPr>
        <p:spPr>
          <a:xfrm>
            <a:off x="5338874" y="6576474"/>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87" name="Callout: Line 86">
            <a:extLst>
              <a:ext uri="{FF2B5EF4-FFF2-40B4-BE49-F238E27FC236}">
                <a16:creationId xmlns:a16="http://schemas.microsoft.com/office/drawing/2014/main" id="{C1B7B84D-34B7-4B8F-8B8B-D891BCAA9959}"/>
              </a:ext>
            </a:extLst>
          </p:cNvPr>
          <p:cNvSpPr/>
          <p:nvPr/>
        </p:nvSpPr>
        <p:spPr>
          <a:xfrm>
            <a:off x="4881798" y="2870977"/>
            <a:ext cx="712450" cy="886355"/>
          </a:xfrm>
          <a:prstGeom prst="borderCallout1">
            <a:avLst>
              <a:gd name="adj1" fmla="val 76988"/>
              <a:gd name="adj2" fmla="val 461"/>
              <a:gd name="adj3" fmla="val 80492"/>
              <a:gd name="adj4" fmla="val -2012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2784C6"/>
                </a:solidFill>
                <a:latin typeface="Arial" pitchFamily="34" charset="0"/>
                <a:cs typeface="Arial" pitchFamily="34" charset="0"/>
              </a:rPr>
              <a:t>IRC</a:t>
            </a:r>
          </a:p>
          <a:p>
            <a:r>
              <a:rPr lang="fr-FR" sz="900" b="1" dirty="0">
                <a:solidFill>
                  <a:srgbClr val="2784C6"/>
                </a:solidFill>
                <a:latin typeface="Arial" pitchFamily="34" charset="0"/>
                <a:cs typeface="Arial" pitchFamily="34" charset="0"/>
              </a:rPr>
              <a:t>DNTA</a:t>
            </a:r>
          </a:p>
          <a:p>
            <a:r>
              <a:rPr lang="fr-FR" sz="900" b="1" dirty="0">
                <a:solidFill>
                  <a:srgbClr val="A21A80"/>
                </a:solidFill>
                <a:latin typeface="Arial" pitchFamily="34" charset="0"/>
                <a:cs typeface="Arial" pitchFamily="34" charset="0"/>
              </a:rPr>
              <a:t>BPRM</a:t>
            </a:r>
          </a:p>
          <a:p>
            <a:r>
              <a:rPr lang="fr-FR" sz="900" b="1" dirty="0">
                <a:solidFill>
                  <a:srgbClr val="A21A80"/>
                </a:solidFill>
                <a:latin typeface="Arial" pitchFamily="34" charset="0"/>
                <a:cs typeface="Arial" pitchFamily="34" charset="0"/>
              </a:rPr>
              <a:t>UNHCR</a:t>
            </a:r>
          </a:p>
          <a:p>
            <a:r>
              <a:rPr lang="fr-FR" sz="900" b="1" dirty="0">
                <a:solidFill>
                  <a:srgbClr val="A21A80"/>
                </a:solidFill>
                <a:latin typeface="Arial" pitchFamily="34" charset="0"/>
                <a:cs typeface="Arial" pitchFamily="34" charset="0"/>
              </a:rPr>
              <a:t>PAM</a:t>
            </a:r>
          </a:p>
        </p:txBody>
      </p:sp>
      <p:sp>
        <p:nvSpPr>
          <p:cNvPr id="88" name="Callout: Line 87">
            <a:extLst>
              <a:ext uri="{FF2B5EF4-FFF2-40B4-BE49-F238E27FC236}">
                <a16:creationId xmlns:a16="http://schemas.microsoft.com/office/drawing/2014/main" id="{9AC33FA6-451F-4ADC-BC94-AA628DADF448}"/>
              </a:ext>
            </a:extLst>
          </p:cNvPr>
          <p:cNvSpPr/>
          <p:nvPr/>
        </p:nvSpPr>
        <p:spPr>
          <a:xfrm>
            <a:off x="4509339" y="4360819"/>
            <a:ext cx="685348" cy="1114142"/>
          </a:xfrm>
          <a:prstGeom prst="borderCallout1">
            <a:avLst>
              <a:gd name="adj1" fmla="val 38412"/>
              <a:gd name="adj2" fmla="val 461"/>
              <a:gd name="adj3" fmla="val 47561"/>
              <a:gd name="adj4" fmla="val -4838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FF0000"/>
                </a:solidFill>
                <a:latin typeface="Arial" pitchFamily="34" charset="0"/>
                <a:cs typeface="Arial" pitchFamily="34" charset="0"/>
              </a:rPr>
              <a:t>IRC</a:t>
            </a:r>
          </a:p>
          <a:p>
            <a:r>
              <a:rPr lang="fr-FR" sz="900" b="1" dirty="0">
                <a:solidFill>
                  <a:srgbClr val="2784C6"/>
                </a:solidFill>
                <a:latin typeface="Arial" pitchFamily="34" charset="0"/>
                <a:cs typeface="Arial" pitchFamily="34" charset="0"/>
              </a:rPr>
              <a:t>PUI</a:t>
            </a:r>
          </a:p>
          <a:p>
            <a:r>
              <a:rPr lang="fr-FR" sz="900" b="1" dirty="0">
                <a:solidFill>
                  <a:srgbClr val="2784C6"/>
                </a:solidFill>
                <a:latin typeface="Arial" pitchFamily="34" charset="0"/>
                <a:cs typeface="Arial" pitchFamily="34" charset="0"/>
              </a:rPr>
              <a:t>IRC</a:t>
            </a:r>
          </a:p>
          <a:p>
            <a:r>
              <a:rPr lang="fr-FR" sz="900" b="1" dirty="0">
                <a:solidFill>
                  <a:srgbClr val="2784C6"/>
                </a:solidFill>
                <a:latin typeface="Arial" pitchFamily="34" charset="0"/>
                <a:cs typeface="Arial" pitchFamily="34" charset="0"/>
              </a:rPr>
              <a:t>DNTA</a:t>
            </a:r>
          </a:p>
          <a:p>
            <a:r>
              <a:rPr lang="fr-FR" sz="900" b="1" dirty="0">
                <a:solidFill>
                  <a:srgbClr val="A21A80"/>
                </a:solidFill>
                <a:latin typeface="Arial" pitchFamily="34" charset="0"/>
                <a:cs typeface="Arial" pitchFamily="34" charset="0"/>
              </a:rPr>
              <a:t>ECHO</a:t>
            </a:r>
          </a:p>
          <a:p>
            <a:r>
              <a:rPr lang="fr-FR" sz="900" b="1" dirty="0">
                <a:solidFill>
                  <a:srgbClr val="A21A80"/>
                </a:solidFill>
                <a:latin typeface="Arial" pitchFamily="34" charset="0"/>
                <a:cs typeface="Arial" pitchFamily="34" charset="0"/>
              </a:rPr>
              <a:t>UNHCR</a:t>
            </a:r>
          </a:p>
          <a:p>
            <a:r>
              <a:rPr lang="fr-FR" sz="900" b="1" dirty="0">
                <a:solidFill>
                  <a:srgbClr val="A21A80"/>
                </a:solidFill>
                <a:latin typeface="Arial" pitchFamily="34" charset="0"/>
                <a:cs typeface="Arial" pitchFamily="34" charset="0"/>
              </a:rPr>
              <a:t>BPRM</a:t>
            </a:r>
            <a:endParaRPr lang="en-US" sz="900" b="1" dirty="0">
              <a:solidFill>
                <a:srgbClr val="A21A80"/>
              </a:solidFill>
              <a:latin typeface="Arial" pitchFamily="34" charset="0"/>
              <a:cs typeface="Arial" pitchFamily="34" charset="0"/>
            </a:endParaRPr>
          </a:p>
        </p:txBody>
      </p:sp>
      <p:sp>
        <p:nvSpPr>
          <p:cNvPr id="92" name="Callout: Line 91">
            <a:extLst>
              <a:ext uri="{FF2B5EF4-FFF2-40B4-BE49-F238E27FC236}">
                <a16:creationId xmlns:a16="http://schemas.microsoft.com/office/drawing/2014/main" id="{71254247-46F0-4959-B447-E09B8CDB7E48}"/>
              </a:ext>
            </a:extLst>
          </p:cNvPr>
          <p:cNvSpPr/>
          <p:nvPr/>
        </p:nvSpPr>
        <p:spPr>
          <a:xfrm>
            <a:off x="4222747" y="5671352"/>
            <a:ext cx="817797" cy="726735"/>
          </a:xfrm>
          <a:prstGeom prst="borderCallout1">
            <a:avLst>
              <a:gd name="adj1" fmla="val 76988"/>
              <a:gd name="adj2" fmla="val 461"/>
              <a:gd name="adj3" fmla="val -59477"/>
              <a:gd name="adj4" fmla="val -11853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IRC</a:t>
            </a:r>
          </a:p>
          <a:p>
            <a:r>
              <a:rPr lang="fr-FR" sz="900" b="1" dirty="0">
                <a:solidFill>
                  <a:srgbClr val="2784C6"/>
                </a:solidFill>
                <a:latin typeface="Arial" pitchFamily="34" charset="0"/>
                <a:cs typeface="Arial" pitchFamily="34" charset="0"/>
              </a:rPr>
              <a:t>DNTA</a:t>
            </a:r>
          </a:p>
          <a:p>
            <a:r>
              <a:rPr lang="fr-FR" sz="900" b="1" dirty="0">
                <a:solidFill>
                  <a:srgbClr val="A21A80"/>
                </a:solidFill>
                <a:latin typeface="Arial" pitchFamily="34" charset="0"/>
                <a:cs typeface="Arial" pitchFamily="34" charset="0"/>
              </a:rPr>
              <a:t>ECHO</a:t>
            </a:r>
            <a:endParaRPr lang="en-US" sz="900" b="1" dirty="0">
              <a:solidFill>
                <a:srgbClr val="A21A80"/>
              </a:solidFill>
              <a:latin typeface="Arial" pitchFamily="34" charset="0"/>
              <a:cs typeface="Arial" pitchFamily="34" charset="0"/>
            </a:endParaRPr>
          </a:p>
        </p:txBody>
      </p:sp>
      <p:sp>
        <p:nvSpPr>
          <p:cNvPr id="93" name="Callout: Line 92">
            <a:extLst>
              <a:ext uri="{FF2B5EF4-FFF2-40B4-BE49-F238E27FC236}">
                <a16:creationId xmlns:a16="http://schemas.microsoft.com/office/drawing/2014/main" id="{10C2B9A4-03F8-46EA-984D-2F92E7D47598}"/>
              </a:ext>
            </a:extLst>
          </p:cNvPr>
          <p:cNvSpPr/>
          <p:nvPr/>
        </p:nvSpPr>
        <p:spPr>
          <a:xfrm>
            <a:off x="786056" y="3642914"/>
            <a:ext cx="697796" cy="860135"/>
          </a:xfrm>
          <a:prstGeom prst="borderCallout1">
            <a:avLst>
              <a:gd name="adj1" fmla="val 71142"/>
              <a:gd name="adj2" fmla="val 99470"/>
              <a:gd name="adj3" fmla="val 100782"/>
              <a:gd name="adj4" fmla="val 11465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2784C6"/>
                </a:solidFill>
                <a:latin typeface="Arial" pitchFamily="34" charset="0"/>
                <a:cs typeface="Arial" pitchFamily="34" charset="0"/>
              </a:rPr>
              <a:t>IRC</a:t>
            </a:r>
          </a:p>
          <a:p>
            <a:r>
              <a:rPr lang="fr-FR" sz="900" b="1" dirty="0">
                <a:solidFill>
                  <a:srgbClr val="2784C6"/>
                </a:solidFill>
                <a:latin typeface="Arial" pitchFamily="34" charset="0"/>
                <a:cs typeface="Arial" pitchFamily="34" charset="0"/>
              </a:rPr>
              <a:t>DNTA</a:t>
            </a:r>
          </a:p>
          <a:p>
            <a:r>
              <a:rPr lang="fr-FR" sz="900" b="1" dirty="0">
                <a:solidFill>
                  <a:srgbClr val="A21A80"/>
                </a:solidFill>
                <a:latin typeface="Arial" pitchFamily="34" charset="0"/>
                <a:cs typeface="Arial" pitchFamily="34" charset="0"/>
              </a:rPr>
              <a:t>ECHO</a:t>
            </a:r>
          </a:p>
          <a:p>
            <a:r>
              <a:rPr lang="fr-FR" sz="900" b="1" dirty="0">
                <a:solidFill>
                  <a:srgbClr val="A21A80"/>
                </a:solidFill>
                <a:latin typeface="Arial" pitchFamily="34" charset="0"/>
                <a:cs typeface="Arial" pitchFamily="34" charset="0"/>
              </a:rPr>
              <a:t>SIDA</a:t>
            </a:r>
          </a:p>
          <a:p>
            <a:r>
              <a:rPr lang="fr-FR" sz="900" b="1" dirty="0">
                <a:solidFill>
                  <a:srgbClr val="A21A80"/>
                </a:solidFill>
                <a:latin typeface="Arial" pitchFamily="34" charset="0"/>
                <a:cs typeface="Arial" pitchFamily="34" charset="0"/>
              </a:rPr>
              <a:t>UNHCR</a:t>
            </a:r>
          </a:p>
        </p:txBody>
      </p:sp>
      <p:sp>
        <p:nvSpPr>
          <p:cNvPr id="94" name="Callout: Line 93">
            <a:extLst>
              <a:ext uri="{FF2B5EF4-FFF2-40B4-BE49-F238E27FC236}">
                <a16:creationId xmlns:a16="http://schemas.microsoft.com/office/drawing/2014/main" id="{7769312D-C5C2-4546-9BE8-28F4611B0196}"/>
              </a:ext>
            </a:extLst>
          </p:cNvPr>
          <p:cNvSpPr/>
          <p:nvPr/>
        </p:nvSpPr>
        <p:spPr>
          <a:xfrm>
            <a:off x="5511649" y="3622747"/>
            <a:ext cx="697795" cy="976291"/>
          </a:xfrm>
          <a:prstGeom prst="borderCallout1">
            <a:avLst>
              <a:gd name="adj1" fmla="val 68068"/>
              <a:gd name="adj2" fmla="val 461"/>
              <a:gd name="adj3" fmla="val 66220"/>
              <a:gd name="adj4" fmla="val -15200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2784C6"/>
                </a:solidFill>
                <a:latin typeface="Arial" pitchFamily="34" charset="0"/>
                <a:cs typeface="Arial" pitchFamily="34" charset="0"/>
              </a:rPr>
              <a:t>IRC</a:t>
            </a:r>
          </a:p>
          <a:p>
            <a:r>
              <a:rPr lang="fr-FR" sz="900" b="1" dirty="0">
                <a:solidFill>
                  <a:srgbClr val="2784C6"/>
                </a:solidFill>
                <a:latin typeface="Arial" pitchFamily="34" charset="0"/>
                <a:cs typeface="Arial" pitchFamily="34" charset="0"/>
              </a:rPr>
              <a:t>DNTA</a:t>
            </a:r>
          </a:p>
          <a:p>
            <a:r>
              <a:rPr lang="fr-FR" sz="900" b="1" dirty="0">
                <a:solidFill>
                  <a:srgbClr val="A21A80"/>
                </a:solidFill>
                <a:latin typeface="Arial" pitchFamily="34" charset="0"/>
                <a:cs typeface="Arial" pitchFamily="34" charset="0"/>
              </a:rPr>
              <a:t>BPRM</a:t>
            </a:r>
          </a:p>
          <a:p>
            <a:r>
              <a:rPr lang="fr-FR" sz="900" b="1" dirty="0">
                <a:solidFill>
                  <a:srgbClr val="A21A80"/>
                </a:solidFill>
                <a:latin typeface="Arial" pitchFamily="34" charset="0"/>
                <a:cs typeface="Arial" pitchFamily="34" charset="0"/>
              </a:rPr>
              <a:t>UNHCR</a:t>
            </a:r>
          </a:p>
          <a:p>
            <a:r>
              <a:rPr lang="fr-FR" sz="900" b="1" dirty="0">
                <a:solidFill>
                  <a:srgbClr val="A21A80"/>
                </a:solidFill>
                <a:latin typeface="Arial" pitchFamily="34" charset="0"/>
                <a:cs typeface="Arial" pitchFamily="34" charset="0"/>
              </a:rPr>
              <a:t>PAM</a:t>
            </a:r>
          </a:p>
          <a:p>
            <a:r>
              <a:rPr lang="fr-FR" sz="900" b="1" dirty="0">
                <a:solidFill>
                  <a:srgbClr val="A21A80"/>
                </a:solidFill>
                <a:latin typeface="Arial" pitchFamily="34" charset="0"/>
                <a:cs typeface="Arial" pitchFamily="34" charset="0"/>
              </a:rPr>
              <a:t>ECHO</a:t>
            </a:r>
          </a:p>
        </p:txBody>
      </p:sp>
      <p:sp>
        <p:nvSpPr>
          <p:cNvPr id="95" name="Callout: Line 94">
            <a:extLst>
              <a:ext uri="{FF2B5EF4-FFF2-40B4-BE49-F238E27FC236}">
                <a16:creationId xmlns:a16="http://schemas.microsoft.com/office/drawing/2014/main" id="{589259B4-2ED1-4223-94A0-65F33DBEFF72}"/>
              </a:ext>
            </a:extLst>
          </p:cNvPr>
          <p:cNvSpPr/>
          <p:nvPr/>
        </p:nvSpPr>
        <p:spPr>
          <a:xfrm>
            <a:off x="53711" y="5724761"/>
            <a:ext cx="993085" cy="534288"/>
          </a:xfrm>
          <a:prstGeom prst="borderCallout1">
            <a:avLst>
              <a:gd name="adj1" fmla="val 44818"/>
              <a:gd name="adj2" fmla="val 99470"/>
              <a:gd name="adj3" fmla="val 72602"/>
              <a:gd name="adj4" fmla="val 21117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err="1">
                <a:solidFill>
                  <a:srgbClr val="FF0000"/>
                </a:solidFill>
                <a:latin typeface="Arial" pitchFamily="34" charset="0"/>
                <a:cs typeface="Arial" pitchFamily="34" charset="0"/>
              </a:rPr>
              <a:t>WorldVision</a:t>
            </a:r>
            <a:endParaRPr lang="fr-FR" sz="900" b="1" dirty="0">
              <a:solidFill>
                <a:srgbClr val="FF0000"/>
              </a:solidFill>
              <a:latin typeface="Arial" pitchFamily="34" charset="0"/>
              <a:cs typeface="Arial" pitchFamily="34" charset="0"/>
            </a:endParaRPr>
          </a:p>
          <a:p>
            <a:r>
              <a:rPr lang="fr-FR" sz="900" b="1" dirty="0" err="1">
                <a:solidFill>
                  <a:srgbClr val="2784C6"/>
                </a:solidFill>
                <a:latin typeface="Arial" pitchFamily="34" charset="0"/>
                <a:cs typeface="Arial" pitchFamily="34" charset="0"/>
              </a:rPr>
              <a:t>WorldVision</a:t>
            </a:r>
            <a:endParaRPr lang="fr-FR" sz="900" b="1" dirty="0">
              <a:solidFill>
                <a:srgbClr val="2784C6"/>
              </a:solidFill>
              <a:latin typeface="Arial" pitchFamily="34" charset="0"/>
              <a:cs typeface="Arial" pitchFamily="34" charset="0"/>
            </a:endParaRPr>
          </a:p>
          <a:p>
            <a:r>
              <a:rPr lang="fr-FR" sz="900" b="1" dirty="0" err="1">
                <a:solidFill>
                  <a:srgbClr val="A21A80"/>
                </a:solidFill>
                <a:latin typeface="Arial" pitchFamily="34" charset="0"/>
                <a:cs typeface="Arial" pitchFamily="34" charset="0"/>
              </a:rPr>
              <a:t>WorldVision</a:t>
            </a:r>
            <a:endParaRPr lang="fr-FR" sz="900" b="1" dirty="0">
              <a:solidFill>
                <a:srgbClr val="A21A80"/>
              </a:solidFill>
              <a:latin typeface="Arial" pitchFamily="34" charset="0"/>
              <a:cs typeface="Arial" pitchFamily="34" charset="0"/>
            </a:endParaRPr>
          </a:p>
        </p:txBody>
      </p:sp>
      <p:sp>
        <p:nvSpPr>
          <p:cNvPr id="97" name="Callout: Line 96">
            <a:extLst>
              <a:ext uri="{FF2B5EF4-FFF2-40B4-BE49-F238E27FC236}">
                <a16:creationId xmlns:a16="http://schemas.microsoft.com/office/drawing/2014/main" id="{3A606A28-AD56-497D-97F2-3ED8D47E29AE}"/>
              </a:ext>
            </a:extLst>
          </p:cNvPr>
          <p:cNvSpPr/>
          <p:nvPr/>
        </p:nvSpPr>
        <p:spPr>
          <a:xfrm>
            <a:off x="62327" y="5734921"/>
            <a:ext cx="993085" cy="534288"/>
          </a:xfrm>
          <a:prstGeom prst="borderCallout1">
            <a:avLst>
              <a:gd name="adj1" fmla="val 44818"/>
              <a:gd name="adj2" fmla="val 99470"/>
              <a:gd name="adj3" fmla="val 110634"/>
              <a:gd name="adj4" fmla="val 21219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err="1">
                <a:solidFill>
                  <a:srgbClr val="FF0000"/>
                </a:solidFill>
                <a:latin typeface="Arial" pitchFamily="34" charset="0"/>
                <a:cs typeface="Arial" pitchFamily="34" charset="0"/>
              </a:rPr>
              <a:t>WorldVision</a:t>
            </a:r>
            <a:endParaRPr lang="fr-FR" sz="900" b="1" dirty="0">
              <a:solidFill>
                <a:srgbClr val="FF0000"/>
              </a:solidFill>
              <a:latin typeface="Arial" pitchFamily="34" charset="0"/>
              <a:cs typeface="Arial" pitchFamily="34" charset="0"/>
            </a:endParaRPr>
          </a:p>
          <a:p>
            <a:r>
              <a:rPr lang="fr-FR" sz="900" b="1" dirty="0" err="1">
                <a:solidFill>
                  <a:srgbClr val="2784C6"/>
                </a:solidFill>
                <a:latin typeface="Arial" pitchFamily="34" charset="0"/>
                <a:cs typeface="Arial" pitchFamily="34" charset="0"/>
              </a:rPr>
              <a:t>WorldVision</a:t>
            </a:r>
            <a:endParaRPr lang="fr-FR" sz="900" b="1" dirty="0">
              <a:solidFill>
                <a:srgbClr val="2784C6"/>
              </a:solidFill>
              <a:latin typeface="Arial" pitchFamily="34" charset="0"/>
              <a:cs typeface="Arial" pitchFamily="34" charset="0"/>
            </a:endParaRPr>
          </a:p>
          <a:p>
            <a:r>
              <a:rPr lang="fr-FR" sz="900" b="1" dirty="0">
                <a:solidFill>
                  <a:srgbClr val="2784C6"/>
                </a:solidFill>
                <a:latin typeface="Arial" pitchFamily="34" charset="0"/>
                <a:cs typeface="Arial" pitchFamily="34" charset="0"/>
              </a:rPr>
              <a:t>DNTA</a:t>
            </a:r>
          </a:p>
        </p:txBody>
      </p:sp>
      <p:sp>
        <p:nvSpPr>
          <p:cNvPr id="118" name="Callout: Line 117">
            <a:extLst>
              <a:ext uri="{FF2B5EF4-FFF2-40B4-BE49-F238E27FC236}">
                <a16:creationId xmlns:a16="http://schemas.microsoft.com/office/drawing/2014/main" id="{E7885F0F-DBCA-4E77-BCEA-32A122F06019}"/>
              </a:ext>
            </a:extLst>
          </p:cNvPr>
          <p:cNvSpPr/>
          <p:nvPr/>
        </p:nvSpPr>
        <p:spPr>
          <a:xfrm>
            <a:off x="13223" y="5055574"/>
            <a:ext cx="993085" cy="534288"/>
          </a:xfrm>
          <a:prstGeom prst="borderCallout1">
            <a:avLst>
              <a:gd name="adj1" fmla="val 44818"/>
              <a:gd name="adj2" fmla="val 99470"/>
              <a:gd name="adj3" fmla="val 66897"/>
              <a:gd name="adj4" fmla="val 11807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err="1">
                <a:solidFill>
                  <a:srgbClr val="FF0000"/>
                </a:solidFill>
                <a:latin typeface="Arial" pitchFamily="34" charset="0"/>
                <a:cs typeface="Arial" pitchFamily="34" charset="0"/>
              </a:rPr>
              <a:t>WorldVision</a:t>
            </a:r>
            <a:endParaRPr lang="fr-FR" sz="900" b="1" dirty="0">
              <a:solidFill>
                <a:srgbClr val="FF0000"/>
              </a:solidFill>
              <a:latin typeface="Arial" pitchFamily="34" charset="0"/>
              <a:cs typeface="Arial" pitchFamily="34" charset="0"/>
            </a:endParaRPr>
          </a:p>
          <a:p>
            <a:r>
              <a:rPr lang="fr-FR" sz="900" b="1" dirty="0" err="1">
                <a:solidFill>
                  <a:srgbClr val="2784C6"/>
                </a:solidFill>
                <a:latin typeface="Arial" pitchFamily="34" charset="0"/>
                <a:cs typeface="Arial" pitchFamily="34" charset="0"/>
              </a:rPr>
              <a:t>WorldVision</a:t>
            </a:r>
            <a:endParaRPr lang="fr-FR" sz="900" b="1" dirty="0">
              <a:solidFill>
                <a:srgbClr val="2784C6"/>
              </a:solidFill>
              <a:latin typeface="Arial" pitchFamily="34" charset="0"/>
              <a:cs typeface="Arial" pitchFamily="34" charset="0"/>
            </a:endParaRPr>
          </a:p>
          <a:p>
            <a:r>
              <a:rPr lang="fr-FR" sz="900" b="1" dirty="0">
                <a:solidFill>
                  <a:srgbClr val="A21A80"/>
                </a:solidFill>
                <a:latin typeface="Arial" pitchFamily="34" charset="0"/>
                <a:cs typeface="Arial" pitchFamily="34" charset="0"/>
              </a:rPr>
              <a:t>UNICEF</a:t>
            </a:r>
          </a:p>
        </p:txBody>
      </p:sp>
      <p:sp>
        <p:nvSpPr>
          <p:cNvPr id="119" name="Callout: Line 118">
            <a:extLst>
              <a:ext uri="{FF2B5EF4-FFF2-40B4-BE49-F238E27FC236}">
                <a16:creationId xmlns:a16="http://schemas.microsoft.com/office/drawing/2014/main" id="{3371E21C-856A-4A94-9849-1960156FBC3C}"/>
              </a:ext>
            </a:extLst>
          </p:cNvPr>
          <p:cNvSpPr/>
          <p:nvPr/>
        </p:nvSpPr>
        <p:spPr>
          <a:xfrm>
            <a:off x="13222" y="5055574"/>
            <a:ext cx="993085" cy="534288"/>
          </a:xfrm>
          <a:prstGeom prst="borderCallout1">
            <a:avLst>
              <a:gd name="adj1" fmla="val 44818"/>
              <a:gd name="adj2" fmla="val 99470"/>
              <a:gd name="adj3" fmla="val 122043"/>
              <a:gd name="adj4" fmla="val 11705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err="1">
                <a:solidFill>
                  <a:srgbClr val="FF0000"/>
                </a:solidFill>
                <a:latin typeface="Arial" pitchFamily="34" charset="0"/>
                <a:cs typeface="Arial" pitchFamily="34" charset="0"/>
              </a:rPr>
              <a:t>WorldVision</a:t>
            </a:r>
            <a:endParaRPr lang="fr-FR" sz="900" b="1" dirty="0">
              <a:solidFill>
                <a:srgbClr val="FF0000"/>
              </a:solidFill>
              <a:latin typeface="Arial" pitchFamily="34" charset="0"/>
              <a:cs typeface="Arial" pitchFamily="34" charset="0"/>
            </a:endParaRPr>
          </a:p>
          <a:p>
            <a:r>
              <a:rPr lang="fr-FR" sz="900" b="1" dirty="0" err="1">
                <a:solidFill>
                  <a:srgbClr val="2784C6"/>
                </a:solidFill>
                <a:latin typeface="Arial" pitchFamily="34" charset="0"/>
                <a:cs typeface="Arial" pitchFamily="34" charset="0"/>
              </a:rPr>
              <a:t>WorldVision</a:t>
            </a:r>
            <a:endParaRPr lang="fr-FR" sz="900" b="1" dirty="0">
              <a:solidFill>
                <a:srgbClr val="2784C6"/>
              </a:solidFill>
              <a:latin typeface="Arial" pitchFamily="34" charset="0"/>
              <a:cs typeface="Arial" pitchFamily="34" charset="0"/>
            </a:endParaRPr>
          </a:p>
          <a:p>
            <a:r>
              <a:rPr lang="fr-FR" sz="900" b="1" dirty="0">
                <a:solidFill>
                  <a:srgbClr val="2784C6"/>
                </a:solidFill>
                <a:latin typeface="Arial" pitchFamily="34" charset="0"/>
                <a:cs typeface="Arial" pitchFamily="34" charset="0"/>
              </a:rPr>
              <a:t>DNTA</a:t>
            </a:r>
          </a:p>
          <a:p>
            <a:r>
              <a:rPr lang="fr-FR" sz="900" b="1" dirty="0">
                <a:solidFill>
                  <a:srgbClr val="A21A80"/>
                </a:solidFill>
                <a:latin typeface="Arial" pitchFamily="34" charset="0"/>
                <a:cs typeface="Arial" pitchFamily="34" charset="0"/>
              </a:rPr>
              <a:t>UNICEF</a:t>
            </a:r>
          </a:p>
        </p:txBody>
      </p:sp>
      <p:sp>
        <p:nvSpPr>
          <p:cNvPr id="120" name="TextBox 119">
            <a:extLst>
              <a:ext uri="{FF2B5EF4-FFF2-40B4-BE49-F238E27FC236}">
                <a16:creationId xmlns:a16="http://schemas.microsoft.com/office/drawing/2014/main" id="{7193809B-CE21-45E8-9DE1-A52FAD106CD3}"/>
              </a:ext>
            </a:extLst>
          </p:cNvPr>
          <p:cNvSpPr txBox="1"/>
          <p:nvPr/>
        </p:nvSpPr>
        <p:spPr>
          <a:xfrm>
            <a:off x="7614807" y="5560693"/>
            <a:ext cx="4113212" cy="1366698"/>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9 provinces.</a:t>
            </a:r>
          </a:p>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Ouaddai</a:t>
            </a:r>
            <a:r>
              <a:rPr lang="en-US" sz="1100" dirty="0">
                <a:solidFill>
                  <a:srgbClr val="000000"/>
                </a:solidFill>
                <a:latin typeface="Arial" pitchFamily="34" charset="0"/>
                <a:cs typeface="Arial" pitchFamily="34" charset="0"/>
              </a:rPr>
              <a:t> a la plus </a:t>
            </a:r>
            <a:r>
              <a:rPr lang="en-US" sz="1100" dirty="0" err="1">
                <a:solidFill>
                  <a:srgbClr val="000000"/>
                </a:solidFill>
                <a:latin typeface="Arial" pitchFamily="34" charset="0"/>
                <a:cs typeface="Arial" pitchFamily="34" charset="0"/>
              </a:rPr>
              <a:t>grande</a:t>
            </a:r>
            <a:r>
              <a:rPr lang="en-US" sz="1100" dirty="0">
                <a:solidFill>
                  <a:srgbClr val="000000"/>
                </a:solidFill>
                <a:latin typeface="Arial" pitchFamily="34" charset="0"/>
                <a:cs typeface="Arial" pitchFamily="34" charset="0"/>
              </a:rPr>
              <a:t> presence de parties </a:t>
            </a:r>
            <a:r>
              <a:rPr lang="en-US" sz="1100" dirty="0" err="1">
                <a:solidFill>
                  <a:srgbClr val="000000"/>
                </a:solidFill>
                <a:latin typeface="Arial" pitchFamily="34" charset="0"/>
                <a:cs typeface="Arial" pitchFamily="34" charset="0"/>
              </a:rPr>
              <a:t>prenantes</a:t>
            </a:r>
            <a:r>
              <a:rPr lang="en-US" sz="1100" dirty="0">
                <a:solidFill>
                  <a:srgbClr val="000000"/>
                </a:solidFill>
                <a:latin typeface="Arial" pitchFamily="34" charset="0"/>
                <a:cs typeface="Arial" pitchFamily="34" charset="0"/>
              </a:rPr>
              <a:t>.</a:t>
            </a:r>
          </a:p>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Ouaddai</a:t>
            </a:r>
            <a:r>
              <a:rPr lang="en-US" sz="1100" dirty="0">
                <a:solidFill>
                  <a:srgbClr val="000000"/>
                </a:solidFill>
                <a:latin typeface="Arial" pitchFamily="34" charset="0"/>
                <a:cs typeface="Arial" pitchFamily="34" charset="0"/>
              </a:rPr>
              <a:t>, Guerra et </a:t>
            </a:r>
            <a:r>
              <a:rPr lang="en-US" sz="1100" dirty="0" err="1">
                <a:solidFill>
                  <a:srgbClr val="000000"/>
                </a:solidFill>
                <a:latin typeface="Arial" pitchFamily="34" charset="0"/>
                <a:cs typeface="Arial" pitchFamily="34" charset="0"/>
              </a:rPr>
              <a:t>Logone</a:t>
            </a:r>
            <a:r>
              <a:rPr lang="en-US" sz="1100" dirty="0">
                <a:solidFill>
                  <a:srgbClr val="000000"/>
                </a:solidFill>
                <a:latin typeface="Arial" pitchFamily="34" charset="0"/>
                <a:cs typeface="Arial" pitchFamily="34" charset="0"/>
              </a:rPr>
              <a:t> Occidental </a:t>
            </a:r>
            <a:r>
              <a:rPr lang="en-US" sz="1100" dirty="0" err="1">
                <a:solidFill>
                  <a:srgbClr val="000000"/>
                </a:solidFill>
                <a:latin typeface="Arial" pitchFamily="34" charset="0"/>
                <a:cs typeface="Arial" pitchFamily="34" charset="0"/>
              </a:rPr>
              <a:t>ont</a:t>
            </a:r>
            <a:r>
              <a:rPr lang="en-US" sz="1100" dirty="0">
                <a:solidFill>
                  <a:srgbClr val="000000"/>
                </a:solidFill>
                <a:latin typeface="Arial" pitchFamily="34" charset="0"/>
                <a:cs typeface="Arial" pitchFamily="34" charset="0"/>
              </a:rPr>
              <a:t> les couvertures de population les plus </a:t>
            </a:r>
            <a:r>
              <a:rPr lang="en-US" sz="1100" dirty="0" err="1">
                <a:solidFill>
                  <a:srgbClr val="000000"/>
                </a:solidFill>
                <a:latin typeface="Arial" pitchFamily="34" charset="0"/>
                <a:cs typeface="Arial" pitchFamily="34" charset="0"/>
              </a:rPr>
              <a:t>elev</a:t>
            </a:r>
            <a:r>
              <a:rPr lang="en-US" sz="1100" b="1" dirty="0" err="1">
                <a:solidFill>
                  <a:srgbClr val="000000"/>
                </a:solidFill>
                <a:latin typeface="Arial" pitchFamily="34" charset="0"/>
                <a:cs typeface="Arial" pitchFamily="34" charset="0"/>
              </a:rPr>
              <a:t>é</a:t>
            </a:r>
            <a:r>
              <a:rPr lang="en-US" sz="1100" dirty="0" err="1">
                <a:solidFill>
                  <a:srgbClr val="000000"/>
                </a:solidFill>
                <a:latin typeface="Arial" pitchFamily="34" charset="0"/>
                <a:cs typeface="Arial" pitchFamily="34" charset="0"/>
              </a:rPr>
              <a:t>es</a:t>
            </a:r>
            <a:r>
              <a:rPr lang="en-US" sz="1100" dirty="0">
                <a:solidFill>
                  <a:srgbClr val="000000"/>
                </a:solidFill>
                <a:latin typeface="Arial" pitchFamily="34" charset="0"/>
                <a:cs typeface="Arial" pitchFamily="34" charset="0"/>
              </a:rPr>
              <a:t> par </a:t>
            </a: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a:t>
            </a:r>
          </a:p>
          <a:p>
            <a:pPr marL="171450" indent="-171450">
              <a:buFont typeface="Arial" panose="020B0604020202020204" pitchFamily="34" charset="0"/>
              <a:buChar char="•"/>
            </a:pPr>
            <a:endParaRPr lang="en-US" sz="1100" dirty="0">
              <a:solidFill>
                <a:srgbClr val="000000"/>
              </a:solidFill>
              <a:latin typeface="Arial" pitchFamily="34" charset="0"/>
              <a:cs typeface="Arial" pitchFamily="34" charset="0"/>
            </a:endParaRPr>
          </a:p>
          <a:p>
            <a:pPr marL="171450" indent="-171450">
              <a:buFont typeface="Arial" panose="020B0604020202020204" pitchFamily="34" charset="0"/>
              <a:buChar char="•"/>
            </a:pPr>
            <a:endParaRPr lang="en-US" sz="1100" dirty="0">
              <a:solidFill>
                <a:srgbClr val="000000"/>
              </a:solidFill>
              <a:latin typeface="Arial" pitchFamily="34" charset="0"/>
              <a:cs typeface="Arial" pitchFamily="34" charset="0"/>
            </a:endParaRPr>
          </a:p>
          <a:p>
            <a:pPr marL="171450" indent="-171450" algn="ctr">
              <a:buFont typeface="Arial" panose="020B0604020202020204" pitchFamily="34" charset="0"/>
              <a:buChar char="•"/>
            </a:pPr>
            <a:endParaRPr lang="en-US" sz="1100" dirty="0">
              <a:solidFill>
                <a:srgbClr val="000000"/>
              </a:solidFill>
              <a:latin typeface="Arial" pitchFamily="34" charset="0"/>
              <a:cs typeface="Arial" pitchFamily="34" charset="0"/>
            </a:endParaRPr>
          </a:p>
        </p:txBody>
      </p:sp>
      <p:pic>
        <p:nvPicPr>
          <p:cNvPr id="121" name="Picture 120" descr="A screenshot of a cell phone&#10;&#10;Description generated with high confidence">
            <a:extLst>
              <a:ext uri="{FF2B5EF4-FFF2-40B4-BE49-F238E27FC236}">
                <a16:creationId xmlns:a16="http://schemas.microsoft.com/office/drawing/2014/main" id="{FCFC0007-CD12-4F09-A6BD-8D31C7295DC9}"/>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2458658072"/>
      </p:ext>
    </p:extLst>
  </p:cSld>
  <p:clrMapOvr>
    <a:overrideClrMapping bg1="lt1" tx1="dk1" bg2="lt2" tx2="dk2" accent1="accent1" accent2="accent2" accent3="accent3" accent4="accent4" accent5="accent5" accent6="accent6" hlink="hlink" folHlink="folHlink"/>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0A4220-1164-43C0-83FF-0A6A8649E690}"/>
              </a:ext>
            </a:extLst>
          </p:cNvPr>
          <p:cNvSpPr>
            <a:spLocks noGrp="1"/>
          </p:cNvSpPr>
          <p:nvPr>
            <p:ph type="title"/>
          </p:nvPr>
        </p:nvSpPr>
        <p:spPr/>
        <p:txBody>
          <a:bodyPr/>
          <a:lstStyle/>
          <a:p>
            <a:r>
              <a:rPr lang="en-GB" dirty="0"/>
              <a:t>Santé </a:t>
            </a:r>
            <a:r>
              <a:rPr lang="en-GB" dirty="0" err="1"/>
              <a:t>Maternelle</a:t>
            </a:r>
            <a:r>
              <a:rPr lang="en-GB" dirty="0"/>
              <a:t> et Infantile</a:t>
            </a:r>
          </a:p>
        </p:txBody>
      </p:sp>
    </p:spTree>
    <p:extLst>
      <p:ext uri="{BB962C8B-B14F-4D97-AF65-F5344CB8AC3E}">
        <p14:creationId xmlns:p14="http://schemas.microsoft.com/office/powerpoint/2010/main" val="375270450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Rectangle 93">
            <a:extLst>
              <a:ext uri="{FF2B5EF4-FFF2-40B4-BE49-F238E27FC236}">
                <a16:creationId xmlns:a16="http://schemas.microsoft.com/office/drawing/2014/main" id="{E5FE7304-EB1D-4559-AC55-96EC8A53DDA7}"/>
              </a:ext>
            </a:extLst>
          </p:cNvPr>
          <p:cNvSpPr/>
          <p:nvPr/>
        </p:nvSpPr>
        <p:spPr>
          <a:xfrm>
            <a:off x="4087569" y="5420527"/>
            <a:ext cx="1759049" cy="251232"/>
          </a:xfrm>
          <a:prstGeom prst="rect">
            <a:avLst/>
          </a:prstGeom>
          <a:noFill/>
          <a:ln w="9525" cap="flat" cmpd="sng" algn="ctr">
            <a:noFill/>
            <a:prstDash val="solid"/>
          </a:ln>
          <a:effectLst/>
        </p:spPr>
        <p:txBody>
          <a:bodyPr lIns="0" tIns="89999" rIns="0" bIns="89999" rtlCol="0" anchor="b" anchorCtr="0"/>
          <a:lstStyle/>
          <a:p>
            <a:pPr lvl="0" defTabSz="457200">
              <a:defRPr/>
            </a:pPr>
            <a:r>
              <a:rPr lang="fr-FR" sz="1000" b="1" kern="0" dirty="0">
                <a:solidFill>
                  <a:srgbClr val="000000"/>
                </a:solidFill>
                <a:cs typeface="Arial" panose="020B0604020202020204" pitchFamily="34" charset="0"/>
              </a:rPr>
              <a:t>Prévalence de l'anémie chez la femme de 15-49 ans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95" name="Rectangle 94">
            <a:extLst>
              <a:ext uri="{FF2B5EF4-FFF2-40B4-BE49-F238E27FC236}">
                <a16:creationId xmlns:a16="http://schemas.microsoft.com/office/drawing/2014/main" id="{6398F840-B391-460D-A52A-17BF052D92CD}"/>
              </a:ext>
            </a:extLst>
          </p:cNvPr>
          <p:cNvSpPr/>
          <p:nvPr/>
        </p:nvSpPr>
        <p:spPr>
          <a:xfrm>
            <a:off x="4093904" y="5674936"/>
            <a:ext cx="257015" cy="130578"/>
          </a:xfrm>
          <a:prstGeom prst="rect">
            <a:avLst/>
          </a:prstGeom>
          <a:solidFill>
            <a:srgbClr val="FEEFE8"/>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6" name="Rectangle 95">
            <a:extLst>
              <a:ext uri="{FF2B5EF4-FFF2-40B4-BE49-F238E27FC236}">
                <a16:creationId xmlns:a16="http://schemas.microsoft.com/office/drawing/2014/main" id="{C27F14B5-1FD3-434E-B207-D7307AE05C9E}"/>
              </a:ext>
            </a:extLst>
          </p:cNvPr>
          <p:cNvSpPr/>
          <p:nvPr/>
        </p:nvSpPr>
        <p:spPr>
          <a:xfrm>
            <a:off x="4093904" y="5848503"/>
            <a:ext cx="257015" cy="130578"/>
          </a:xfrm>
          <a:prstGeom prst="rect">
            <a:avLst/>
          </a:prstGeom>
          <a:solidFill>
            <a:srgbClr val="FCC4C7"/>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7" name="Rectangle 96">
            <a:extLst>
              <a:ext uri="{FF2B5EF4-FFF2-40B4-BE49-F238E27FC236}">
                <a16:creationId xmlns:a16="http://schemas.microsoft.com/office/drawing/2014/main" id="{B9D5AC2A-EE51-43BF-B11E-342EB93FB836}"/>
              </a:ext>
            </a:extLst>
          </p:cNvPr>
          <p:cNvSpPr/>
          <p:nvPr/>
        </p:nvSpPr>
        <p:spPr>
          <a:xfrm>
            <a:off x="4093904" y="6022069"/>
            <a:ext cx="257015" cy="130578"/>
          </a:xfrm>
          <a:prstGeom prst="rect">
            <a:avLst/>
          </a:prstGeom>
          <a:solidFill>
            <a:srgbClr val="FA86B5"/>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8" name="TextBox 97">
            <a:extLst>
              <a:ext uri="{FF2B5EF4-FFF2-40B4-BE49-F238E27FC236}">
                <a16:creationId xmlns:a16="http://schemas.microsoft.com/office/drawing/2014/main" id="{14599590-A615-491C-91DC-DD453C754A14}"/>
              </a:ext>
            </a:extLst>
          </p:cNvPr>
          <p:cNvSpPr txBox="1"/>
          <p:nvPr/>
        </p:nvSpPr>
        <p:spPr>
          <a:xfrm>
            <a:off x="4411465" y="5651627"/>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22-29%</a:t>
            </a:r>
          </a:p>
        </p:txBody>
      </p:sp>
      <p:sp>
        <p:nvSpPr>
          <p:cNvPr id="99" name="TextBox 98">
            <a:extLst>
              <a:ext uri="{FF2B5EF4-FFF2-40B4-BE49-F238E27FC236}">
                <a16:creationId xmlns:a16="http://schemas.microsoft.com/office/drawing/2014/main" id="{0B673B10-E89E-4BFC-BCF0-8F2B4AF23C17}"/>
              </a:ext>
            </a:extLst>
          </p:cNvPr>
          <p:cNvSpPr txBox="1"/>
          <p:nvPr/>
        </p:nvSpPr>
        <p:spPr>
          <a:xfrm>
            <a:off x="4411467" y="5853329"/>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30-37%</a:t>
            </a:r>
          </a:p>
        </p:txBody>
      </p:sp>
      <p:sp>
        <p:nvSpPr>
          <p:cNvPr id="100" name="TextBox 99">
            <a:extLst>
              <a:ext uri="{FF2B5EF4-FFF2-40B4-BE49-F238E27FC236}">
                <a16:creationId xmlns:a16="http://schemas.microsoft.com/office/drawing/2014/main" id="{24CF9739-13BD-4350-A156-17E31ED3315F}"/>
              </a:ext>
            </a:extLst>
          </p:cNvPr>
          <p:cNvSpPr txBox="1"/>
          <p:nvPr/>
        </p:nvSpPr>
        <p:spPr>
          <a:xfrm>
            <a:off x="4411467" y="6028216"/>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37-45%</a:t>
            </a:r>
          </a:p>
        </p:txBody>
      </p:sp>
      <p:sp>
        <p:nvSpPr>
          <p:cNvPr id="101" name="TextBox 100">
            <a:extLst>
              <a:ext uri="{FF2B5EF4-FFF2-40B4-BE49-F238E27FC236}">
                <a16:creationId xmlns:a16="http://schemas.microsoft.com/office/drawing/2014/main" id="{03FE4BA0-151F-4FA3-BE3F-B9B1D06FD891}"/>
              </a:ext>
            </a:extLst>
          </p:cNvPr>
          <p:cNvSpPr txBox="1"/>
          <p:nvPr/>
        </p:nvSpPr>
        <p:spPr>
          <a:xfrm>
            <a:off x="4411467" y="6203103"/>
            <a:ext cx="753808" cy="153888"/>
          </a:xfrm>
          <a:prstGeom prst="rect">
            <a:avLst/>
          </a:prstGeom>
          <a:noFill/>
        </p:spPr>
        <p:txBody>
          <a:bodyPr wrap="square" lIns="0" tIns="0" rIns="0" bIns="0" rtlCol="0" anchor="t">
            <a:spAutoFit/>
          </a:bodyPr>
          <a:lstStyle/>
          <a:p>
            <a:r>
              <a:rPr lang="en-US" sz="1000" dirty="0">
                <a:solidFill>
                  <a:srgbClr val="000000"/>
                </a:solidFill>
              </a:rPr>
              <a:t>45-52%</a:t>
            </a:r>
            <a:endParaRPr lang="en-GB" sz="1000" dirty="0">
              <a:solidFill>
                <a:srgbClr val="000000"/>
              </a:solidFill>
              <a:latin typeface="Arial" panose="020B0604020202020204" pitchFamily="34" charset="0"/>
              <a:cs typeface="Arial" pitchFamily="34" charset="0"/>
            </a:endParaRPr>
          </a:p>
        </p:txBody>
      </p:sp>
      <p:sp>
        <p:nvSpPr>
          <p:cNvPr id="102" name="Rectangle 101">
            <a:extLst>
              <a:ext uri="{FF2B5EF4-FFF2-40B4-BE49-F238E27FC236}">
                <a16:creationId xmlns:a16="http://schemas.microsoft.com/office/drawing/2014/main" id="{7DB98782-3B77-4E93-AA2B-36BCEF252A48}"/>
              </a:ext>
            </a:extLst>
          </p:cNvPr>
          <p:cNvSpPr/>
          <p:nvPr/>
        </p:nvSpPr>
        <p:spPr>
          <a:xfrm>
            <a:off x="4093903" y="6203103"/>
            <a:ext cx="257015" cy="130578"/>
          </a:xfrm>
          <a:prstGeom prst="rect">
            <a:avLst/>
          </a:prstGeom>
          <a:solidFill>
            <a:srgbClr val="D249A1"/>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3" name="TextBox 112">
            <a:extLst>
              <a:ext uri="{FF2B5EF4-FFF2-40B4-BE49-F238E27FC236}">
                <a16:creationId xmlns:a16="http://schemas.microsoft.com/office/drawing/2014/main" id="{5A7007F4-33C5-4201-94DB-50F6FF95287C}"/>
              </a:ext>
            </a:extLst>
          </p:cNvPr>
          <p:cNvSpPr txBox="1"/>
          <p:nvPr/>
        </p:nvSpPr>
        <p:spPr>
          <a:xfrm>
            <a:off x="4411465" y="6395840"/>
            <a:ext cx="753808" cy="153888"/>
          </a:xfrm>
          <a:prstGeom prst="rect">
            <a:avLst/>
          </a:prstGeom>
          <a:noFill/>
        </p:spPr>
        <p:txBody>
          <a:bodyPr wrap="square" lIns="0" tIns="0" rIns="0" bIns="0" rtlCol="0" anchor="t">
            <a:spAutoFit/>
          </a:bodyPr>
          <a:lstStyle/>
          <a:p>
            <a:r>
              <a:rPr lang="en-US" sz="1000" dirty="0">
                <a:solidFill>
                  <a:srgbClr val="000000"/>
                </a:solidFill>
              </a:rPr>
              <a:t>52-60%</a:t>
            </a:r>
            <a:endParaRPr lang="en-GB" sz="1000" dirty="0">
              <a:solidFill>
                <a:srgbClr val="000000"/>
              </a:solidFill>
              <a:latin typeface="Arial" panose="020B0604020202020204" pitchFamily="34" charset="0"/>
              <a:cs typeface="Arial" pitchFamily="34" charset="0"/>
            </a:endParaRPr>
          </a:p>
        </p:txBody>
      </p:sp>
      <p:sp>
        <p:nvSpPr>
          <p:cNvPr id="114" name="Rectangle 113">
            <a:extLst>
              <a:ext uri="{FF2B5EF4-FFF2-40B4-BE49-F238E27FC236}">
                <a16:creationId xmlns:a16="http://schemas.microsoft.com/office/drawing/2014/main" id="{9F3002F1-B85F-49C3-AF22-ECEC1F45D0E8}"/>
              </a:ext>
            </a:extLst>
          </p:cNvPr>
          <p:cNvSpPr/>
          <p:nvPr/>
        </p:nvSpPr>
        <p:spPr>
          <a:xfrm>
            <a:off x="4087569" y="6384596"/>
            <a:ext cx="257015" cy="130578"/>
          </a:xfrm>
          <a:prstGeom prst="rect">
            <a:avLst/>
          </a:prstGeom>
          <a:solidFill>
            <a:srgbClr val="953493"/>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pic>
        <p:nvPicPr>
          <p:cNvPr id="3" name="Picture 2" descr="A picture containing text, map&#10;&#10;Description generated with very high confidence">
            <a:extLst>
              <a:ext uri="{FF2B5EF4-FFF2-40B4-BE49-F238E27FC236}">
                <a16:creationId xmlns:a16="http://schemas.microsoft.com/office/drawing/2014/main" id="{7D4A7464-9548-4FC6-8446-689F88001BBC}"/>
              </a:ext>
            </a:extLst>
          </p:cNvPr>
          <p:cNvPicPr>
            <a:picLocks noChangeAspect="1"/>
          </p:cNvPicPr>
          <p:nvPr/>
        </p:nvPicPr>
        <p:blipFill rotWithShape="1">
          <a:blip r:embed="rId3">
            <a:extLst>
              <a:ext uri="{28A0092B-C50C-407E-A947-70E740481C1C}">
                <a14:useLocalDpi xmlns:a14="http://schemas.microsoft.com/office/drawing/2010/main" val="0"/>
              </a:ext>
            </a:extLst>
          </a:blip>
          <a:srcRect l="13457" t="-3867" r="17237" b="3867"/>
          <a:stretch/>
        </p:blipFill>
        <p:spPr>
          <a:xfrm>
            <a:off x="337494" y="1126828"/>
            <a:ext cx="3665933" cy="5422900"/>
          </a:xfrm>
          <a:prstGeom prst="rect">
            <a:avLst/>
          </a:prstGeom>
        </p:spPr>
      </p:pic>
      <p:sp>
        <p:nvSpPr>
          <p:cNvPr id="20" name="Rectangle 19">
            <a:extLst>
              <a:ext uri="{FF2B5EF4-FFF2-40B4-BE49-F238E27FC236}">
                <a16:creationId xmlns:a16="http://schemas.microsoft.com/office/drawing/2014/main" id="{C8A26C46-DFFA-4536-92E3-1C666C1D85E7}"/>
              </a:ext>
            </a:extLst>
          </p:cNvPr>
          <p:cNvSpPr/>
          <p:nvPr/>
        </p:nvSpPr>
        <p:spPr>
          <a:xfrm>
            <a:off x="10577445" y="5420526"/>
            <a:ext cx="1623621" cy="256805"/>
          </a:xfrm>
          <a:prstGeom prst="rect">
            <a:avLst/>
          </a:prstGeom>
          <a:noFill/>
          <a:ln w="9525" cap="flat" cmpd="sng" algn="ctr">
            <a:noFill/>
            <a:prstDash val="solid"/>
          </a:ln>
          <a:effectLst/>
        </p:spPr>
        <p:txBody>
          <a:bodyPr lIns="0" tIns="89999" rIns="0" bIns="89999" rtlCol="0" anchor="b" anchorCtr="0"/>
          <a:lstStyle/>
          <a:p>
            <a:pPr lvl="0" defTabSz="457200">
              <a:defRPr/>
            </a:pPr>
            <a:r>
              <a:rPr lang="fr-FR" sz="1000" b="1" kern="0" dirty="0">
                <a:solidFill>
                  <a:srgbClr val="000000"/>
                </a:solidFill>
                <a:cs typeface="Arial" panose="020B0604020202020204" pitchFamily="34" charset="0"/>
              </a:rPr>
              <a:t>Prévalence de l'anémie chez l'enfant de 6-59 mois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24" name="TextBox 23">
            <a:extLst>
              <a:ext uri="{FF2B5EF4-FFF2-40B4-BE49-F238E27FC236}">
                <a16:creationId xmlns:a16="http://schemas.microsoft.com/office/drawing/2014/main" id="{E2181B3F-B7A2-4E28-B631-1F56D3B6C4E9}"/>
              </a:ext>
            </a:extLst>
          </p:cNvPr>
          <p:cNvSpPr txBox="1"/>
          <p:nvPr/>
        </p:nvSpPr>
        <p:spPr>
          <a:xfrm>
            <a:off x="10901341" y="5651627"/>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38-48%</a:t>
            </a:r>
          </a:p>
        </p:txBody>
      </p:sp>
      <p:sp>
        <p:nvSpPr>
          <p:cNvPr id="25" name="TextBox 24">
            <a:extLst>
              <a:ext uri="{FF2B5EF4-FFF2-40B4-BE49-F238E27FC236}">
                <a16:creationId xmlns:a16="http://schemas.microsoft.com/office/drawing/2014/main" id="{AA99B6EA-EA60-4804-8336-FA76A070A3BA}"/>
              </a:ext>
            </a:extLst>
          </p:cNvPr>
          <p:cNvSpPr txBox="1"/>
          <p:nvPr/>
        </p:nvSpPr>
        <p:spPr>
          <a:xfrm>
            <a:off x="10901343" y="5853329"/>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48-58%</a:t>
            </a:r>
          </a:p>
        </p:txBody>
      </p:sp>
      <p:sp>
        <p:nvSpPr>
          <p:cNvPr id="26" name="TextBox 25">
            <a:extLst>
              <a:ext uri="{FF2B5EF4-FFF2-40B4-BE49-F238E27FC236}">
                <a16:creationId xmlns:a16="http://schemas.microsoft.com/office/drawing/2014/main" id="{1C0A67D1-74C2-4184-BAC0-2B876D1BCEB3}"/>
              </a:ext>
            </a:extLst>
          </p:cNvPr>
          <p:cNvSpPr txBox="1"/>
          <p:nvPr/>
        </p:nvSpPr>
        <p:spPr>
          <a:xfrm>
            <a:off x="10901343" y="6028216"/>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58-68%</a:t>
            </a:r>
          </a:p>
        </p:txBody>
      </p:sp>
      <p:sp>
        <p:nvSpPr>
          <p:cNvPr id="27" name="TextBox 26">
            <a:extLst>
              <a:ext uri="{FF2B5EF4-FFF2-40B4-BE49-F238E27FC236}">
                <a16:creationId xmlns:a16="http://schemas.microsoft.com/office/drawing/2014/main" id="{95493C2F-D46A-492C-BD6D-FBB0785D26A7}"/>
              </a:ext>
            </a:extLst>
          </p:cNvPr>
          <p:cNvSpPr txBox="1"/>
          <p:nvPr/>
        </p:nvSpPr>
        <p:spPr>
          <a:xfrm>
            <a:off x="10901343" y="6203103"/>
            <a:ext cx="753808" cy="153888"/>
          </a:xfrm>
          <a:prstGeom prst="rect">
            <a:avLst/>
          </a:prstGeom>
          <a:noFill/>
        </p:spPr>
        <p:txBody>
          <a:bodyPr wrap="square" lIns="0" tIns="0" rIns="0" bIns="0" rtlCol="0" anchor="t">
            <a:spAutoFit/>
          </a:bodyPr>
          <a:lstStyle/>
          <a:p>
            <a:r>
              <a:rPr lang="en-US" sz="1000" dirty="0">
                <a:solidFill>
                  <a:srgbClr val="000000"/>
                </a:solidFill>
              </a:rPr>
              <a:t>68-78%</a:t>
            </a:r>
            <a:endParaRPr lang="en-GB" sz="1000" dirty="0">
              <a:solidFill>
                <a:srgbClr val="000000"/>
              </a:solidFill>
              <a:latin typeface="Arial" panose="020B0604020202020204" pitchFamily="34" charset="0"/>
              <a:cs typeface="Arial" pitchFamily="34" charset="0"/>
            </a:endParaRPr>
          </a:p>
        </p:txBody>
      </p:sp>
      <p:sp>
        <p:nvSpPr>
          <p:cNvPr id="29" name="TextBox 28">
            <a:extLst>
              <a:ext uri="{FF2B5EF4-FFF2-40B4-BE49-F238E27FC236}">
                <a16:creationId xmlns:a16="http://schemas.microsoft.com/office/drawing/2014/main" id="{E0679580-2853-4C5E-92CB-B85CE4043120}"/>
              </a:ext>
            </a:extLst>
          </p:cNvPr>
          <p:cNvSpPr txBox="1"/>
          <p:nvPr/>
        </p:nvSpPr>
        <p:spPr>
          <a:xfrm>
            <a:off x="10901341" y="6395840"/>
            <a:ext cx="861164" cy="153888"/>
          </a:xfrm>
          <a:prstGeom prst="rect">
            <a:avLst/>
          </a:prstGeom>
          <a:noFill/>
        </p:spPr>
        <p:txBody>
          <a:bodyPr wrap="square" lIns="0" tIns="0" rIns="0" bIns="0" rtlCol="0" anchor="t">
            <a:spAutoFit/>
          </a:bodyPr>
          <a:lstStyle/>
          <a:p>
            <a:r>
              <a:rPr lang="en-US" sz="1000" dirty="0">
                <a:solidFill>
                  <a:srgbClr val="000000"/>
                </a:solidFill>
              </a:rPr>
              <a:t>78-88%</a:t>
            </a:r>
            <a:endParaRPr lang="en-GB" sz="1000" dirty="0">
              <a:solidFill>
                <a:srgbClr val="000000"/>
              </a:solidFill>
              <a:latin typeface="Arial" panose="020B0604020202020204" pitchFamily="34" charset="0"/>
              <a:cs typeface="Arial" pitchFamily="34" charset="0"/>
            </a:endParaRPr>
          </a:p>
        </p:txBody>
      </p:sp>
      <p:pic>
        <p:nvPicPr>
          <p:cNvPr id="8" name="Picture 7" descr="A picture containing text&#10;&#10;Description generated with very high confidence">
            <a:extLst>
              <a:ext uri="{FF2B5EF4-FFF2-40B4-BE49-F238E27FC236}">
                <a16:creationId xmlns:a16="http://schemas.microsoft.com/office/drawing/2014/main" id="{27BE7DEB-8242-4F83-A197-376FD2A7AAFB}"/>
              </a:ext>
            </a:extLst>
          </p:cNvPr>
          <p:cNvPicPr>
            <a:picLocks noChangeAspect="1"/>
          </p:cNvPicPr>
          <p:nvPr/>
        </p:nvPicPr>
        <p:blipFill rotWithShape="1">
          <a:blip r:embed="rId4">
            <a:extLst>
              <a:ext uri="{28A0092B-C50C-407E-A947-70E740481C1C}">
                <a14:useLocalDpi xmlns:a14="http://schemas.microsoft.com/office/drawing/2010/main" val="0"/>
              </a:ext>
            </a:extLst>
          </a:blip>
          <a:srcRect l="12909" t="3633" r="25581" b="2490"/>
          <a:stretch/>
        </p:blipFill>
        <p:spPr>
          <a:xfrm>
            <a:off x="7131677" y="1548832"/>
            <a:ext cx="3499613" cy="5132653"/>
          </a:xfrm>
          <a:prstGeom prst="rect">
            <a:avLst/>
          </a:prstGeom>
        </p:spPr>
      </p:pic>
      <p:sp>
        <p:nvSpPr>
          <p:cNvPr id="33" name="Rectangle 32">
            <a:extLst>
              <a:ext uri="{FF2B5EF4-FFF2-40B4-BE49-F238E27FC236}">
                <a16:creationId xmlns:a16="http://schemas.microsoft.com/office/drawing/2014/main" id="{C7F11D6A-DA60-4013-823B-AF5ACA8E4E88}"/>
              </a:ext>
            </a:extLst>
          </p:cNvPr>
          <p:cNvSpPr/>
          <p:nvPr/>
        </p:nvSpPr>
        <p:spPr>
          <a:xfrm>
            <a:off x="10566519" y="5671758"/>
            <a:ext cx="257015" cy="130578"/>
          </a:xfrm>
          <a:prstGeom prst="rect">
            <a:avLst/>
          </a:prstGeom>
          <a:solidFill>
            <a:srgbClr val="FEEFE8"/>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34" name="Rectangle 33">
            <a:extLst>
              <a:ext uri="{FF2B5EF4-FFF2-40B4-BE49-F238E27FC236}">
                <a16:creationId xmlns:a16="http://schemas.microsoft.com/office/drawing/2014/main" id="{9EA5B0FC-6525-4BDA-97FB-D69FB2589CD9}"/>
              </a:ext>
            </a:extLst>
          </p:cNvPr>
          <p:cNvSpPr/>
          <p:nvPr/>
        </p:nvSpPr>
        <p:spPr>
          <a:xfrm>
            <a:off x="10566519" y="5845325"/>
            <a:ext cx="257015" cy="130578"/>
          </a:xfrm>
          <a:prstGeom prst="rect">
            <a:avLst/>
          </a:prstGeom>
          <a:solidFill>
            <a:srgbClr val="FCC4C7"/>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35" name="Rectangle 34">
            <a:extLst>
              <a:ext uri="{FF2B5EF4-FFF2-40B4-BE49-F238E27FC236}">
                <a16:creationId xmlns:a16="http://schemas.microsoft.com/office/drawing/2014/main" id="{E3880622-330F-445C-A3BC-B2ADA33ACDE2}"/>
              </a:ext>
            </a:extLst>
          </p:cNvPr>
          <p:cNvSpPr/>
          <p:nvPr/>
        </p:nvSpPr>
        <p:spPr>
          <a:xfrm>
            <a:off x="10566519" y="6018891"/>
            <a:ext cx="257015" cy="130578"/>
          </a:xfrm>
          <a:prstGeom prst="rect">
            <a:avLst/>
          </a:prstGeom>
          <a:solidFill>
            <a:srgbClr val="FA86B5"/>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36" name="Rectangle 35">
            <a:extLst>
              <a:ext uri="{FF2B5EF4-FFF2-40B4-BE49-F238E27FC236}">
                <a16:creationId xmlns:a16="http://schemas.microsoft.com/office/drawing/2014/main" id="{92440904-417D-4645-AFAF-EDBDA012373A}"/>
              </a:ext>
            </a:extLst>
          </p:cNvPr>
          <p:cNvSpPr/>
          <p:nvPr/>
        </p:nvSpPr>
        <p:spPr>
          <a:xfrm>
            <a:off x="10566518" y="6199925"/>
            <a:ext cx="257015" cy="130578"/>
          </a:xfrm>
          <a:prstGeom prst="rect">
            <a:avLst/>
          </a:prstGeom>
          <a:solidFill>
            <a:srgbClr val="D249A1"/>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37" name="Rectangle 36">
            <a:extLst>
              <a:ext uri="{FF2B5EF4-FFF2-40B4-BE49-F238E27FC236}">
                <a16:creationId xmlns:a16="http://schemas.microsoft.com/office/drawing/2014/main" id="{02369DA9-98B4-4196-A670-8D0168A24C12}"/>
              </a:ext>
            </a:extLst>
          </p:cNvPr>
          <p:cNvSpPr/>
          <p:nvPr/>
        </p:nvSpPr>
        <p:spPr>
          <a:xfrm>
            <a:off x="10560184" y="6381418"/>
            <a:ext cx="257015" cy="130578"/>
          </a:xfrm>
          <a:prstGeom prst="rect">
            <a:avLst/>
          </a:prstGeom>
          <a:solidFill>
            <a:srgbClr val="953493"/>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38" name="ColumnHeader">
            <a:extLst>
              <a:ext uri="{FF2B5EF4-FFF2-40B4-BE49-F238E27FC236}">
                <a16:creationId xmlns:a16="http://schemas.microsoft.com/office/drawing/2014/main" id="{509A517C-6510-448B-A77F-1073058B060B}"/>
              </a:ext>
            </a:extLst>
          </p:cNvPr>
          <p:cNvSpPr>
            <a:spLocks noChangeArrowheads="1"/>
          </p:cNvSpPr>
          <p:nvPr/>
        </p:nvSpPr>
        <p:spPr bwMode="gray">
          <a:xfrm>
            <a:off x="409716" y="1271261"/>
            <a:ext cx="4757526"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a:t>
            </a:r>
            <a:r>
              <a:rPr lang="en-US" sz="1200" b="1" dirty="0" err="1">
                <a:latin typeface="Arial" pitchFamily="34" charset="0"/>
                <a:cs typeface="Arial" pitchFamily="34" charset="0"/>
              </a:rPr>
              <a:t>répartition</a:t>
            </a:r>
            <a:r>
              <a:rPr lang="en-US" sz="1200" b="1" dirty="0">
                <a:latin typeface="Arial" pitchFamily="34" charset="0"/>
                <a:cs typeface="Arial" pitchFamily="34" charset="0"/>
              </a:rPr>
              <a:t>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a:t>
            </a:r>
            <a:r>
              <a:rPr lang="en-US" sz="1200" b="1" dirty="0" err="1">
                <a:latin typeface="Arial" pitchFamily="34" charset="0"/>
                <a:cs typeface="Arial" pitchFamily="34" charset="0"/>
              </a:rPr>
              <a:t>d’an</a:t>
            </a:r>
            <a:r>
              <a:rPr lang="fr-FR" sz="1200" b="1" kern="0" dirty="0">
                <a:solidFill>
                  <a:srgbClr val="000000"/>
                </a:solidFill>
                <a:cs typeface="Arial" panose="020B0604020202020204" pitchFamily="34" charset="0"/>
              </a:rPr>
              <a:t>é</a:t>
            </a:r>
            <a:r>
              <a:rPr lang="en-US" sz="1200" b="1" dirty="0" err="1">
                <a:latin typeface="Arial" pitchFamily="34" charset="0"/>
                <a:cs typeface="Arial" pitchFamily="34" charset="0"/>
              </a:rPr>
              <a:t>mie</a:t>
            </a:r>
            <a:r>
              <a:rPr lang="en-US" sz="1200" b="1" dirty="0">
                <a:latin typeface="Arial" pitchFamily="34" charset="0"/>
                <a:cs typeface="Arial" pitchFamily="34" charset="0"/>
              </a:rPr>
              <a:t> chez les femmes</a:t>
            </a:r>
            <a:endParaRPr lang="fr-FR" sz="1200" b="1" dirty="0">
              <a:latin typeface="Arial" pitchFamily="34" charset="0"/>
              <a:cs typeface="Arial" pitchFamily="34" charset="0"/>
            </a:endParaRPr>
          </a:p>
        </p:txBody>
      </p:sp>
      <p:sp>
        <p:nvSpPr>
          <p:cNvPr id="39" name="ColumnHeader">
            <a:extLst>
              <a:ext uri="{FF2B5EF4-FFF2-40B4-BE49-F238E27FC236}">
                <a16:creationId xmlns:a16="http://schemas.microsoft.com/office/drawing/2014/main" id="{55B6E045-114B-4969-BA14-1E6400CDFAD8}"/>
              </a:ext>
            </a:extLst>
          </p:cNvPr>
          <p:cNvSpPr>
            <a:spLocks noChangeArrowheads="1"/>
          </p:cNvSpPr>
          <p:nvPr/>
        </p:nvSpPr>
        <p:spPr bwMode="gray">
          <a:xfrm>
            <a:off x="6779443" y="1271261"/>
            <a:ext cx="4757526"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a:t>
            </a:r>
            <a:r>
              <a:rPr lang="en-US" sz="1200" b="1" dirty="0" err="1">
                <a:latin typeface="Arial" pitchFamily="34" charset="0"/>
                <a:cs typeface="Arial" pitchFamily="34" charset="0"/>
              </a:rPr>
              <a:t>répartition</a:t>
            </a:r>
            <a:r>
              <a:rPr lang="en-US" sz="1200" b="1" dirty="0">
                <a:latin typeface="Arial" pitchFamily="34" charset="0"/>
                <a:cs typeface="Arial" pitchFamily="34" charset="0"/>
              </a:rPr>
              <a:t>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a:t>
            </a:r>
            <a:r>
              <a:rPr lang="en-US" sz="1200" b="1" dirty="0" err="1">
                <a:latin typeface="Arial" pitchFamily="34" charset="0"/>
                <a:cs typeface="Arial" pitchFamily="34" charset="0"/>
              </a:rPr>
              <a:t>d’an</a:t>
            </a:r>
            <a:r>
              <a:rPr lang="fr-FR" sz="1200" b="1" kern="0" dirty="0">
                <a:solidFill>
                  <a:srgbClr val="000000"/>
                </a:solidFill>
                <a:cs typeface="Arial" panose="020B0604020202020204" pitchFamily="34" charset="0"/>
              </a:rPr>
              <a:t>é</a:t>
            </a:r>
            <a:r>
              <a:rPr lang="en-US" sz="1200" b="1" dirty="0" err="1">
                <a:latin typeface="Arial" pitchFamily="34" charset="0"/>
                <a:cs typeface="Arial" pitchFamily="34" charset="0"/>
              </a:rPr>
              <a:t>mie</a:t>
            </a:r>
            <a:r>
              <a:rPr lang="en-US" sz="1200" b="1" dirty="0">
                <a:latin typeface="Arial" pitchFamily="34" charset="0"/>
                <a:cs typeface="Arial" pitchFamily="34" charset="0"/>
              </a:rPr>
              <a:t> chez les enfants</a:t>
            </a:r>
            <a:endParaRPr lang="fr-FR" sz="1200" b="1" dirty="0">
              <a:latin typeface="Arial" pitchFamily="34" charset="0"/>
              <a:cs typeface="Arial" pitchFamily="34" charset="0"/>
            </a:endParaRPr>
          </a:p>
        </p:txBody>
      </p:sp>
      <p:sp>
        <p:nvSpPr>
          <p:cNvPr id="40" name="Title 1">
            <a:extLst>
              <a:ext uri="{FF2B5EF4-FFF2-40B4-BE49-F238E27FC236}">
                <a16:creationId xmlns:a16="http://schemas.microsoft.com/office/drawing/2014/main" id="{2E5D14E6-3FE8-4C19-BFAB-1685B7476303}"/>
              </a:ext>
            </a:extLst>
          </p:cNvPr>
          <p:cNvSpPr txBox="1">
            <a:spLocks/>
          </p:cNvSpPr>
          <p:nvPr/>
        </p:nvSpPr>
        <p:spPr>
          <a:xfrm>
            <a:off x="468430" y="21898"/>
            <a:ext cx="11186721"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Quelle est la différence géographique en prévalence d’anémie?</a:t>
            </a:r>
            <a:endParaRPr lang="fr-FR" sz="3200" dirty="0">
              <a:cs typeface="Arial" pitchFamily="34" charset="0"/>
            </a:endParaRPr>
          </a:p>
          <a:p>
            <a:pPr lvl="0" eaLnBrk="1" fontAlgn="b" hangingPunct="1">
              <a:spcBef>
                <a:spcPts val="0"/>
              </a:spcBef>
              <a:spcAft>
                <a:spcPts val="0"/>
              </a:spcAft>
              <a:defRPr/>
            </a:pPr>
            <a:r>
              <a:rPr lang="fr-FR" sz="1400" dirty="0">
                <a:solidFill>
                  <a:srgbClr val="0070C0"/>
                </a:solidFill>
                <a:cs typeface="Arial" pitchFamily="34" charset="0"/>
              </a:rPr>
              <a:t>Toutes les provinces ont une prévalence d’anémie plus grande que 22% chez les femmes et 38% chez les enfants.                                     Les provinces avec les pourcentages d’anémie les plus bas chez les femmes et chez les enfants sont Ennedi Est,                                     Wadi </a:t>
            </a:r>
            <a:r>
              <a:rPr lang="fr-FR" sz="1400" dirty="0" err="1">
                <a:solidFill>
                  <a:srgbClr val="0070C0"/>
                </a:solidFill>
                <a:cs typeface="Arial" pitchFamily="34" charset="0"/>
              </a:rPr>
              <a:t>Fira</a:t>
            </a:r>
            <a:r>
              <a:rPr lang="fr-FR" sz="1400" dirty="0">
                <a:solidFill>
                  <a:srgbClr val="0070C0"/>
                </a:solidFill>
                <a:cs typeface="Arial" pitchFamily="34" charset="0"/>
              </a:rPr>
              <a:t> et </a:t>
            </a:r>
            <a:r>
              <a:rPr lang="fr-FR" sz="1400" dirty="0" err="1">
                <a:solidFill>
                  <a:srgbClr val="0070C0"/>
                </a:solidFill>
                <a:cs typeface="Arial" pitchFamily="34" charset="0"/>
              </a:rPr>
              <a:t>Ouaddai</a:t>
            </a:r>
            <a:r>
              <a:rPr lang="fr-FR" sz="1400" dirty="0">
                <a:solidFill>
                  <a:srgbClr val="0070C0"/>
                </a:solidFill>
                <a:cs typeface="Arial" pitchFamily="34" charset="0"/>
              </a:rPr>
              <a:t>. </a:t>
            </a:r>
            <a:endParaRPr lang="en-GB" sz="1400" dirty="0">
              <a:solidFill>
                <a:srgbClr val="0070C0"/>
              </a:solidFill>
              <a:cs typeface="Arial" pitchFamily="34" charset="0"/>
            </a:endParaRPr>
          </a:p>
        </p:txBody>
      </p:sp>
      <p:sp>
        <p:nvSpPr>
          <p:cNvPr id="30" name="Oval 29">
            <a:extLst>
              <a:ext uri="{FF2B5EF4-FFF2-40B4-BE49-F238E27FC236}">
                <a16:creationId xmlns:a16="http://schemas.microsoft.com/office/drawing/2014/main" id="{214D0FD2-4B5B-4584-8B70-1AC23A927260}"/>
              </a:ext>
            </a:extLst>
          </p:cNvPr>
          <p:cNvSpPr/>
          <p:nvPr/>
        </p:nvSpPr>
        <p:spPr>
          <a:xfrm>
            <a:off x="857093" y="3838278"/>
            <a:ext cx="1407234" cy="1122536"/>
          </a:xfrm>
          <a:prstGeom prst="ellipse">
            <a:avLst/>
          </a:prstGeom>
          <a:noFill/>
          <a:ln>
            <a:solidFill>
              <a:schemeClr val="accent4">
                <a:lumMod val="50000"/>
              </a:schemeClr>
            </a:solidFill>
            <a:prstDash val="sysDash"/>
          </a:ln>
        </p:spPr>
        <p:style>
          <a:lnRef idx="2">
            <a:schemeClr val="accent5"/>
          </a:lnRef>
          <a:fillRef idx="1">
            <a:schemeClr val="lt1"/>
          </a:fillRef>
          <a:effectRef idx="0">
            <a:schemeClr val="accent5"/>
          </a:effectRef>
          <a:fontRef idx="minor">
            <a:schemeClr val="dk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sp>
        <p:nvSpPr>
          <p:cNvPr id="31" name="Oval 30">
            <a:extLst>
              <a:ext uri="{FF2B5EF4-FFF2-40B4-BE49-F238E27FC236}">
                <a16:creationId xmlns:a16="http://schemas.microsoft.com/office/drawing/2014/main" id="{6E92D822-A8AF-4D34-AA80-597578F4CF52}"/>
              </a:ext>
            </a:extLst>
          </p:cNvPr>
          <p:cNvSpPr/>
          <p:nvPr/>
        </p:nvSpPr>
        <p:spPr>
          <a:xfrm>
            <a:off x="2375491" y="4905680"/>
            <a:ext cx="1407234" cy="1122536"/>
          </a:xfrm>
          <a:prstGeom prst="ellipse">
            <a:avLst/>
          </a:prstGeom>
          <a:noFill/>
          <a:ln>
            <a:solidFill>
              <a:schemeClr val="accent4">
                <a:lumMod val="50000"/>
              </a:schemeClr>
            </a:solidFill>
            <a:prstDash val="sysDash"/>
          </a:ln>
        </p:spPr>
        <p:style>
          <a:lnRef idx="2">
            <a:schemeClr val="accent5"/>
          </a:lnRef>
          <a:fillRef idx="1">
            <a:schemeClr val="lt1"/>
          </a:fillRef>
          <a:effectRef idx="0">
            <a:schemeClr val="accent5"/>
          </a:effectRef>
          <a:fontRef idx="minor">
            <a:schemeClr val="dk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sp>
        <p:nvSpPr>
          <p:cNvPr id="32" name="Oval 31">
            <a:extLst>
              <a:ext uri="{FF2B5EF4-FFF2-40B4-BE49-F238E27FC236}">
                <a16:creationId xmlns:a16="http://schemas.microsoft.com/office/drawing/2014/main" id="{EFA0EB82-466A-4C66-86B7-D3194348B8A9}"/>
              </a:ext>
            </a:extLst>
          </p:cNvPr>
          <p:cNvSpPr/>
          <p:nvPr/>
        </p:nvSpPr>
        <p:spPr>
          <a:xfrm>
            <a:off x="8092112" y="3177514"/>
            <a:ext cx="1407234" cy="1122536"/>
          </a:xfrm>
          <a:prstGeom prst="ellipse">
            <a:avLst/>
          </a:prstGeom>
          <a:noFill/>
          <a:ln>
            <a:solidFill>
              <a:schemeClr val="accent4">
                <a:lumMod val="50000"/>
              </a:schemeClr>
            </a:solidFill>
            <a:prstDash val="sysDash"/>
          </a:ln>
        </p:spPr>
        <p:style>
          <a:lnRef idx="2">
            <a:schemeClr val="accent5"/>
          </a:lnRef>
          <a:fillRef idx="1">
            <a:schemeClr val="lt1"/>
          </a:fillRef>
          <a:effectRef idx="0">
            <a:schemeClr val="accent5"/>
          </a:effectRef>
          <a:fontRef idx="minor">
            <a:schemeClr val="dk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sp>
        <p:nvSpPr>
          <p:cNvPr id="41" name="Oval 40">
            <a:extLst>
              <a:ext uri="{FF2B5EF4-FFF2-40B4-BE49-F238E27FC236}">
                <a16:creationId xmlns:a16="http://schemas.microsoft.com/office/drawing/2014/main" id="{399078C6-32DA-4575-A746-3DB667FD9384}"/>
              </a:ext>
            </a:extLst>
          </p:cNvPr>
          <p:cNvSpPr/>
          <p:nvPr/>
        </p:nvSpPr>
        <p:spPr>
          <a:xfrm>
            <a:off x="7946031" y="5638657"/>
            <a:ext cx="701696" cy="1122536"/>
          </a:xfrm>
          <a:prstGeom prst="ellipse">
            <a:avLst/>
          </a:prstGeom>
          <a:noFill/>
          <a:ln>
            <a:solidFill>
              <a:schemeClr val="accent4">
                <a:lumMod val="50000"/>
              </a:schemeClr>
            </a:solidFill>
            <a:prstDash val="sysDash"/>
          </a:ln>
        </p:spPr>
        <p:style>
          <a:lnRef idx="2">
            <a:schemeClr val="accent5"/>
          </a:lnRef>
          <a:fillRef idx="1">
            <a:schemeClr val="lt1"/>
          </a:fillRef>
          <a:effectRef idx="0">
            <a:schemeClr val="accent5"/>
          </a:effectRef>
          <a:fontRef idx="minor">
            <a:schemeClr val="dk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pic>
        <p:nvPicPr>
          <p:cNvPr id="42" name="Picture 41" descr="A screenshot of a cell phone&#10;&#10;Description generated with high confidence">
            <a:extLst>
              <a:ext uri="{FF2B5EF4-FFF2-40B4-BE49-F238E27FC236}">
                <a16:creationId xmlns:a16="http://schemas.microsoft.com/office/drawing/2014/main" id="{6BC6F9AE-24F4-4204-B4CB-DA025D2599D1}"/>
              </a:ext>
            </a:extLst>
          </p:cNvPr>
          <p:cNvPicPr>
            <a:picLocks noChangeAspect="1"/>
          </p:cNvPicPr>
          <p:nvPr/>
        </p:nvPicPr>
        <p:blipFill>
          <a:blip r:embed="rId5"/>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25751033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770676" y="1890408"/>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0" name="Rectangle 99">
            <a:extLst>
              <a:ext uri="{FF2B5EF4-FFF2-40B4-BE49-F238E27FC236}">
                <a16:creationId xmlns:a16="http://schemas.microsoft.com/office/drawing/2014/main" id="{8937BD87-4D0E-4D45-965D-92EB5FBF2A5F}"/>
              </a:ext>
            </a:extLst>
          </p:cNvPr>
          <p:cNvSpPr/>
          <p:nvPr/>
        </p:nvSpPr>
        <p:spPr>
          <a:xfrm>
            <a:off x="9451258" y="1890535"/>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defTabSz="810433">
              <a:lnSpc>
                <a:spcPts val="1000"/>
              </a:lnSpc>
              <a:defRPr/>
            </a:pPr>
            <a:r>
              <a:rPr lang="fr-FR" sz="1100" b="1" dirty="0">
                <a:latin typeface="Arial" pitchFamily="34" charset="0"/>
                <a:cs typeface="Arial" pitchFamily="34" charset="0"/>
              </a:rPr>
              <a:t>Femmes enceintes</a:t>
            </a:r>
            <a:endParaRPr lang="fr-FR" sz="1100" b="1" dirty="0">
              <a:solidFill>
                <a:prstClr val="white"/>
              </a:solidFill>
              <a:latin typeface="Arial" panose="020B0604020202020204" pitchFamily="34" charset="0"/>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770144" y="4143903"/>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4033038250"/>
              </p:ext>
            </p:extLst>
          </p:nvPr>
        </p:nvGraphicFramePr>
        <p:xfrm>
          <a:off x="7753886" y="2362983"/>
          <a:ext cx="1371028" cy="1225025"/>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Bahr El Ghazel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a:solidFill>
                            <a:schemeClr val="bg1"/>
                          </a:solidFill>
                          <a:effectLst/>
                          <a:latin typeface="Arial" panose="020B0604020202020204" pitchFamily="34" charset="0"/>
                        </a:rPr>
                        <a:t>Ennedi 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94211784"/>
                  </a:ext>
                </a:extLst>
              </a:tr>
              <a:tr h="245005">
                <a:tc>
                  <a:txBody>
                    <a:bodyPr/>
                    <a:lstStyle/>
                    <a:p>
                      <a:pPr algn="ctr" rtl="0" fontAlgn="b"/>
                      <a:r>
                        <a:rPr lang="fr-FR" sz="1050" b="0" i="0" u="none" strike="noStrike" dirty="0">
                          <a:solidFill>
                            <a:schemeClr val="bg1"/>
                          </a:solidFill>
                          <a:effectLst/>
                          <a:latin typeface="Arial" panose="020B0604020202020204" pitchFamily="34" charset="0"/>
                        </a:rPr>
                        <a:t>Kanem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804399694"/>
                  </a:ext>
                </a:extLst>
              </a:tr>
              <a:tr h="245005">
                <a:tc>
                  <a:txBody>
                    <a:bodyPr/>
                    <a:lstStyle/>
                    <a:p>
                      <a:pPr algn="ctr" rtl="0" fontAlgn="b"/>
                      <a:r>
                        <a:rPr lang="fr-FR" sz="1050" b="0" i="0" u="none" strike="noStrike" dirty="0">
                          <a:solidFill>
                            <a:schemeClr val="bg1"/>
                          </a:solidFill>
                          <a:effectLst/>
                          <a:latin typeface="Arial" panose="020B0604020202020204" pitchFamily="34" charset="0"/>
                        </a:rPr>
                        <a:t>Lac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r h="245005">
                <a:tc>
                  <a:txBody>
                    <a:bodyPr/>
                    <a:lstStyle/>
                    <a:p>
                      <a:pPr algn="ctr" rtl="0" fontAlgn="b"/>
                      <a:r>
                        <a:rPr lang="fr-FR" sz="1050" b="0" i="0" u="none" strike="noStrike" dirty="0">
                          <a:solidFill>
                            <a:schemeClr val="bg1"/>
                          </a:solidFill>
                          <a:effectLst/>
                          <a:latin typeface="Arial" panose="020B0604020202020204" pitchFamily="34" charset="0"/>
                        </a:rPr>
                        <a:t>Logone oriental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03523449"/>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1082616971"/>
              </p:ext>
            </p:extLst>
          </p:nvPr>
        </p:nvGraphicFramePr>
        <p:xfrm>
          <a:off x="9414010" y="2351328"/>
          <a:ext cx="1547723" cy="1672671"/>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38953">
                <a:tc>
                  <a:txBody>
                    <a:bodyPr/>
                    <a:lstStyle/>
                    <a:p>
                      <a:pPr algn="ctr" rtl="0" fontAlgn="b"/>
                      <a:r>
                        <a:rPr lang="fr-FR" sz="1050" b="0" i="0" u="none" strike="noStrike" dirty="0">
                          <a:solidFill>
                            <a:schemeClr val="tx1"/>
                          </a:solidFill>
                          <a:effectLst/>
                          <a:latin typeface="Arial" panose="020B0604020202020204" pitchFamily="34" charset="0"/>
                        </a:rPr>
                        <a:t>37.7%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34.5%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38953">
                <a:tc>
                  <a:txBody>
                    <a:bodyPr/>
                    <a:lstStyle/>
                    <a:p>
                      <a:pPr algn="ctr" rtl="0" fontAlgn="b"/>
                      <a:r>
                        <a:rPr lang="fr-FR" sz="1050" b="0" i="0" u="none" strike="noStrike" dirty="0">
                          <a:solidFill>
                            <a:schemeClr val="tx1"/>
                          </a:solidFill>
                          <a:effectLst/>
                          <a:latin typeface="Arial" panose="020B0604020202020204" pitchFamily="34" charset="0"/>
                        </a:rPr>
                        <a:t>75.7%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38953">
                <a:tc>
                  <a:txBody>
                    <a:bodyPr/>
                    <a:lstStyle/>
                    <a:p>
                      <a:pPr algn="ctr" rtl="0" fontAlgn="b"/>
                      <a:r>
                        <a:rPr lang="fr-FR" sz="1050" b="0" i="0" u="none" strike="noStrike" dirty="0">
                          <a:solidFill>
                            <a:schemeClr val="tx1"/>
                          </a:solidFill>
                          <a:effectLst/>
                          <a:latin typeface="Arial" panose="020B0604020202020204" pitchFamily="34" charset="0"/>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83448181"/>
                  </a:ext>
                </a:extLst>
              </a:tr>
              <a:tr h="238953">
                <a:tc>
                  <a:txBody>
                    <a:bodyPr/>
                    <a:lstStyle/>
                    <a:p>
                      <a:pPr algn="ctr" rtl="0" fontAlgn="b"/>
                      <a:r>
                        <a:rPr lang="fr-FR" sz="1050" b="0" i="0" u="none" strike="noStrike" dirty="0">
                          <a:solidFill>
                            <a:schemeClr val="tx1"/>
                          </a:solidFill>
                          <a:effectLst/>
                          <a:latin typeface="Arial" panose="020B0604020202020204" pitchFamily="34" charset="0"/>
                        </a:rPr>
                        <a:t>27.7%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53519723"/>
                  </a:ext>
                </a:extLst>
              </a:tr>
              <a:tr h="238953">
                <a:tc>
                  <a:txBody>
                    <a:bodyPr/>
                    <a:lstStyle/>
                    <a:p>
                      <a:pPr algn="ctr" rtl="0" fontAlgn="b"/>
                      <a:r>
                        <a:rPr lang="fr-FR" sz="1050" b="0" i="0" u="none" strike="noStrike" dirty="0">
                          <a:solidFill>
                            <a:schemeClr val="tx1"/>
                          </a:solidFill>
                          <a:effectLst/>
                          <a:latin typeface="Arial" panose="020B0604020202020204" pitchFamily="34" charset="0"/>
                        </a:rPr>
                        <a:t>17.8%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47169251"/>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506588" y="4131082"/>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4.5%</a:t>
            </a:r>
          </a:p>
        </p:txBody>
      </p:sp>
      <p:sp>
        <p:nvSpPr>
          <p:cNvPr id="105" name="ColumnHeader">
            <a:extLst>
              <a:ext uri="{FF2B5EF4-FFF2-40B4-BE49-F238E27FC236}">
                <a16:creationId xmlns:a16="http://schemas.microsoft.com/office/drawing/2014/main" id="{3DC9E13E-1AC3-4CAD-A682-DA04565C9497}"/>
              </a:ext>
            </a:extLst>
          </p:cNvPr>
          <p:cNvSpPr>
            <a:spLocks noChangeArrowheads="1"/>
          </p:cNvSpPr>
          <p:nvPr/>
        </p:nvSpPr>
        <p:spPr bwMode="gray">
          <a:xfrm>
            <a:off x="7329387" y="4609061"/>
            <a:ext cx="4113212"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graphicFrame>
        <p:nvGraphicFramePr>
          <p:cNvPr id="106" name="Table 105">
            <a:extLst>
              <a:ext uri="{FF2B5EF4-FFF2-40B4-BE49-F238E27FC236}">
                <a16:creationId xmlns:a16="http://schemas.microsoft.com/office/drawing/2014/main" id="{783FEBCE-134D-463C-8C38-7EBD2CC251E3}"/>
              </a:ext>
            </a:extLst>
          </p:cNvPr>
          <p:cNvGraphicFramePr>
            <a:graphicFrameLocks noGrp="1"/>
          </p:cNvGraphicFramePr>
          <p:nvPr>
            <p:extLst>
              <p:ext uri="{D42A27DB-BD31-4B8C-83A1-F6EECF244321}">
                <p14:modId xmlns:p14="http://schemas.microsoft.com/office/powerpoint/2010/main" val="1008619895"/>
              </p:ext>
            </p:extLst>
          </p:nvPr>
        </p:nvGraphicFramePr>
        <p:xfrm>
          <a:off x="7751873" y="3610608"/>
          <a:ext cx="1371028" cy="490010"/>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err="1">
                          <a:solidFill>
                            <a:schemeClr val="bg1"/>
                          </a:solidFill>
                          <a:effectLst/>
                          <a:latin typeface="Arial" panose="020B0604020202020204" pitchFamily="34" charset="0"/>
                        </a:rPr>
                        <a:t>Ouaddai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a:solidFill>
                            <a:schemeClr val="bg1"/>
                          </a:solidFill>
                          <a:effectLst/>
                          <a:latin typeface="Arial" panose="020B0604020202020204" pitchFamily="34" charset="0"/>
                        </a:rPr>
                        <a:t>Wadi </a:t>
                      </a:r>
                      <a:r>
                        <a:rPr lang="fr-FR" sz="1050" b="0" i="0" u="none" strike="noStrike" dirty="0" err="1">
                          <a:solidFill>
                            <a:schemeClr val="bg1"/>
                          </a:solidFill>
                          <a:effectLst/>
                          <a:latin typeface="Arial" panose="020B0604020202020204" pitchFamily="34" charset="0"/>
                        </a:rPr>
                        <a:t>Fira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03523449"/>
                  </a:ext>
                </a:extLst>
              </a:tr>
            </a:tbl>
          </a:graphicData>
        </a:graphic>
      </p:graphicFrame>
      <p:sp>
        <p:nvSpPr>
          <p:cNvPr id="107" name="Title 1">
            <a:extLst>
              <a:ext uri="{FF2B5EF4-FFF2-40B4-BE49-F238E27FC236}">
                <a16:creationId xmlns:a16="http://schemas.microsoft.com/office/drawing/2014/main" id="{114C15B5-447E-48E4-AFC6-97152179DBB1}"/>
              </a:ext>
            </a:extLst>
          </p:cNvPr>
          <p:cNvSpPr txBox="1">
            <a:spLocks/>
          </p:cNvSpPr>
          <p:nvPr/>
        </p:nvSpPr>
        <p:spPr>
          <a:xfrm>
            <a:off x="478310" y="112488"/>
            <a:ext cx="11068539"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la distribution du fer et acide folique</a:t>
            </a:r>
            <a:r>
              <a:rPr lang="fr-FR" sz="2000" dirty="0">
                <a:cs typeface="Calibri" panose="020F0502020204030204" pitchFamily="34" charset="0"/>
              </a:rPr>
              <a:t>?</a:t>
            </a:r>
            <a:br>
              <a:rPr lang="fr-FR" sz="3200" dirty="0">
                <a:cs typeface="Arial" pitchFamily="34" charset="0"/>
              </a:rPr>
            </a:br>
            <a:r>
              <a:rPr lang="fr-FR" sz="1400" dirty="0">
                <a:solidFill>
                  <a:srgbClr val="0070C0"/>
                </a:solidFill>
                <a:cs typeface="Arial" pitchFamily="34" charset="0"/>
              </a:rPr>
              <a:t>Cette action est menée par le Ministère de Santé Publique et appuyée par 6 exécutants dans les provinces</a:t>
            </a:r>
            <a:endParaRPr lang="en-GB" sz="1400" dirty="0">
              <a:solidFill>
                <a:srgbClr val="0070C0"/>
              </a:solidFill>
              <a:cs typeface="Arial" pitchFamily="34" charset="0"/>
            </a:endParaRPr>
          </a:p>
        </p:txBody>
      </p:sp>
      <p:sp>
        <p:nvSpPr>
          <p:cNvPr id="108" name="ColumnHeader">
            <a:extLst>
              <a:ext uri="{FF2B5EF4-FFF2-40B4-BE49-F238E27FC236}">
                <a16:creationId xmlns:a16="http://schemas.microsoft.com/office/drawing/2014/main" id="{C0604401-773A-4415-AC24-3679CE6DD793}"/>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la </a:t>
            </a:r>
            <a:r>
              <a:rPr lang="fr-FR" sz="1200" b="1" dirty="0">
                <a:latin typeface="Arial" pitchFamily="34" charset="0"/>
                <a:cs typeface="Arial" pitchFamily="34" charset="0"/>
              </a:rPr>
              <a:t>distribution du fer et acide folique</a:t>
            </a:r>
            <a:endParaRPr lang="en-US" sz="1200" b="1" dirty="0">
              <a:latin typeface="Arial" pitchFamily="34" charset="0"/>
              <a:cs typeface="Arial" pitchFamily="34" charset="0"/>
            </a:endParaRPr>
          </a:p>
        </p:txBody>
      </p:sp>
      <p:grpSp>
        <p:nvGrpSpPr>
          <p:cNvPr id="109" name="Group 108">
            <a:extLst>
              <a:ext uri="{FF2B5EF4-FFF2-40B4-BE49-F238E27FC236}">
                <a16:creationId xmlns:a16="http://schemas.microsoft.com/office/drawing/2014/main" id="{7A9211D9-B1D9-482B-8BA5-058C3BE4A92F}"/>
              </a:ext>
            </a:extLst>
          </p:cNvPr>
          <p:cNvGrpSpPr/>
          <p:nvPr/>
        </p:nvGrpSpPr>
        <p:grpSpPr>
          <a:xfrm>
            <a:off x="1156948" y="1863165"/>
            <a:ext cx="3754704" cy="4861837"/>
            <a:chOff x="676457" y="1565476"/>
            <a:chExt cx="3754704" cy="4861837"/>
          </a:xfrm>
        </p:grpSpPr>
        <p:grpSp>
          <p:nvGrpSpPr>
            <p:cNvPr id="110" name="Group 342">
              <a:extLst>
                <a:ext uri="{FF2B5EF4-FFF2-40B4-BE49-F238E27FC236}">
                  <a16:creationId xmlns:a16="http://schemas.microsoft.com/office/drawing/2014/main" id="{A83DC3DB-71C7-4874-BF07-1883A68DAC66}"/>
                </a:ext>
              </a:extLst>
            </p:cNvPr>
            <p:cNvGrpSpPr>
              <a:grpSpLocks/>
            </p:cNvGrpSpPr>
            <p:nvPr/>
          </p:nvGrpSpPr>
          <p:grpSpPr bwMode="auto">
            <a:xfrm>
              <a:off x="676457" y="1565476"/>
              <a:ext cx="3754704" cy="4861837"/>
              <a:chOff x="4278259" y="1333501"/>
              <a:chExt cx="3902571" cy="5508598"/>
            </a:xfrm>
          </p:grpSpPr>
          <p:grpSp>
            <p:nvGrpSpPr>
              <p:cNvPr id="116" name="Group 5">
                <a:extLst>
                  <a:ext uri="{FF2B5EF4-FFF2-40B4-BE49-F238E27FC236}">
                    <a16:creationId xmlns:a16="http://schemas.microsoft.com/office/drawing/2014/main" id="{746FC7E7-465C-44ED-9A4A-3C14A47DEE9E}"/>
                  </a:ext>
                </a:extLst>
              </p:cNvPr>
              <p:cNvGrpSpPr>
                <a:grpSpLocks noChangeAspect="1"/>
              </p:cNvGrpSpPr>
              <p:nvPr/>
            </p:nvGrpSpPr>
            <p:grpSpPr bwMode="auto">
              <a:xfrm>
                <a:off x="4278259" y="1333501"/>
                <a:ext cx="3902571" cy="5166215"/>
                <a:chOff x="3081647" y="794776"/>
                <a:chExt cx="4311254" cy="5704263"/>
              </a:xfrm>
            </p:grpSpPr>
            <p:sp>
              <p:nvSpPr>
                <p:cNvPr id="141" name="Freeform 8">
                  <a:extLst>
                    <a:ext uri="{FF2B5EF4-FFF2-40B4-BE49-F238E27FC236}">
                      <a16:creationId xmlns:a16="http://schemas.microsoft.com/office/drawing/2014/main" id="{D65F4761-67AE-4A8A-9D63-4DE0568F146F}"/>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chemeClr val="accent4">
                    <a:lumMod val="20000"/>
                    <a:lumOff val="80000"/>
                  </a:schemeClr>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2" name="Freeform 10">
                  <a:extLst>
                    <a:ext uri="{FF2B5EF4-FFF2-40B4-BE49-F238E27FC236}">
                      <a16:creationId xmlns:a16="http://schemas.microsoft.com/office/drawing/2014/main" id="{8551BB5B-DC80-4112-BD49-7AC074285085}"/>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3" name="Freeform 12">
                  <a:extLst>
                    <a:ext uri="{FF2B5EF4-FFF2-40B4-BE49-F238E27FC236}">
                      <a16:creationId xmlns:a16="http://schemas.microsoft.com/office/drawing/2014/main" id="{D7720C87-4BF7-468C-8FAC-7F9C48592098}"/>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4" name="Freeform 14">
                  <a:extLst>
                    <a:ext uri="{FF2B5EF4-FFF2-40B4-BE49-F238E27FC236}">
                      <a16:creationId xmlns:a16="http://schemas.microsoft.com/office/drawing/2014/main" id="{E66C562A-F776-4827-81E8-944948D9B45A}"/>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5" name="Freeform 16">
                  <a:extLst>
                    <a:ext uri="{FF2B5EF4-FFF2-40B4-BE49-F238E27FC236}">
                      <a16:creationId xmlns:a16="http://schemas.microsoft.com/office/drawing/2014/main" id="{3B8D2F2D-6829-48B6-818D-8386EE15DB0E}"/>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chemeClr val="accent4">
                    <a:lumMod val="60000"/>
                    <a:lumOff val="40000"/>
                  </a:schemeClr>
                </a:solidFill>
                <a:ln w="6350" cap="sq">
                  <a:solidFill>
                    <a:schemeClr val="tx1">
                      <a:lumMod val="50000"/>
                      <a:lumOff val="50000"/>
                    </a:schemeClr>
                  </a:solidFill>
                  <a:prstDash val="solid"/>
                  <a:bevel/>
                  <a:headEnd/>
                  <a:tailEnd/>
                </a:ln>
              </p:spPr>
              <p:txBody>
                <a:bodyPr/>
                <a:lstStyle/>
                <a:p>
                  <a:pPr>
                    <a:defRPr/>
                  </a:pPr>
                  <a:endParaRPr lang="en-GB" sz="800" b="1" dirty="0">
                    <a:latin typeface="+mj-lt"/>
                  </a:endParaRPr>
                </a:p>
              </p:txBody>
            </p:sp>
            <p:sp>
              <p:nvSpPr>
                <p:cNvPr id="146" name="Freeform 20">
                  <a:extLst>
                    <a:ext uri="{FF2B5EF4-FFF2-40B4-BE49-F238E27FC236}">
                      <a16:creationId xmlns:a16="http://schemas.microsoft.com/office/drawing/2014/main" id="{96D620E6-B538-418A-815F-766EC579F229}"/>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7" name="Freeform 22">
                  <a:extLst>
                    <a:ext uri="{FF2B5EF4-FFF2-40B4-BE49-F238E27FC236}">
                      <a16:creationId xmlns:a16="http://schemas.microsoft.com/office/drawing/2014/main" id="{A3EBE536-C8A2-415A-A2F2-31F277A88754}"/>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8" name="Freeform 25">
                  <a:extLst>
                    <a:ext uri="{FF2B5EF4-FFF2-40B4-BE49-F238E27FC236}">
                      <a16:creationId xmlns:a16="http://schemas.microsoft.com/office/drawing/2014/main" id="{D0EB5DA3-BE62-40C1-A1FA-F9102EF7CC36}"/>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49" name="Freeform 26">
                  <a:extLst>
                    <a:ext uri="{FF2B5EF4-FFF2-40B4-BE49-F238E27FC236}">
                      <a16:creationId xmlns:a16="http://schemas.microsoft.com/office/drawing/2014/main" id="{F14B9D35-70DE-42DA-BC64-8FCA118AD382}"/>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chemeClr val="accent4">
                    <a:lumMod val="20000"/>
                    <a:lumOff val="80000"/>
                  </a:schemeClr>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0" name="Freeform 29">
                  <a:extLst>
                    <a:ext uri="{FF2B5EF4-FFF2-40B4-BE49-F238E27FC236}">
                      <a16:creationId xmlns:a16="http://schemas.microsoft.com/office/drawing/2014/main" id="{6B53ADD2-EAF0-45FF-BC1E-A05FDAFE9C9C}"/>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chemeClr val="accent4">
                    <a:lumMod val="50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1" name="Freeform 30">
                  <a:extLst>
                    <a:ext uri="{FF2B5EF4-FFF2-40B4-BE49-F238E27FC236}">
                      <a16:creationId xmlns:a16="http://schemas.microsoft.com/office/drawing/2014/main" id="{6A561344-FBA6-4CAB-9EAD-F392758E9C46}"/>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2" name="Freeform 33">
                  <a:extLst>
                    <a:ext uri="{FF2B5EF4-FFF2-40B4-BE49-F238E27FC236}">
                      <a16:creationId xmlns:a16="http://schemas.microsoft.com/office/drawing/2014/main" id="{18B68F99-49B1-459C-B8B5-62E175D1465F}"/>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chemeClr val="accent4">
                    <a:lumMod val="20000"/>
                    <a:lumOff val="80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3" name="Freeform 35">
                  <a:extLst>
                    <a:ext uri="{FF2B5EF4-FFF2-40B4-BE49-F238E27FC236}">
                      <a16:creationId xmlns:a16="http://schemas.microsoft.com/office/drawing/2014/main" id="{022AEF78-2173-4442-9914-660456CDA1E1}"/>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4" name="Freeform 36">
                  <a:extLst>
                    <a:ext uri="{FF2B5EF4-FFF2-40B4-BE49-F238E27FC236}">
                      <a16:creationId xmlns:a16="http://schemas.microsoft.com/office/drawing/2014/main" id="{F74DDBC3-AAC8-46E0-97FF-DF08E73EEE9D}"/>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38">
                  <a:extLst>
                    <a:ext uri="{FF2B5EF4-FFF2-40B4-BE49-F238E27FC236}">
                      <a16:creationId xmlns:a16="http://schemas.microsoft.com/office/drawing/2014/main" id="{9D013081-BF9B-45EE-A56C-F8A6EA8303FD}"/>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40">
                  <a:extLst>
                    <a:ext uri="{FF2B5EF4-FFF2-40B4-BE49-F238E27FC236}">
                      <a16:creationId xmlns:a16="http://schemas.microsoft.com/office/drawing/2014/main" id="{C7EA794B-6BB8-4417-8DE6-DAFC03DF9BCE}"/>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42">
                  <a:extLst>
                    <a:ext uri="{FF2B5EF4-FFF2-40B4-BE49-F238E27FC236}">
                      <a16:creationId xmlns:a16="http://schemas.microsoft.com/office/drawing/2014/main" id="{AAA97286-B565-4E7A-A5D3-CBA7381DC0FD}"/>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chemeClr val="accent4">
                    <a:lumMod val="60000"/>
                    <a:lumOff val="40000"/>
                  </a:schemeClr>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8" name="Freeform 44">
                  <a:extLst>
                    <a:ext uri="{FF2B5EF4-FFF2-40B4-BE49-F238E27FC236}">
                      <a16:creationId xmlns:a16="http://schemas.microsoft.com/office/drawing/2014/main" id="{A556562B-338B-4D00-BFBD-BE5571B0437F}"/>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46">
                  <a:extLst>
                    <a:ext uri="{FF2B5EF4-FFF2-40B4-BE49-F238E27FC236}">
                      <a16:creationId xmlns:a16="http://schemas.microsoft.com/office/drawing/2014/main" id="{5A42F49F-DB83-4CFE-B3C1-522A7D780B8B}"/>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48">
                  <a:extLst>
                    <a:ext uri="{FF2B5EF4-FFF2-40B4-BE49-F238E27FC236}">
                      <a16:creationId xmlns:a16="http://schemas.microsoft.com/office/drawing/2014/main" id="{A9CB2227-7D62-4485-9774-44A8B06802EF}"/>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1" name="Freeform 50">
                  <a:extLst>
                    <a:ext uri="{FF2B5EF4-FFF2-40B4-BE49-F238E27FC236}">
                      <a16:creationId xmlns:a16="http://schemas.microsoft.com/office/drawing/2014/main" id="{0FA880AA-DADB-4604-B300-1701D1A806FF}"/>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62" name="Freeform 53">
                  <a:extLst>
                    <a:ext uri="{FF2B5EF4-FFF2-40B4-BE49-F238E27FC236}">
                      <a16:creationId xmlns:a16="http://schemas.microsoft.com/office/drawing/2014/main" id="{75FAB1C7-7936-4E1D-ADA9-888FACDCA6FB}"/>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3" name="Freeform 54">
                  <a:extLst>
                    <a:ext uri="{FF2B5EF4-FFF2-40B4-BE49-F238E27FC236}">
                      <a16:creationId xmlns:a16="http://schemas.microsoft.com/office/drawing/2014/main" id="{C8393BA9-45E3-4F9D-8532-1B21C67BDF64}"/>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chemeClr val="accent4">
                    <a:lumMod val="60000"/>
                    <a:lumOff val="40000"/>
                  </a:schemeClr>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4" name="Freeform 53">
                  <a:extLst>
                    <a:ext uri="{FF2B5EF4-FFF2-40B4-BE49-F238E27FC236}">
                      <a16:creationId xmlns:a16="http://schemas.microsoft.com/office/drawing/2014/main" id="{A194B49B-DEEF-4EB6-A7F2-252E0E40F806}"/>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17" name="Rectangle 30">
                <a:extLst>
                  <a:ext uri="{FF2B5EF4-FFF2-40B4-BE49-F238E27FC236}">
                    <a16:creationId xmlns:a16="http://schemas.microsoft.com/office/drawing/2014/main" id="{26C693D6-E39C-4EA0-BD61-A50F0656F527}"/>
                  </a:ext>
                </a:extLst>
              </p:cNvPr>
              <p:cNvSpPr>
                <a:spLocks noChangeArrowheads="1"/>
              </p:cNvSpPr>
              <p:nvPr/>
            </p:nvSpPr>
            <p:spPr bwMode="auto">
              <a:xfrm>
                <a:off x="4307881" y="6212284"/>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Logone Occidental</a:t>
                </a:r>
              </a:p>
            </p:txBody>
          </p:sp>
          <p:sp>
            <p:nvSpPr>
              <p:cNvPr id="118" name="Rectangle 30">
                <a:extLst>
                  <a:ext uri="{FF2B5EF4-FFF2-40B4-BE49-F238E27FC236}">
                    <a16:creationId xmlns:a16="http://schemas.microsoft.com/office/drawing/2014/main" id="{130836EA-780D-4DD9-B5B7-FA281C2FD2AD}"/>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19" name="Rectangle 30">
                <a:extLst>
                  <a:ext uri="{FF2B5EF4-FFF2-40B4-BE49-F238E27FC236}">
                    <a16:creationId xmlns:a16="http://schemas.microsoft.com/office/drawing/2014/main" id="{F9A96E62-95B2-49AC-B675-3C0CFB39B6ED}"/>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20" name="Rectangle 30">
                <a:extLst>
                  <a:ext uri="{FF2B5EF4-FFF2-40B4-BE49-F238E27FC236}">
                    <a16:creationId xmlns:a16="http://schemas.microsoft.com/office/drawing/2014/main" id="{975AFD8B-1D3D-4C91-A7A7-52AAE6DE7788}"/>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21" name="Rectangle 30">
                <a:extLst>
                  <a:ext uri="{FF2B5EF4-FFF2-40B4-BE49-F238E27FC236}">
                    <a16:creationId xmlns:a16="http://schemas.microsoft.com/office/drawing/2014/main" id="{5525F05C-56F5-4DEB-9E82-1644151B311B}"/>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122" name="Rectangle 30">
                <a:extLst>
                  <a:ext uri="{FF2B5EF4-FFF2-40B4-BE49-F238E27FC236}">
                    <a16:creationId xmlns:a16="http://schemas.microsoft.com/office/drawing/2014/main" id="{B21FF34D-8CF8-4F30-A269-28EA4121FF36}"/>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23" name="Rectangle 30">
                <a:extLst>
                  <a:ext uri="{FF2B5EF4-FFF2-40B4-BE49-F238E27FC236}">
                    <a16:creationId xmlns:a16="http://schemas.microsoft.com/office/drawing/2014/main" id="{6DFAAB20-0CC3-4960-A5FC-B029F8074B93}"/>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24" name="Rectangle 30">
                <a:extLst>
                  <a:ext uri="{FF2B5EF4-FFF2-40B4-BE49-F238E27FC236}">
                    <a16:creationId xmlns:a16="http://schemas.microsoft.com/office/drawing/2014/main" id="{6ED8E410-44A1-4F85-B10B-422F81D0B374}"/>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25" name="Rectangle 30">
                <a:extLst>
                  <a:ext uri="{FF2B5EF4-FFF2-40B4-BE49-F238E27FC236}">
                    <a16:creationId xmlns:a16="http://schemas.microsoft.com/office/drawing/2014/main" id="{387B1BD1-97F0-4514-8EA7-94FAC85AD5BB}"/>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26" name="Rectangle 30">
                <a:extLst>
                  <a:ext uri="{FF2B5EF4-FFF2-40B4-BE49-F238E27FC236}">
                    <a16:creationId xmlns:a16="http://schemas.microsoft.com/office/drawing/2014/main" id="{BA30E099-0AFD-4BE1-B07D-1CDBE65FF39E}"/>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27" name="Rectangle 30">
                <a:extLst>
                  <a:ext uri="{FF2B5EF4-FFF2-40B4-BE49-F238E27FC236}">
                    <a16:creationId xmlns:a16="http://schemas.microsoft.com/office/drawing/2014/main" id="{027E97A0-9B45-4C86-99C4-E0ECFC833963}"/>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28" name="Rectangle 30">
                <a:extLst>
                  <a:ext uri="{FF2B5EF4-FFF2-40B4-BE49-F238E27FC236}">
                    <a16:creationId xmlns:a16="http://schemas.microsoft.com/office/drawing/2014/main" id="{C15E224E-7AAD-44D1-A4D3-3A893A0B8556}"/>
                  </a:ext>
                </a:extLst>
              </p:cNvPr>
              <p:cNvSpPr>
                <a:spLocks noChangeArrowheads="1"/>
              </p:cNvSpPr>
              <p:nvPr/>
            </p:nvSpPr>
            <p:spPr bwMode="auto">
              <a:xfrm>
                <a:off x="4384941" y="4722183"/>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29" name="Rectangle 30">
                <a:extLst>
                  <a:ext uri="{FF2B5EF4-FFF2-40B4-BE49-F238E27FC236}">
                    <a16:creationId xmlns:a16="http://schemas.microsoft.com/office/drawing/2014/main" id="{57BDE802-7BFE-4426-9D36-95F5FFFD3B8A}"/>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30" name="Rectangle 30">
                <a:extLst>
                  <a:ext uri="{FF2B5EF4-FFF2-40B4-BE49-F238E27FC236}">
                    <a16:creationId xmlns:a16="http://schemas.microsoft.com/office/drawing/2014/main" id="{91E89F9A-87DC-413A-AB80-C63E4129C804}"/>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31" name="Rectangle 30">
                <a:extLst>
                  <a:ext uri="{FF2B5EF4-FFF2-40B4-BE49-F238E27FC236}">
                    <a16:creationId xmlns:a16="http://schemas.microsoft.com/office/drawing/2014/main" id="{BC2B3F59-5820-4EC7-80AD-A373ADBE7462}"/>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latin typeface="+mj-lt"/>
                  </a:rPr>
                  <a:t>Bahr el </a:t>
                </a:r>
              </a:p>
              <a:p>
                <a:pPr algn="ctr"/>
                <a:r>
                  <a:rPr lang="en-US" altLang="en-US" sz="800" b="1" dirty="0" err="1">
                    <a:latin typeface="+mj-lt"/>
                  </a:rPr>
                  <a:t>Gazel</a:t>
                </a:r>
                <a:endParaRPr lang="en-US" altLang="en-US" sz="800" b="1" dirty="0">
                  <a:latin typeface="+mj-lt"/>
                </a:endParaRPr>
              </a:p>
            </p:txBody>
          </p:sp>
          <p:sp>
            <p:nvSpPr>
              <p:cNvPr id="132" name="Rectangle 30">
                <a:extLst>
                  <a:ext uri="{FF2B5EF4-FFF2-40B4-BE49-F238E27FC236}">
                    <a16:creationId xmlns:a16="http://schemas.microsoft.com/office/drawing/2014/main" id="{E4D4445F-0123-4202-85E8-5A46C3567EF8}"/>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Kanem</a:t>
                </a:r>
                <a:endParaRPr lang="en-US" altLang="en-US" sz="800" b="1" dirty="0">
                  <a:latin typeface="+mj-lt"/>
                </a:endParaRPr>
              </a:p>
            </p:txBody>
          </p:sp>
          <p:sp>
            <p:nvSpPr>
              <p:cNvPr id="133" name="Rectangle 30">
                <a:extLst>
                  <a:ext uri="{FF2B5EF4-FFF2-40B4-BE49-F238E27FC236}">
                    <a16:creationId xmlns:a16="http://schemas.microsoft.com/office/drawing/2014/main" id="{01934999-9A93-4070-A95B-703D3C760EB1}"/>
                  </a:ext>
                </a:extLst>
              </p:cNvPr>
              <p:cNvSpPr>
                <a:spLocks noChangeArrowheads="1"/>
              </p:cNvSpPr>
              <p:nvPr/>
            </p:nvSpPr>
            <p:spPr bwMode="auto">
              <a:xfrm>
                <a:off x="4970603" y="4411237"/>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Lac</a:t>
                </a:r>
              </a:p>
            </p:txBody>
          </p:sp>
          <p:sp>
            <p:nvSpPr>
              <p:cNvPr id="134" name="Rectangle 30">
                <a:extLst>
                  <a:ext uri="{FF2B5EF4-FFF2-40B4-BE49-F238E27FC236}">
                    <a16:creationId xmlns:a16="http://schemas.microsoft.com/office/drawing/2014/main" id="{934716E8-B117-45DE-B828-8AC63DAE26F7}"/>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36" name="Rectangle 30">
                <a:extLst>
                  <a:ext uri="{FF2B5EF4-FFF2-40B4-BE49-F238E27FC236}">
                    <a16:creationId xmlns:a16="http://schemas.microsoft.com/office/drawing/2014/main" id="{648939A6-FAC8-4DF4-B0A0-ABF246803674}"/>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37" name="Rectangle 30">
                <a:extLst>
                  <a:ext uri="{FF2B5EF4-FFF2-40B4-BE49-F238E27FC236}">
                    <a16:creationId xmlns:a16="http://schemas.microsoft.com/office/drawing/2014/main" id="{ADC473E4-BA03-42AD-A5ED-8D3DF1B2EF93}"/>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38" name="Rectangle 30">
                <a:extLst>
                  <a:ext uri="{FF2B5EF4-FFF2-40B4-BE49-F238E27FC236}">
                    <a16:creationId xmlns:a16="http://schemas.microsoft.com/office/drawing/2014/main" id="{A29604C8-D81B-4477-979B-85DDC032F3FE}"/>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39" name="Rectangle 30">
                <a:extLst>
                  <a:ext uri="{FF2B5EF4-FFF2-40B4-BE49-F238E27FC236}">
                    <a16:creationId xmlns:a16="http://schemas.microsoft.com/office/drawing/2014/main" id="{FE3E6BD8-D2D2-46D1-A7F4-7CCFCDCB62DE}"/>
                  </a:ext>
                </a:extLst>
              </p:cNvPr>
              <p:cNvSpPr>
                <a:spLocks noChangeArrowheads="1"/>
              </p:cNvSpPr>
              <p:nvPr/>
            </p:nvSpPr>
            <p:spPr bwMode="auto">
              <a:xfrm>
                <a:off x="5400658" y="6131962"/>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Logone</a:t>
                </a:r>
                <a:endParaRPr lang="en-US" altLang="en-US" sz="800" b="1" dirty="0">
                  <a:latin typeface="+mj-lt"/>
                </a:endParaRPr>
              </a:p>
              <a:p>
                <a:pPr algn="ctr"/>
                <a:r>
                  <a:rPr lang="en-US" altLang="en-US" sz="800" b="1" dirty="0">
                    <a:latin typeface="+mj-lt"/>
                  </a:rPr>
                  <a:t>Oriental</a:t>
                </a:r>
              </a:p>
            </p:txBody>
          </p:sp>
          <p:sp>
            <p:nvSpPr>
              <p:cNvPr id="140" name="Rectangle 30">
                <a:extLst>
                  <a:ext uri="{FF2B5EF4-FFF2-40B4-BE49-F238E27FC236}">
                    <a16:creationId xmlns:a16="http://schemas.microsoft.com/office/drawing/2014/main" id="{87CCC67E-CA63-41E5-8CCA-ACB485F77B22}"/>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11" name="Straight Connector 110">
              <a:extLst>
                <a:ext uri="{FF2B5EF4-FFF2-40B4-BE49-F238E27FC236}">
                  <a16:creationId xmlns:a16="http://schemas.microsoft.com/office/drawing/2014/main" id="{1D54ACE2-335B-4BB7-959A-49C18909A428}"/>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1C1AAD62-2A3B-411D-9331-9D6A6A152DA4}"/>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FF88CB32-93FD-419C-9DAB-09F9E2986E03}"/>
                </a:ext>
              </a:extLst>
            </p:cNvPr>
            <p:cNvCxnSpPr>
              <a:cxnSpLocks/>
            </p:cNvCxnSpPr>
            <p:nvPr/>
          </p:nvCxnSpPr>
          <p:spPr>
            <a:xfrm flipV="1">
              <a:off x="1271301" y="5758317"/>
              <a:ext cx="582513" cy="13093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1875A98-92FD-44B3-8639-B4F0205A8854}"/>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F684A978-6357-4C8A-8D69-1377FDB2A3CF}"/>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65" name="Rectangle 164">
            <a:extLst>
              <a:ext uri="{FF2B5EF4-FFF2-40B4-BE49-F238E27FC236}">
                <a16:creationId xmlns:a16="http://schemas.microsoft.com/office/drawing/2014/main" id="{FC6B569C-0587-4339-B0C4-8ECB9DF6A6CC}"/>
              </a:ext>
            </a:extLst>
          </p:cNvPr>
          <p:cNvSpPr/>
          <p:nvPr/>
        </p:nvSpPr>
        <p:spPr>
          <a:xfrm>
            <a:off x="5409360" y="4763013"/>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66" name="Rectangle 165">
            <a:extLst>
              <a:ext uri="{FF2B5EF4-FFF2-40B4-BE49-F238E27FC236}">
                <a16:creationId xmlns:a16="http://schemas.microsoft.com/office/drawing/2014/main" id="{A064A451-D41F-47DA-A3D1-7E6639D91D45}"/>
              </a:ext>
            </a:extLst>
          </p:cNvPr>
          <p:cNvSpPr/>
          <p:nvPr/>
        </p:nvSpPr>
        <p:spPr>
          <a:xfrm>
            <a:off x="5415695" y="5017423"/>
            <a:ext cx="257015" cy="130578"/>
          </a:xfrm>
          <a:prstGeom prst="rect">
            <a:avLst/>
          </a:prstGeom>
          <a:solidFill>
            <a:schemeClr val="accent4">
              <a:lumMod val="20000"/>
              <a:lumOff val="8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67" name="Rectangle 166">
            <a:extLst>
              <a:ext uri="{FF2B5EF4-FFF2-40B4-BE49-F238E27FC236}">
                <a16:creationId xmlns:a16="http://schemas.microsoft.com/office/drawing/2014/main" id="{BAAC2B8A-BFF5-49EA-BFF6-E95D1C75C288}"/>
              </a:ext>
            </a:extLst>
          </p:cNvPr>
          <p:cNvSpPr/>
          <p:nvPr/>
        </p:nvSpPr>
        <p:spPr>
          <a:xfrm>
            <a:off x="5415695" y="5190990"/>
            <a:ext cx="257015" cy="130578"/>
          </a:xfrm>
          <a:prstGeom prst="rect">
            <a:avLst/>
          </a:prstGeom>
          <a:solidFill>
            <a:schemeClr val="accent4">
              <a:lumMod val="60000"/>
              <a:lumOff val="4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68" name="Rectangle 167">
            <a:extLst>
              <a:ext uri="{FF2B5EF4-FFF2-40B4-BE49-F238E27FC236}">
                <a16:creationId xmlns:a16="http://schemas.microsoft.com/office/drawing/2014/main" id="{EB33D5C0-7475-48A1-9723-B09FAE542035}"/>
              </a:ext>
            </a:extLst>
          </p:cNvPr>
          <p:cNvSpPr/>
          <p:nvPr/>
        </p:nvSpPr>
        <p:spPr>
          <a:xfrm>
            <a:off x="5415695" y="5364556"/>
            <a:ext cx="257015" cy="130578"/>
          </a:xfrm>
          <a:prstGeom prst="rect">
            <a:avLst/>
          </a:prstGeom>
          <a:solidFill>
            <a:schemeClr val="accent4">
              <a:lumMod val="75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69" name="TextBox 168">
            <a:extLst>
              <a:ext uri="{FF2B5EF4-FFF2-40B4-BE49-F238E27FC236}">
                <a16:creationId xmlns:a16="http://schemas.microsoft.com/office/drawing/2014/main" id="{B714D186-99F0-43A7-8A80-86DAD83499F4}"/>
              </a:ext>
            </a:extLst>
          </p:cNvPr>
          <p:cNvSpPr txBox="1"/>
          <p:nvPr/>
        </p:nvSpPr>
        <p:spPr>
          <a:xfrm>
            <a:off x="5733256" y="4994114"/>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70" name="TextBox 169">
            <a:extLst>
              <a:ext uri="{FF2B5EF4-FFF2-40B4-BE49-F238E27FC236}">
                <a16:creationId xmlns:a16="http://schemas.microsoft.com/office/drawing/2014/main" id="{033FB62D-D021-4A05-94F9-8B1160A0656F}"/>
              </a:ext>
            </a:extLst>
          </p:cNvPr>
          <p:cNvSpPr txBox="1"/>
          <p:nvPr/>
        </p:nvSpPr>
        <p:spPr>
          <a:xfrm>
            <a:off x="5733258" y="5195816"/>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71" name="TextBox 170">
            <a:extLst>
              <a:ext uri="{FF2B5EF4-FFF2-40B4-BE49-F238E27FC236}">
                <a16:creationId xmlns:a16="http://schemas.microsoft.com/office/drawing/2014/main" id="{CA7EFC32-5583-4106-A6A0-865CB917CEEF}"/>
              </a:ext>
            </a:extLst>
          </p:cNvPr>
          <p:cNvSpPr txBox="1"/>
          <p:nvPr/>
        </p:nvSpPr>
        <p:spPr>
          <a:xfrm>
            <a:off x="5733258" y="5370703"/>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72" name="TextBox 171">
            <a:extLst>
              <a:ext uri="{FF2B5EF4-FFF2-40B4-BE49-F238E27FC236}">
                <a16:creationId xmlns:a16="http://schemas.microsoft.com/office/drawing/2014/main" id="{FD92F119-75D2-4F1D-AE67-616E1380A7E1}"/>
              </a:ext>
            </a:extLst>
          </p:cNvPr>
          <p:cNvSpPr txBox="1"/>
          <p:nvPr/>
        </p:nvSpPr>
        <p:spPr>
          <a:xfrm>
            <a:off x="5733258" y="5545590"/>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73" name="Rectangle 172">
            <a:extLst>
              <a:ext uri="{FF2B5EF4-FFF2-40B4-BE49-F238E27FC236}">
                <a16:creationId xmlns:a16="http://schemas.microsoft.com/office/drawing/2014/main" id="{CE0D9DE0-31B1-40A5-A720-2DB84EE26ED3}"/>
              </a:ext>
            </a:extLst>
          </p:cNvPr>
          <p:cNvSpPr/>
          <p:nvPr/>
        </p:nvSpPr>
        <p:spPr>
          <a:xfrm>
            <a:off x="5415694" y="5545590"/>
            <a:ext cx="257015" cy="130578"/>
          </a:xfrm>
          <a:prstGeom prst="rect">
            <a:avLst/>
          </a:prstGeom>
          <a:solidFill>
            <a:schemeClr val="accent4">
              <a:lumMod val="5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74" name="Rectangle 173">
            <a:extLst>
              <a:ext uri="{FF2B5EF4-FFF2-40B4-BE49-F238E27FC236}">
                <a16:creationId xmlns:a16="http://schemas.microsoft.com/office/drawing/2014/main" id="{62A8DC83-7DD3-4E0C-840F-0696F01E2593}"/>
              </a:ext>
            </a:extLst>
          </p:cNvPr>
          <p:cNvSpPr/>
          <p:nvPr/>
        </p:nvSpPr>
        <p:spPr>
          <a:xfrm>
            <a:off x="5388042" y="5884574"/>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75" name="Rectangle 174">
            <a:extLst>
              <a:ext uri="{FF2B5EF4-FFF2-40B4-BE49-F238E27FC236}">
                <a16:creationId xmlns:a16="http://schemas.microsoft.com/office/drawing/2014/main" id="{98DFADA8-62D1-4814-86AC-815D0B26A195}"/>
              </a:ext>
            </a:extLst>
          </p:cNvPr>
          <p:cNvSpPr/>
          <p:nvPr/>
        </p:nvSpPr>
        <p:spPr>
          <a:xfrm>
            <a:off x="5472226" y="5929711"/>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76" name="Rectangle 175">
            <a:extLst>
              <a:ext uri="{FF2B5EF4-FFF2-40B4-BE49-F238E27FC236}">
                <a16:creationId xmlns:a16="http://schemas.microsoft.com/office/drawing/2014/main" id="{9C5B8B87-6572-4EB1-ACC7-BC78C24B6AD6}"/>
              </a:ext>
            </a:extLst>
          </p:cNvPr>
          <p:cNvSpPr/>
          <p:nvPr/>
        </p:nvSpPr>
        <p:spPr>
          <a:xfrm>
            <a:off x="5357511" y="6105912"/>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77" name="Rectangle 176">
            <a:extLst>
              <a:ext uri="{FF2B5EF4-FFF2-40B4-BE49-F238E27FC236}">
                <a16:creationId xmlns:a16="http://schemas.microsoft.com/office/drawing/2014/main" id="{2C8329B7-31C6-4494-A76C-4F6818217A91}"/>
              </a:ext>
            </a:extLst>
          </p:cNvPr>
          <p:cNvSpPr/>
          <p:nvPr/>
        </p:nvSpPr>
        <p:spPr>
          <a:xfrm>
            <a:off x="5357511" y="626179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78" name="Rectangle 177">
            <a:extLst>
              <a:ext uri="{FF2B5EF4-FFF2-40B4-BE49-F238E27FC236}">
                <a16:creationId xmlns:a16="http://schemas.microsoft.com/office/drawing/2014/main" id="{DA4F0043-9DDE-444E-9785-E465F318745C}"/>
              </a:ext>
            </a:extLst>
          </p:cNvPr>
          <p:cNvSpPr/>
          <p:nvPr/>
        </p:nvSpPr>
        <p:spPr>
          <a:xfrm>
            <a:off x="5361430" y="640375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179" name="Callout: Line 178">
            <a:extLst>
              <a:ext uri="{FF2B5EF4-FFF2-40B4-BE49-F238E27FC236}">
                <a16:creationId xmlns:a16="http://schemas.microsoft.com/office/drawing/2014/main" id="{E3CF6829-18DB-4947-B201-0BBC251F14DF}"/>
              </a:ext>
            </a:extLst>
          </p:cNvPr>
          <p:cNvSpPr/>
          <p:nvPr/>
        </p:nvSpPr>
        <p:spPr>
          <a:xfrm>
            <a:off x="1484619" y="3002159"/>
            <a:ext cx="660511" cy="322294"/>
          </a:xfrm>
          <a:prstGeom prst="borderCallout1">
            <a:avLst>
              <a:gd name="adj1" fmla="val 77767"/>
              <a:gd name="adj2" fmla="val 98570"/>
              <a:gd name="adj3" fmla="val 315269"/>
              <a:gd name="adj4" fmla="val 21040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en-US" sz="900" b="1" dirty="0">
                <a:solidFill>
                  <a:srgbClr val="A21A80"/>
                </a:solidFill>
                <a:latin typeface="Arial" pitchFamily="34" charset="0"/>
                <a:cs typeface="Arial" pitchFamily="34" charset="0"/>
              </a:rPr>
              <a:t>ECHO</a:t>
            </a:r>
          </a:p>
        </p:txBody>
      </p:sp>
      <p:sp>
        <p:nvSpPr>
          <p:cNvPr id="180" name="Callout: Line 179">
            <a:extLst>
              <a:ext uri="{FF2B5EF4-FFF2-40B4-BE49-F238E27FC236}">
                <a16:creationId xmlns:a16="http://schemas.microsoft.com/office/drawing/2014/main" id="{F7496296-C980-46DF-B72F-D5A09677542C}"/>
              </a:ext>
            </a:extLst>
          </p:cNvPr>
          <p:cNvSpPr/>
          <p:nvPr/>
        </p:nvSpPr>
        <p:spPr>
          <a:xfrm>
            <a:off x="5028418" y="1794358"/>
            <a:ext cx="644291" cy="831850"/>
          </a:xfrm>
          <a:prstGeom prst="borderCallout1">
            <a:avLst>
              <a:gd name="adj1" fmla="val 67269"/>
              <a:gd name="adj2" fmla="val 1242"/>
              <a:gd name="adj3" fmla="val 127323"/>
              <a:gd name="adj4" fmla="val -5681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IRC</a:t>
            </a:r>
          </a:p>
          <a:p>
            <a:r>
              <a:rPr lang="en-US" sz="900" b="1" dirty="0">
                <a:solidFill>
                  <a:srgbClr val="A21A80"/>
                </a:solidFill>
                <a:latin typeface="Arial" pitchFamily="34" charset="0"/>
                <a:cs typeface="Arial" pitchFamily="34" charset="0"/>
              </a:rPr>
              <a:t>BPRM</a:t>
            </a:r>
          </a:p>
          <a:p>
            <a:r>
              <a:rPr lang="en-US" sz="900" b="1" dirty="0">
                <a:solidFill>
                  <a:srgbClr val="A21A80"/>
                </a:solidFill>
                <a:latin typeface="Arial" pitchFamily="34" charset="0"/>
                <a:cs typeface="Arial" pitchFamily="34" charset="0"/>
              </a:rPr>
              <a:t>UNHCR</a:t>
            </a:r>
          </a:p>
        </p:txBody>
      </p:sp>
      <p:cxnSp>
        <p:nvCxnSpPr>
          <p:cNvPr id="3" name="Straight Connector 2">
            <a:extLst>
              <a:ext uri="{FF2B5EF4-FFF2-40B4-BE49-F238E27FC236}">
                <a16:creationId xmlns:a16="http://schemas.microsoft.com/office/drawing/2014/main" id="{78C0C017-7703-4101-86F4-C896D375460C}"/>
              </a:ext>
            </a:extLst>
          </p:cNvPr>
          <p:cNvCxnSpPr>
            <a:endCxn id="149" idx="55"/>
          </p:cNvCxnSpPr>
          <p:nvPr/>
        </p:nvCxnSpPr>
        <p:spPr>
          <a:xfrm>
            <a:off x="2024890" y="3324453"/>
            <a:ext cx="30358" cy="614863"/>
          </a:xfrm>
          <a:prstGeom prst="line">
            <a:avLst/>
          </a:prstGeom>
          <a:ln w="19050"/>
        </p:spPr>
        <p:style>
          <a:lnRef idx="1">
            <a:schemeClr val="accent2"/>
          </a:lnRef>
          <a:fillRef idx="0">
            <a:schemeClr val="accent2"/>
          </a:fillRef>
          <a:effectRef idx="0">
            <a:schemeClr val="accent2"/>
          </a:effectRef>
          <a:fontRef idx="minor">
            <a:schemeClr val="tx1"/>
          </a:fontRef>
        </p:style>
      </p:cxnSp>
      <p:sp>
        <p:nvSpPr>
          <p:cNvPr id="183" name="Callout: Line 182">
            <a:extLst>
              <a:ext uri="{FF2B5EF4-FFF2-40B4-BE49-F238E27FC236}">
                <a16:creationId xmlns:a16="http://schemas.microsoft.com/office/drawing/2014/main" id="{FD641BC0-60C2-495F-B0DF-CEC1C7786747}"/>
              </a:ext>
            </a:extLst>
          </p:cNvPr>
          <p:cNvSpPr/>
          <p:nvPr/>
        </p:nvSpPr>
        <p:spPr>
          <a:xfrm>
            <a:off x="64388" y="1750118"/>
            <a:ext cx="1056468" cy="1815851"/>
          </a:xfrm>
          <a:prstGeom prst="borderCallout1">
            <a:avLst>
              <a:gd name="adj1" fmla="val 99410"/>
              <a:gd name="adj2" fmla="val 68874"/>
              <a:gd name="adj3" fmla="val 154258"/>
              <a:gd name="adj4" fmla="val 15333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Alima</a:t>
            </a:r>
          </a:p>
          <a:p>
            <a:r>
              <a:rPr lang="fr-FR" sz="900" b="1" dirty="0">
                <a:solidFill>
                  <a:srgbClr val="FF0000"/>
                </a:solidFill>
                <a:latin typeface="Arial" pitchFamily="34" charset="0"/>
                <a:cs typeface="Arial" pitchFamily="34" charset="0"/>
              </a:rPr>
              <a:t>Alerte Santé IMC</a:t>
            </a:r>
          </a:p>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Alerte Santé Alima </a:t>
            </a:r>
          </a:p>
          <a:p>
            <a:r>
              <a:rPr lang="fr-FR" sz="900" b="1" dirty="0">
                <a:solidFill>
                  <a:srgbClr val="2784C6"/>
                </a:solidFill>
                <a:latin typeface="Arial" pitchFamily="34" charset="0"/>
                <a:cs typeface="Arial" pitchFamily="34" charset="0"/>
              </a:rPr>
              <a:t>IRC</a:t>
            </a:r>
          </a:p>
          <a:p>
            <a:r>
              <a:rPr lang="en-US" sz="900" b="1" dirty="0">
                <a:solidFill>
                  <a:srgbClr val="A21A80"/>
                </a:solidFill>
                <a:latin typeface="Arial" pitchFamily="34" charset="0"/>
                <a:cs typeface="Arial" pitchFamily="34" charset="0"/>
              </a:rPr>
              <a:t>CDC</a:t>
            </a:r>
          </a:p>
          <a:p>
            <a:r>
              <a:rPr lang="en-US" sz="900" b="1" dirty="0">
                <a:solidFill>
                  <a:srgbClr val="A21A80"/>
                </a:solidFill>
                <a:latin typeface="Arial" pitchFamily="34" charset="0"/>
                <a:cs typeface="Arial" pitchFamily="34" charset="0"/>
              </a:rPr>
              <a:t>ECHO</a:t>
            </a:r>
          </a:p>
          <a:p>
            <a:r>
              <a:rPr lang="en-US" sz="900" b="1" dirty="0">
                <a:solidFill>
                  <a:srgbClr val="A21A80"/>
                </a:solidFill>
                <a:latin typeface="Arial" pitchFamily="34" charset="0"/>
                <a:cs typeface="Arial" pitchFamily="34" charset="0"/>
              </a:rPr>
              <a:t>UNHCR</a:t>
            </a:r>
          </a:p>
          <a:p>
            <a:r>
              <a:rPr lang="en-US" sz="900" b="1" dirty="0">
                <a:solidFill>
                  <a:srgbClr val="A21A80"/>
                </a:solidFill>
                <a:latin typeface="Arial" pitchFamily="34" charset="0"/>
                <a:cs typeface="Arial" pitchFamily="34" charset="0"/>
              </a:rPr>
              <a:t>OFDA</a:t>
            </a:r>
          </a:p>
          <a:p>
            <a:r>
              <a:rPr lang="en-US" sz="900" b="1" dirty="0">
                <a:solidFill>
                  <a:srgbClr val="A21A80"/>
                </a:solidFill>
                <a:latin typeface="Arial" pitchFamily="34" charset="0"/>
                <a:cs typeface="Arial" pitchFamily="34" charset="0"/>
              </a:rPr>
              <a:t>SIDA</a:t>
            </a:r>
          </a:p>
        </p:txBody>
      </p:sp>
      <p:sp>
        <p:nvSpPr>
          <p:cNvPr id="184" name="Callout: Line 183">
            <a:extLst>
              <a:ext uri="{FF2B5EF4-FFF2-40B4-BE49-F238E27FC236}">
                <a16:creationId xmlns:a16="http://schemas.microsoft.com/office/drawing/2014/main" id="{84282C92-5982-4DC7-B0F1-157CCECBE1FA}"/>
              </a:ext>
            </a:extLst>
          </p:cNvPr>
          <p:cNvSpPr/>
          <p:nvPr/>
        </p:nvSpPr>
        <p:spPr>
          <a:xfrm>
            <a:off x="1879851" y="6324252"/>
            <a:ext cx="544338" cy="484004"/>
          </a:xfrm>
          <a:prstGeom prst="borderCallout1">
            <a:avLst>
              <a:gd name="adj1" fmla="val 53455"/>
              <a:gd name="adj2" fmla="val 102925"/>
              <a:gd name="adj3" fmla="val 6182"/>
              <a:gd name="adj4" fmla="val 13290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FF0000"/>
                </a:solidFill>
                <a:latin typeface="Arial" pitchFamily="34" charset="0"/>
                <a:cs typeface="Arial" pitchFamily="34" charset="0"/>
              </a:rPr>
              <a:t>MSP</a:t>
            </a:r>
          </a:p>
          <a:p>
            <a:r>
              <a:rPr lang="en-US" sz="900" b="1" dirty="0">
                <a:solidFill>
                  <a:srgbClr val="A21A80"/>
                </a:solidFill>
                <a:latin typeface="Arial" pitchFamily="34" charset="0"/>
                <a:cs typeface="Arial" pitchFamily="34" charset="0"/>
              </a:rPr>
              <a:t>SIDA</a:t>
            </a:r>
          </a:p>
        </p:txBody>
      </p:sp>
      <p:sp>
        <p:nvSpPr>
          <p:cNvPr id="187" name="Callout: Line 186">
            <a:extLst>
              <a:ext uri="{FF2B5EF4-FFF2-40B4-BE49-F238E27FC236}">
                <a16:creationId xmlns:a16="http://schemas.microsoft.com/office/drawing/2014/main" id="{5F17AE25-518F-4E3F-BE88-F1B6167974C3}"/>
              </a:ext>
            </a:extLst>
          </p:cNvPr>
          <p:cNvSpPr/>
          <p:nvPr/>
        </p:nvSpPr>
        <p:spPr>
          <a:xfrm>
            <a:off x="4655424" y="4146288"/>
            <a:ext cx="631254" cy="891984"/>
          </a:xfrm>
          <a:prstGeom prst="borderCallout1">
            <a:avLst>
              <a:gd name="adj1" fmla="val 56226"/>
              <a:gd name="adj2" fmla="val -2780"/>
              <a:gd name="adj3" fmla="val 72677"/>
              <a:gd name="adj4" fmla="val -4718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IRC</a:t>
            </a:r>
          </a:p>
          <a:p>
            <a:r>
              <a:rPr lang="fr-FR" sz="900" b="1" dirty="0">
                <a:solidFill>
                  <a:srgbClr val="A21A80"/>
                </a:solidFill>
                <a:latin typeface="Arial" pitchFamily="34" charset="0"/>
                <a:cs typeface="Arial" pitchFamily="34" charset="0"/>
              </a:rPr>
              <a:t>BPRM</a:t>
            </a:r>
          </a:p>
          <a:p>
            <a:r>
              <a:rPr lang="fr-FR" sz="900" b="1" dirty="0">
                <a:solidFill>
                  <a:srgbClr val="A21A80"/>
                </a:solidFill>
                <a:latin typeface="Arial" pitchFamily="34" charset="0"/>
                <a:cs typeface="Arial" pitchFamily="34" charset="0"/>
              </a:rPr>
              <a:t>ECHO</a:t>
            </a:r>
          </a:p>
          <a:p>
            <a:r>
              <a:rPr lang="fr-FR" sz="900" b="1" dirty="0">
                <a:solidFill>
                  <a:srgbClr val="A21A80"/>
                </a:solidFill>
                <a:latin typeface="Arial" pitchFamily="34" charset="0"/>
                <a:cs typeface="Arial" pitchFamily="34" charset="0"/>
              </a:rPr>
              <a:t>UNHCR</a:t>
            </a:r>
          </a:p>
        </p:txBody>
      </p:sp>
      <p:cxnSp>
        <p:nvCxnSpPr>
          <p:cNvPr id="188" name="Straight Connector 187">
            <a:extLst>
              <a:ext uri="{FF2B5EF4-FFF2-40B4-BE49-F238E27FC236}">
                <a16:creationId xmlns:a16="http://schemas.microsoft.com/office/drawing/2014/main" id="{3D06A401-B466-461D-AA0F-467731C3DFC1}"/>
              </a:ext>
            </a:extLst>
          </p:cNvPr>
          <p:cNvCxnSpPr>
            <a:cxnSpLocks/>
            <a:stCxn id="163" idx="41"/>
            <a:endCxn id="187" idx="2"/>
          </p:cNvCxnSpPr>
          <p:nvPr/>
        </p:nvCxnSpPr>
        <p:spPr>
          <a:xfrm>
            <a:off x="4462919" y="4490127"/>
            <a:ext cx="192505" cy="102153"/>
          </a:xfrm>
          <a:prstGeom prst="line">
            <a:avLst/>
          </a:prstGeom>
          <a:ln w="19050"/>
        </p:spPr>
        <p:style>
          <a:lnRef idx="1">
            <a:schemeClr val="accent2"/>
          </a:lnRef>
          <a:fillRef idx="0">
            <a:schemeClr val="accent2"/>
          </a:fillRef>
          <a:effectRef idx="0">
            <a:schemeClr val="accent2"/>
          </a:effectRef>
          <a:fontRef idx="minor">
            <a:schemeClr val="tx1"/>
          </a:fontRef>
        </p:style>
      </p:cxnSp>
      <p:sp>
        <p:nvSpPr>
          <p:cNvPr id="89" name="TextBox 88">
            <a:extLst>
              <a:ext uri="{FF2B5EF4-FFF2-40B4-BE49-F238E27FC236}">
                <a16:creationId xmlns:a16="http://schemas.microsoft.com/office/drawing/2014/main" id="{8C884D7E-9E72-4CCB-BFA6-BBDBA53D3CA3}"/>
              </a:ext>
            </a:extLst>
          </p:cNvPr>
          <p:cNvSpPr txBox="1"/>
          <p:nvPr/>
        </p:nvSpPr>
        <p:spPr>
          <a:xfrm>
            <a:off x="7516444" y="5131222"/>
            <a:ext cx="4113212" cy="858866"/>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7 provinces.</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Lac a la plus </a:t>
            </a:r>
            <a:r>
              <a:rPr lang="en-US" sz="1100" dirty="0" err="1">
                <a:solidFill>
                  <a:srgbClr val="000000"/>
                </a:solidFill>
                <a:latin typeface="Arial" pitchFamily="34" charset="0"/>
                <a:cs typeface="Arial" pitchFamily="34" charset="0"/>
              </a:rPr>
              <a:t>grande</a:t>
            </a:r>
            <a:r>
              <a:rPr lang="en-US" sz="1100" dirty="0">
                <a:solidFill>
                  <a:srgbClr val="000000"/>
                </a:solidFill>
                <a:latin typeface="Arial" pitchFamily="34" charset="0"/>
                <a:cs typeface="Arial" pitchFamily="34" charset="0"/>
              </a:rPr>
              <a:t> presence de parties </a:t>
            </a:r>
            <a:r>
              <a:rPr lang="en-US" sz="1100" dirty="0" err="1">
                <a:solidFill>
                  <a:srgbClr val="000000"/>
                </a:solidFill>
                <a:latin typeface="Arial" pitchFamily="34" charset="0"/>
                <a:cs typeface="Arial" pitchFamily="34" charset="0"/>
              </a:rPr>
              <a:t>prenantes</a:t>
            </a:r>
            <a:r>
              <a:rPr lang="en-US" sz="1100" dirty="0">
                <a:solidFill>
                  <a:srgbClr val="000000"/>
                </a:solidFill>
                <a:latin typeface="Arial" pitchFamily="34" charset="0"/>
                <a:cs typeface="Arial" pitchFamily="34" charset="0"/>
              </a:rPr>
              <a:t> et la couverture de population les plus </a:t>
            </a:r>
            <a:r>
              <a:rPr lang="en-US" sz="1100" dirty="0" err="1">
                <a:solidFill>
                  <a:srgbClr val="000000"/>
                </a:solidFill>
                <a:latin typeface="Arial" pitchFamily="34" charset="0"/>
                <a:cs typeface="Arial" pitchFamily="34" charset="0"/>
              </a:rPr>
              <a:t>elev</a:t>
            </a:r>
            <a:r>
              <a:rPr lang="en-US" sz="1100" b="1" dirty="0" err="1">
                <a:solidFill>
                  <a:srgbClr val="000000"/>
                </a:solidFill>
                <a:latin typeface="Arial" pitchFamily="34" charset="0"/>
                <a:cs typeface="Arial" pitchFamily="34" charset="0"/>
              </a:rPr>
              <a:t>é</a:t>
            </a:r>
            <a:r>
              <a:rPr lang="en-US" sz="1100" dirty="0" err="1">
                <a:solidFill>
                  <a:srgbClr val="000000"/>
                </a:solidFill>
                <a:latin typeface="Arial" pitchFamily="34" charset="0"/>
                <a:cs typeface="Arial" pitchFamily="34" charset="0"/>
              </a:rPr>
              <a:t>e</a:t>
            </a:r>
            <a:r>
              <a:rPr lang="en-US" sz="1100" dirty="0">
                <a:solidFill>
                  <a:srgbClr val="000000"/>
                </a:solidFill>
                <a:latin typeface="Arial" pitchFamily="34" charset="0"/>
                <a:cs typeface="Arial" pitchFamily="34" charset="0"/>
              </a:rPr>
              <a:t> par </a:t>
            </a: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a:t>
            </a:r>
          </a:p>
          <a:p>
            <a:pPr marL="171450" indent="-171450" algn="ctr">
              <a:buFont typeface="Arial" panose="020B0604020202020204" pitchFamily="34" charset="0"/>
              <a:buChar char="•"/>
            </a:pPr>
            <a:endParaRPr lang="en-US" sz="1100" dirty="0">
              <a:solidFill>
                <a:srgbClr val="000000"/>
              </a:solidFill>
              <a:latin typeface="Arial" pitchFamily="34" charset="0"/>
              <a:cs typeface="Arial" pitchFamily="34" charset="0"/>
            </a:endParaRPr>
          </a:p>
        </p:txBody>
      </p:sp>
      <p:pic>
        <p:nvPicPr>
          <p:cNvPr id="90" name="Picture 89" descr="A screenshot of a cell phone&#10;&#10;Description generated with high confidence">
            <a:extLst>
              <a:ext uri="{FF2B5EF4-FFF2-40B4-BE49-F238E27FC236}">
                <a16:creationId xmlns:a16="http://schemas.microsoft.com/office/drawing/2014/main" id="{20DF9DFC-2EE1-448C-9A19-429518CA928D}"/>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2926431643"/>
      </p:ext>
    </p:extLst>
  </p:cSld>
  <p:clrMapOvr>
    <a:overrideClrMapping bg1="lt1" tx1="dk1" bg2="lt2" tx2="dk2" accent1="accent1" accent2="accent2" accent3="accent3" accent4="accent4" accent5="accent5" accent6="accent6" hlink="hlink" folHlink="folHlink"/>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1" name="ColumnHeader">
            <a:extLst>
              <a:ext uri="{FF2B5EF4-FFF2-40B4-BE49-F238E27FC236}">
                <a16:creationId xmlns:a16="http://schemas.microsoft.com/office/drawing/2014/main" id="{F622613F-6B69-4E0C-9A19-73B3271F2D7E}"/>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la </a:t>
            </a:r>
            <a:r>
              <a:rPr lang="en-US" sz="1200" b="1" dirty="0" err="1">
                <a:latin typeface="Arial" pitchFamily="34" charset="0"/>
                <a:cs typeface="Arial" pitchFamily="34" charset="0"/>
              </a:rPr>
              <a:t>supplémentation</a:t>
            </a:r>
            <a:r>
              <a:rPr lang="en-US" sz="1200" b="1" dirty="0">
                <a:latin typeface="Arial" pitchFamily="34" charset="0"/>
                <a:cs typeface="Arial" pitchFamily="34" charset="0"/>
              </a:rPr>
              <a:t> </a:t>
            </a:r>
            <a:r>
              <a:rPr lang="en-US" sz="1200" b="1" dirty="0" err="1">
                <a:latin typeface="Arial" pitchFamily="34" charset="0"/>
                <a:cs typeface="Arial" pitchFamily="34" charset="0"/>
              </a:rPr>
              <a:t>en</a:t>
            </a:r>
            <a:r>
              <a:rPr lang="en-US" sz="1200" b="1" dirty="0">
                <a:latin typeface="Arial" pitchFamily="34" charset="0"/>
                <a:cs typeface="Arial" pitchFamily="34" charset="0"/>
              </a:rPr>
              <a:t> </a:t>
            </a:r>
            <a:r>
              <a:rPr lang="en-US" sz="1200" b="1" dirty="0" err="1">
                <a:latin typeface="Arial" pitchFamily="34" charset="0"/>
                <a:cs typeface="Arial" pitchFamily="34" charset="0"/>
              </a:rPr>
              <a:t>vitamine</a:t>
            </a:r>
            <a:r>
              <a:rPr lang="en-US" sz="1200" b="1" dirty="0">
                <a:latin typeface="Arial" pitchFamily="34" charset="0"/>
                <a:cs typeface="Arial" pitchFamily="34" charset="0"/>
              </a:rPr>
              <a:t> A </a:t>
            </a:r>
          </a:p>
        </p:txBody>
      </p:sp>
      <p:sp>
        <p:nvSpPr>
          <p:cNvPr id="135" name="Title 1">
            <a:extLst>
              <a:ext uri="{FF2B5EF4-FFF2-40B4-BE49-F238E27FC236}">
                <a16:creationId xmlns:a16="http://schemas.microsoft.com/office/drawing/2014/main" id="{37F06FC8-288C-4ED1-AA12-2592145E6EDF}"/>
              </a:ext>
            </a:extLst>
          </p:cNvPr>
          <p:cNvSpPr txBox="1">
            <a:spLocks/>
          </p:cNvSpPr>
          <p:nvPr/>
        </p:nvSpPr>
        <p:spPr>
          <a:xfrm>
            <a:off x="478310" y="112488"/>
            <a:ext cx="11068539"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la </a:t>
            </a:r>
            <a:r>
              <a:rPr lang="fr-FR" sz="2000" dirty="0">
                <a:cs typeface="Calibri" panose="020F0502020204030204" pitchFamily="34" charset="0"/>
              </a:rPr>
              <a:t>supplémentation en vitamine A? (1/3)</a:t>
            </a:r>
            <a:br>
              <a:rPr lang="fr-FR" sz="3200" dirty="0">
                <a:cs typeface="Arial" pitchFamily="34" charset="0"/>
              </a:rPr>
            </a:br>
            <a:r>
              <a:rPr lang="fr-FR" sz="1400" dirty="0">
                <a:solidFill>
                  <a:srgbClr val="0070C0"/>
                </a:solidFill>
                <a:cs typeface="Arial" pitchFamily="34" charset="0"/>
              </a:rPr>
              <a:t>Cette action est menée et appuyée par le Ministère de Santé Publique dans les provinces</a:t>
            </a:r>
            <a:endParaRPr lang="en-GB" sz="1400" dirty="0">
              <a:solidFill>
                <a:srgbClr val="0070C0"/>
              </a:solidFill>
              <a:cs typeface="Arial" pitchFamily="34" charset="0"/>
            </a:endParaRPr>
          </a:p>
        </p:txBody>
      </p:sp>
      <p:sp>
        <p:nvSpPr>
          <p:cNvPr id="182" name="ColumnHeader">
            <a:extLst>
              <a:ext uri="{FF2B5EF4-FFF2-40B4-BE49-F238E27FC236}">
                <a16:creationId xmlns:a16="http://schemas.microsoft.com/office/drawing/2014/main" id="{81FC9433-6E69-404A-B9B9-EE7FB6E119B5}"/>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183" name="Rectangle 182">
            <a:extLst>
              <a:ext uri="{FF2B5EF4-FFF2-40B4-BE49-F238E27FC236}">
                <a16:creationId xmlns:a16="http://schemas.microsoft.com/office/drawing/2014/main" id="{F7535B4D-090C-40D5-9EA1-7116BF04F4B2}"/>
              </a:ext>
            </a:extLst>
          </p:cNvPr>
          <p:cNvSpPr/>
          <p:nvPr/>
        </p:nvSpPr>
        <p:spPr>
          <a:xfrm>
            <a:off x="7770676" y="1890408"/>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85" name="Rectangle 184">
            <a:extLst>
              <a:ext uri="{FF2B5EF4-FFF2-40B4-BE49-F238E27FC236}">
                <a16:creationId xmlns:a16="http://schemas.microsoft.com/office/drawing/2014/main" id="{54FA479B-3568-46AF-B8B1-043BBDAEB7C8}"/>
              </a:ext>
            </a:extLst>
          </p:cNvPr>
          <p:cNvSpPr/>
          <p:nvPr/>
        </p:nvSpPr>
        <p:spPr>
          <a:xfrm>
            <a:off x="9451258" y="1890535"/>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Enfants 6-59 mois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86" name="Rectangle 185">
            <a:extLst>
              <a:ext uri="{FF2B5EF4-FFF2-40B4-BE49-F238E27FC236}">
                <a16:creationId xmlns:a16="http://schemas.microsoft.com/office/drawing/2014/main" id="{5CB39A98-50A4-4101-98DA-1C91A10CB70B}"/>
              </a:ext>
            </a:extLst>
          </p:cNvPr>
          <p:cNvSpPr/>
          <p:nvPr/>
        </p:nvSpPr>
        <p:spPr>
          <a:xfrm>
            <a:off x="7757964" y="3638471"/>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89" name="Table 188">
            <a:extLst>
              <a:ext uri="{FF2B5EF4-FFF2-40B4-BE49-F238E27FC236}">
                <a16:creationId xmlns:a16="http://schemas.microsoft.com/office/drawing/2014/main" id="{EDA19357-63E7-4C28-A88F-33F88E20F117}"/>
              </a:ext>
            </a:extLst>
          </p:cNvPr>
          <p:cNvGraphicFramePr>
            <a:graphicFrameLocks noGrp="1"/>
          </p:cNvGraphicFramePr>
          <p:nvPr>
            <p:extLst/>
          </p:nvPr>
        </p:nvGraphicFramePr>
        <p:xfrm>
          <a:off x="7753886" y="2362983"/>
          <a:ext cx="1371028" cy="1225025"/>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Borkou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a:solidFill>
                            <a:schemeClr val="bg1"/>
                          </a:solidFill>
                          <a:effectLst/>
                          <a:latin typeface="Arial" panose="020B0604020202020204" pitchFamily="34" charset="0"/>
                        </a:rPr>
                        <a:t>Ennedi-Est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94211784"/>
                  </a:ext>
                </a:extLst>
              </a:tr>
              <a:tr h="245005">
                <a:tc>
                  <a:txBody>
                    <a:bodyPr/>
                    <a:lstStyle/>
                    <a:p>
                      <a:pPr algn="ctr" rtl="0" fontAlgn="b"/>
                      <a:r>
                        <a:rPr lang="fr-FR" sz="1050" b="0" i="0" u="none" strike="noStrike" dirty="0">
                          <a:solidFill>
                            <a:schemeClr val="bg1"/>
                          </a:solidFill>
                          <a:effectLst/>
                          <a:latin typeface="Arial" panose="020B0604020202020204" pitchFamily="34" charset="0"/>
                        </a:rPr>
                        <a:t>Ennedi-Ouest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804399694"/>
                  </a:ext>
                </a:extLst>
              </a:tr>
              <a:tr h="245005">
                <a:tc>
                  <a:txBody>
                    <a:bodyPr/>
                    <a:lstStyle/>
                    <a:p>
                      <a:pPr algn="ctr" rtl="0" fontAlgn="b"/>
                      <a:r>
                        <a:rPr lang="fr-FR" sz="1050" b="0" i="0" u="none" strike="noStrike" dirty="0">
                          <a:solidFill>
                            <a:schemeClr val="bg1"/>
                          </a:solidFill>
                          <a:effectLst/>
                          <a:latin typeface="Arial" panose="020B0604020202020204" pitchFamily="34" charset="0"/>
                        </a:rPr>
                        <a:t>N’Djamena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r h="245005">
                <a:tc>
                  <a:txBody>
                    <a:bodyPr/>
                    <a:lstStyle/>
                    <a:p>
                      <a:pPr algn="ctr" rtl="0" fontAlgn="b"/>
                      <a:r>
                        <a:rPr lang="fr-FR" sz="1050" b="0" i="0" u="none" strike="noStrike" dirty="0">
                          <a:solidFill>
                            <a:schemeClr val="bg1"/>
                          </a:solidFill>
                          <a:effectLst/>
                          <a:latin typeface="Arial" panose="020B0604020202020204" pitchFamily="34" charset="0"/>
                        </a:rPr>
                        <a:t>Tibesti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256104643"/>
                  </a:ext>
                </a:extLst>
              </a:tr>
            </a:tbl>
          </a:graphicData>
        </a:graphic>
      </p:graphicFrame>
      <p:graphicFrame>
        <p:nvGraphicFramePr>
          <p:cNvPr id="190" name="Table 189">
            <a:extLst>
              <a:ext uri="{FF2B5EF4-FFF2-40B4-BE49-F238E27FC236}">
                <a16:creationId xmlns:a16="http://schemas.microsoft.com/office/drawing/2014/main" id="{0D1FBF1B-7114-4A16-847C-D6C82D9A3A82}"/>
              </a:ext>
            </a:extLst>
          </p:cNvPr>
          <p:cNvGraphicFramePr>
            <a:graphicFrameLocks noGrp="1"/>
          </p:cNvGraphicFramePr>
          <p:nvPr>
            <p:extLst>
              <p:ext uri="{D42A27DB-BD31-4B8C-83A1-F6EECF244321}">
                <p14:modId xmlns:p14="http://schemas.microsoft.com/office/powerpoint/2010/main" val="3799280488"/>
              </p:ext>
            </p:extLst>
          </p:nvPr>
        </p:nvGraphicFramePr>
        <p:xfrm>
          <a:off x="9414010" y="2351328"/>
          <a:ext cx="1547723" cy="1194765"/>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38953">
                <a:tc>
                  <a:txBody>
                    <a:bodyPr/>
                    <a:lstStyle/>
                    <a:p>
                      <a:pPr algn="ctr" rtl="0" fontAlgn="b"/>
                      <a:r>
                        <a:rPr lang="en-GB" sz="1050" b="0" i="0" u="none" strike="noStrike" dirty="0">
                          <a:solidFill>
                            <a:schemeClr val="tx1"/>
                          </a:solidFill>
                          <a:effectLst/>
                          <a:latin typeface="Arial" panose="020B0604020202020204" pitchFamily="34" charset="0"/>
                        </a:rPr>
                        <a:t>80.7%</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050" b="0" i="0" u="none" strike="noStrike" dirty="0">
                          <a:solidFill>
                            <a:schemeClr val="tx1"/>
                          </a:solidFill>
                          <a:effectLst/>
                          <a:latin typeface="Arial" panose="020B0604020202020204" pitchFamily="34" charset="0"/>
                        </a:rPr>
                        <a:t>86%</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38953">
                <a:tc>
                  <a:txBody>
                    <a:bodyPr/>
                    <a:lstStyle/>
                    <a:p>
                      <a:pPr algn="ctr" rtl="0" fontAlgn="b"/>
                      <a:r>
                        <a:rPr lang="en-GB"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38953">
                <a:tc>
                  <a:txBody>
                    <a:bodyPr/>
                    <a:lstStyle/>
                    <a:p>
                      <a:pPr algn="ctr" rtl="0" fontAlgn="b"/>
                      <a:r>
                        <a:rPr lang="fr-FR" sz="1050" b="0" i="0" u="none" strike="noStrike" dirty="0">
                          <a:solidFill>
                            <a:schemeClr val="tx1"/>
                          </a:solidFill>
                          <a:effectLst/>
                          <a:latin typeface="Arial" panose="020B0604020202020204" pitchFamily="34" charset="0"/>
                        </a:rPr>
                        <a:t>82%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870765789"/>
                  </a:ext>
                </a:extLst>
              </a:tr>
            </a:tbl>
          </a:graphicData>
        </a:graphic>
      </p:graphicFrame>
      <p:sp>
        <p:nvSpPr>
          <p:cNvPr id="193" name="Rectangle 192">
            <a:extLst>
              <a:ext uri="{FF2B5EF4-FFF2-40B4-BE49-F238E27FC236}">
                <a16:creationId xmlns:a16="http://schemas.microsoft.com/office/drawing/2014/main" id="{273E87A3-C3E1-48AE-B4CE-0D7B1AA4C1B1}"/>
              </a:ext>
            </a:extLst>
          </p:cNvPr>
          <p:cNvSpPr/>
          <p:nvPr/>
        </p:nvSpPr>
        <p:spPr>
          <a:xfrm>
            <a:off x="9427098" y="3617303"/>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77.1%</a:t>
            </a:r>
            <a:endPar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98" name="Group 97">
            <a:extLst>
              <a:ext uri="{FF2B5EF4-FFF2-40B4-BE49-F238E27FC236}">
                <a16:creationId xmlns:a16="http://schemas.microsoft.com/office/drawing/2014/main" id="{A501F631-0D37-4D02-B0B9-B8B008DD0E6F}"/>
              </a:ext>
            </a:extLst>
          </p:cNvPr>
          <p:cNvGrpSpPr/>
          <p:nvPr/>
        </p:nvGrpSpPr>
        <p:grpSpPr>
          <a:xfrm>
            <a:off x="1072447" y="1764528"/>
            <a:ext cx="3802350" cy="4861837"/>
            <a:chOff x="628812" y="1565476"/>
            <a:chExt cx="3802350" cy="4861837"/>
          </a:xfrm>
        </p:grpSpPr>
        <p:grpSp>
          <p:nvGrpSpPr>
            <p:cNvPr id="99" name="Group 342">
              <a:extLst>
                <a:ext uri="{FF2B5EF4-FFF2-40B4-BE49-F238E27FC236}">
                  <a16:creationId xmlns:a16="http://schemas.microsoft.com/office/drawing/2014/main" id="{84CE8183-909A-45B4-8760-476A90DE9623}"/>
                </a:ext>
              </a:extLst>
            </p:cNvPr>
            <p:cNvGrpSpPr>
              <a:grpSpLocks/>
            </p:cNvGrpSpPr>
            <p:nvPr/>
          </p:nvGrpSpPr>
          <p:grpSpPr bwMode="auto">
            <a:xfrm>
              <a:off x="628812" y="1565476"/>
              <a:ext cx="3802350" cy="4861837"/>
              <a:chOff x="4228737" y="1333501"/>
              <a:chExt cx="3952093" cy="5508598"/>
            </a:xfrm>
          </p:grpSpPr>
          <p:grpSp>
            <p:nvGrpSpPr>
              <p:cNvPr id="105" name="Group 5">
                <a:extLst>
                  <a:ext uri="{FF2B5EF4-FFF2-40B4-BE49-F238E27FC236}">
                    <a16:creationId xmlns:a16="http://schemas.microsoft.com/office/drawing/2014/main" id="{134ED9D2-CEF4-4BB6-80E8-E809C53A5894}"/>
                  </a:ext>
                </a:extLst>
              </p:cNvPr>
              <p:cNvGrpSpPr>
                <a:grpSpLocks noChangeAspect="1"/>
              </p:cNvGrpSpPr>
              <p:nvPr/>
            </p:nvGrpSpPr>
            <p:grpSpPr bwMode="auto">
              <a:xfrm>
                <a:off x="4278259" y="1333501"/>
                <a:ext cx="3902571" cy="5166215"/>
                <a:chOff x="3081647" y="794776"/>
                <a:chExt cx="4311254" cy="5704263"/>
              </a:xfrm>
            </p:grpSpPr>
            <p:sp>
              <p:nvSpPr>
                <p:cNvPr id="129" name="Freeform 8">
                  <a:extLst>
                    <a:ext uri="{FF2B5EF4-FFF2-40B4-BE49-F238E27FC236}">
                      <a16:creationId xmlns:a16="http://schemas.microsoft.com/office/drawing/2014/main" id="{E3AC59E8-4B2E-4B31-9E12-D10B49EAA278}"/>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30" name="Freeform 10">
                  <a:extLst>
                    <a:ext uri="{FF2B5EF4-FFF2-40B4-BE49-F238E27FC236}">
                      <a16:creationId xmlns:a16="http://schemas.microsoft.com/office/drawing/2014/main" id="{89F0C646-B56E-4242-A8F8-3F6237067539}"/>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31" name="Freeform 12">
                  <a:extLst>
                    <a:ext uri="{FF2B5EF4-FFF2-40B4-BE49-F238E27FC236}">
                      <a16:creationId xmlns:a16="http://schemas.microsoft.com/office/drawing/2014/main" id="{57EC016B-9691-4E6B-8A82-AD9BD9D18172}"/>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32" name="Freeform 14">
                  <a:extLst>
                    <a:ext uri="{FF2B5EF4-FFF2-40B4-BE49-F238E27FC236}">
                      <a16:creationId xmlns:a16="http://schemas.microsoft.com/office/drawing/2014/main" id="{CEFCC22B-ECAD-4178-B617-EB54932A8E06}"/>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33" name="Freeform 16">
                  <a:extLst>
                    <a:ext uri="{FF2B5EF4-FFF2-40B4-BE49-F238E27FC236}">
                      <a16:creationId xmlns:a16="http://schemas.microsoft.com/office/drawing/2014/main" id="{55E3828F-D1F0-4F5D-B96D-0DE3B76A012C}"/>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990073"/>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34" name="Freeform 20">
                  <a:extLst>
                    <a:ext uri="{FF2B5EF4-FFF2-40B4-BE49-F238E27FC236}">
                      <a16:creationId xmlns:a16="http://schemas.microsoft.com/office/drawing/2014/main" id="{BD65F7C6-4B2E-4C70-9857-1E51CAB6B788}"/>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36" name="Freeform 22">
                  <a:extLst>
                    <a:ext uri="{FF2B5EF4-FFF2-40B4-BE49-F238E27FC236}">
                      <a16:creationId xmlns:a16="http://schemas.microsoft.com/office/drawing/2014/main" id="{9768884E-EA8F-4F7C-BA97-DE67C6DF8522}"/>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37" name="Freeform 25">
                  <a:extLst>
                    <a:ext uri="{FF2B5EF4-FFF2-40B4-BE49-F238E27FC236}">
                      <a16:creationId xmlns:a16="http://schemas.microsoft.com/office/drawing/2014/main" id="{CF2EFFF9-D203-4BC1-8D5A-95AE94D972E4}"/>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38" name="Freeform 26">
                  <a:extLst>
                    <a:ext uri="{FF2B5EF4-FFF2-40B4-BE49-F238E27FC236}">
                      <a16:creationId xmlns:a16="http://schemas.microsoft.com/office/drawing/2014/main" id="{E7091C52-B5A2-4D6F-B5D2-F9C81255B417}"/>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39" name="Freeform 29">
                  <a:extLst>
                    <a:ext uri="{FF2B5EF4-FFF2-40B4-BE49-F238E27FC236}">
                      <a16:creationId xmlns:a16="http://schemas.microsoft.com/office/drawing/2014/main" id="{90E62D87-CCB8-4316-8A79-610F4E89AAD9}"/>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40" name="Freeform 30">
                  <a:extLst>
                    <a:ext uri="{FF2B5EF4-FFF2-40B4-BE49-F238E27FC236}">
                      <a16:creationId xmlns:a16="http://schemas.microsoft.com/office/drawing/2014/main" id="{9F012DDE-4114-4CEE-A73A-5408585DCAEC}"/>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1" name="Freeform 33">
                  <a:extLst>
                    <a:ext uri="{FF2B5EF4-FFF2-40B4-BE49-F238E27FC236}">
                      <a16:creationId xmlns:a16="http://schemas.microsoft.com/office/drawing/2014/main" id="{BFB39B8E-2221-41C9-9633-619B17848BF4}"/>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42" name="Freeform 35">
                  <a:extLst>
                    <a:ext uri="{FF2B5EF4-FFF2-40B4-BE49-F238E27FC236}">
                      <a16:creationId xmlns:a16="http://schemas.microsoft.com/office/drawing/2014/main" id="{C0347133-A63B-412D-A72F-96820E7CE694}"/>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43" name="Freeform 36">
                  <a:extLst>
                    <a:ext uri="{FF2B5EF4-FFF2-40B4-BE49-F238E27FC236}">
                      <a16:creationId xmlns:a16="http://schemas.microsoft.com/office/drawing/2014/main" id="{5D1A2B41-7B18-423F-B513-1F888E35DC96}"/>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4" name="Freeform 38">
                  <a:extLst>
                    <a:ext uri="{FF2B5EF4-FFF2-40B4-BE49-F238E27FC236}">
                      <a16:creationId xmlns:a16="http://schemas.microsoft.com/office/drawing/2014/main" id="{E9A4BD76-1DAB-4055-864D-341325C1ED3C}"/>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5" name="Freeform 40">
                  <a:extLst>
                    <a:ext uri="{FF2B5EF4-FFF2-40B4-BE49-F238E27FC236}">
                      <a16:creationId xmlns:a16="http://schemas.microsoft.com/office/drawing/2014/main" id="{6F3F37AA-0666-48B2-B1FD-C0AD74827E44}"/>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6" name="Freeform 42">
                  <a:extLst>
                    <a:ext uri="{FF2B5EF4-FFF2-40B4-BE49-F238E27FC236}">
                      <a16:creationId xmlns:a16="http://schemas.microsoft.com/office/drawing/2014/main" id="{D13EC01F-980F-49BB-A793-9433975257F4}"/>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7" name="Freeform 44">
                  <a:extLst>
                    <a:ext uri="{FF2B5EF4-FFF2-40B4-BE49-F238E27FC236}">
                      <a16:creationId xmlns:a16="http://schemas.microsoft.com/office/drawing/2014/main" id="{3A502AD4-897E-4232-82F8-BCF4C47B4350}"/>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8" name="Freeform 46">
                  <a:extLst>
                    <a:ext uri="{FF2B5EF4-FFF2-40B4-BE49-F238E27FC236}">
                      <a16:creationId xmlns:a16="http://schemas.microsoft.com/office/drawing/2014/main" id="{7454E3E1-217D-4502-A4AC-3691D8463C3A}"/>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9" name="Freeform 48">
                  <a:extLst>
                    <a:ext uri="{FF2B5EF4-FFF2-40B4-BE49-F238E27FC236}">
                      <a16:creationId xmlns:a16="http://schemas.microsoft.com/office/drawing/2014/main" id="{E8E9227D-AD72-4109-B238-E7E977AF0D17}"/>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0" name="Freeform 50">
                  <a:extLst>
                    <a:ext uri="{FF2B5EF4-FFF2-40B4-BE49-F238E27FC236}">
                      <a16:creationId xmlns:a16="http://schemas.microsoft.com/office/drawing/2014/main" id="{3C98C409-2212-4724-B789-A80B4A5C10C1}"/>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FF47D1"/>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1" name="Freeform 53">
                  <a:extLst>
                    <a:ext uri="{FF2B5EF4-FFF2-40B4-BE49-F238E27FC236}">
                      <a16:creationId xmlns:a16="http://schemas.microsoft.com/office/drawing/2014/main" id="{11167713-43E4-4FD1-80CD-E159695F08FB}"/>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2" name="Freeform 54">
                  <a:extLst>
                    <a:ext uri="{FF2B5EF4-FFF2-40B4-BE49-F238E27FC236}">
                      <a16:creationId xmlns:a16="http://schemas.microsoft.com/office/drawing/2014/main" id="{CD70CFF5-4DF0-4B82-83A1-2E871713F43F}"/>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3" name="Freeform 53">
                  <a:extLst>
                    <a:ext uri="{FF2B5EF4-FFF2-40B4-BE49-F238E27FC236}">
                      <a16:creationId xmlns:a16="http://schemas.microsoft.com/office/drawing/2014/main" id="{2B3CD53A-DDB9-4007-A055-B712DA594EF3}"/>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990073"/>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06" name="Rectangle 30">
                <a:extLst>
                  <a:ext uri="{FF2B5EF4-FFF2-40B4-BE49-F238E27FC236}">
                    <a16:creationId xmlns:a16="http://schemas.microsoft.com/office/drawing/2014/main" id="{A6DEBEB6-7418-42B3-8C05-4722EC1D8B6F}"/>
                  </a:ext>
                </a:extLst>
              </p:cNvPr>
              <p:cNvSpPr>
                <a:spLocks noChangeArrowheads="1"/>
              </p:cNvSpPr>
              <p:nvPr/>
            </p:nvSpPr>
            <p:spPr bwMode="auto">
              <a:xfrm>
                <a:off x="4307881" y="6212284"/>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Logone Occidental</a:t>
                </a:r>
              </a:p>
            </p:txBody>
          </p:sp>
          <p:sp>
            <p:nvSpPr>
              <p:cNvPr id="107" name="Rectangle 30">
                <a:extLst>
                  <a:ext uri="{FF2B5EF4-FFF2-40B4-BE49-F238E27FC236}">
                    <a16:creationId xmlns:a16="http://schemas.microsoft.com/office/drawing/2014/main" id="{3314E447-5187-4CA5-898F-64551B4EFA4B}"/>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08" name="Rectangle 30">
                <a:extLst>
                  <a:ext uri="{FF2B5EF4-FFF2-40B4-BE49-F238E27FC236}">
                    <a16:creationId xmlns:a16="http://schemas.microsoft.com/office/drawing/2014/main" id="{D6785405-FC3B-42EF-9524-655299EC8A62}"/>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09" name="Rectangle 30">
                <a:extLst>
                  <a:ext uri="{FF2B5EF4-FFF2-40B4-BE49-F238E27FC236}">
                    <a16:creationId xmlns:a16="http://schemas.microsoft.com/office/drawing/2014/main" id="{1908C66F-0ED5-4DD7-8343-3576BEC7F1CC}"/>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10" name="Rectangle 30">
                <a:extLst>
                  <a:ext uri="{FF2B5EF4-FFF2-40B4-BE49-F238E27FC236}">
                    <a16:creationId xmlns:a16="http://schemas.microsoft.com/office/drawing/2014/main" id="{F69C8D93-3A72-4746-B615-1122729ABBC4}"/>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Tandjilé</a:t>
                </a:r>
                <a:endParaRPr lang="en-US" altLang="en-US" sz="800" b="1" dirty="0">
                  <a:latin typeface="+mj-lt"/>
                </a:endParaRPr>
              </a:p>
            </p:txBody>
          </p:sp>
          <p:sp>
            <p:nvSpPr>
              <p:cNvPr id="111" name="Rectangle 30">
                <a:extLst>
                  <a:ext uri="{FF2B5EF4-FFF2-40B4-BE49-F238E27FC236}">
                    <a16:creationId xmlns:a16="http://schemas.microsoft.com/office/drawing/2014/main" id="{E2EB3D99-56F7-4EFF-A887-D1F504F1AF76}"/>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12" name="Rectangle 30">
                <a:extLst>
                  <a:ext uri="{FF2B5EF4-FFF2-40B4-BE49-F238E27FC236}">
                    <a16:creationId xmlns:a16="http://schemas.microsoft.com/office/drawing/2014/main" id="{366AAE1A-45E1-47CE-AE1F-A29E9AA8C92F}"/>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13" name="Rectangle 30">
                <a:extLst>
                  <a:ext uri="{FF2B5EF4-FFF2-40B4-BE49-F238E27FC236}">
                    <a16:creationId xmlns:a16="http://schemas.microsoft.com/office/drawing/2014/main" id="{E9A0BE5B-C3B0-4A89-8CF5-9ECEBEF9D1EB}"/>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14" name="Rectangle 30">
                <a:extLst>
                  <a:ext uri="{FF2B5EF4-FFF2-40B4-BE49-F238E27FC236}">
                    <a16:creationId xmlns:a16="http://schemas.microsoft.com/office/drawing/2014/main" id="{45E945A3-9991-48AD-B7BF-1CA4988D9421}"/>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15" name="Rectangle 30">
                <a:extLst>
                  <a:ext uri="{FF2B5EF4-FFF2-40B4-BE49-F238E27FC236}">
                    <a16:creationId xmlns:a16="http://schemas.microsoft.com/office/drawing/2014/main" id="{B7C1483E-88AE-4B9E-834E-AA31BB90FB75}"/>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16" name="Rectangle 30">
                <a:extLst>
                  <a:ext uri="{FF2B5EF4-FFF2-40B4-BE49-F238E27FC236}">
                    <a16:creationId xmlns:a16="http://schemas.microsoft.com/office/drawing/2014/main" id="{AB72A0B4-15A1-417F-9268-850370C580B3}"/>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17" name="Rectangle 30">
                <a:extLst>
                  <a:ext uri="{FF2B5EF4-FFF2-40B4-BE49-F238E27FC236}">
                    <a16:creationId xmlns:a16="http://schemas.microsoft.com/office/drawing/2014/main" id="{6233BD37-5734-4DF8-9526-3A4C6AD545B9}"/>
                  </a:ext>
                </a:extLst>
              </p:cNvPr>
              <p:cNvSpPr>
                <a:spLocks noChangeArrowheads="1"/>
              </p:cNvSpPr>
              <p:nvPr/>
            </p:nvSpPr>
            <p:spPr bwMode="auto">
              <a:xfrm>
                <a:off x="4228737" y="4675014"/>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18" name="Rectangle 30">
                <a:extLst>
                  <a:ext uri="{FF2B5EF4-FFF2-40B4-BE49-F238E27FC236}">
                    <a16:creationId xmlns:a16="http://schemas.microsoft.com/office/drawing/2014/main" id="{88ABBE9B-9256-4BC5-BB02-EBC8F818C379}"/>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19" name="Rectangle 30">
                <a:extLst>
                  <a:ext uri="{FF2B5EF4-FFF2-40B4-BE49-F238E27FC236}">
                    <a16:creationId xmlns:a16="http://schemas.microsoft.com/office/drawing/2014/main" id="{B638197F-1BA3-4715-B55E-3361E4E62F55}"/>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20" name="Rectangle 30">
                <a:extLst>
                  <a:ext uri="{FF2B5EF4-FFF2-40B4-BE49-F238E27FC236}">
                    <a16:creationId xmlns:a16="http://schemas.microsoft.com/office/drawing/2014/main" id="{02A6A31C-3745-46C7-8C79-F8D00F68EC59}"/>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21" name="Rectangle 30">
                <a:extLst>
                  <a:ext uri="{FF2B5EF4-FFF2-40B4-BE49-F238E27FC236}">
                    <a16:creationId xmlns:a16="http://schemas.microsoft.com/office/drawing/2014/main" id="{02128200-ABB9-4B3E-8832-DB87E312C9E4}"/>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22" name="Rectangle 30">
                <a:extLst>
                  <a:ext uri="{FF2B5EF4-FFF2-40B4-BE49-F238E27FC236}">
                    <a16:creationId xmlns:a16="http://schemas.microsoft.com/office/drawing/2014/main" id="{DBA19034-6D92-43DB-9B45-1F98F0DC41AF}"/>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23" name="Rectangle 30">
                <a:extLst>
                  <a:ext uri="{FF2B5EF4-FFF2-40B4-BE49-F238E27FC236}">
                    <a16:creationId xmlns:a16="http://schemas.microsoft.com/office/drawing/2014/main" id="{701238D1-ACBF-40BC-A6F9-204C5255E8DC}"/>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24" name="Rectangle 30">
                <a:extLst>
                  <a:ext uri="{FF2B5EF4-FFF2-40B4-BE49-F238E27FC236}">
                    <a16:creationId xmlns:a16="http://schemas.microsoft.com/office/drawing/2014/main" id="{9C1B4859-ED37-48DF-8F75-9B34C41FE50C}"/>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25" name="Rectangle 30">
                <a:extLst>
                  <a:ext uri="{FF2B5EF4-FFF2-40B4-BE49-F238E27FC236}">
                    <a16:creationId xmlns:a16="http://schemas.microsoft.com/office/drawing/2014/main" id="{42B35E4C-BAF6-4E18-8C43-A967390D2F80}"/>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26" name="Rectangle 30">
                <a:extLst>
                  <a:ext uri="{FF2B5EF4-FFF2-40B4-BE49-F238E27FC236}">
                    <a16:creationId xmlns:a16="http://schemas.microsoft.com/office/drawing/2014/main" id="{0EF3C021-7F94-40C3-92E0-B9D5FD46BC67}"/>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27" name="Rectangle 30">
                <a:extLst>
                  <a:ext uri="{FF2B5EF4-FFF2-40B4-BE49-F238E27FC236}">
                    <a16:creationId xmlns:a16="http://schemas.microsoft.com/office/drawing/2014/main" id="{AC27BC69-32B7-4FB3-9235-BAF594048622}"/>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28" name="Rectangle 30">
                <a:extLst>
                  <a:ext uri="{FF2B5EF4-FFF2-40B4-BE49-F238E27FC236}">
                    <a16:creationId xmlns:a16="http://schemas.microsoft.com/office/drawing/2014/main" id="{B2FE0BD4-FA7A-4FDA-8DF9-E08D76EA898B}"/>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00" name="Straight Connector 99">
              <a:extLst>
                <a:ext uri="{FF2B5EF4-FFF2-40B4-BE49-F238E27FC236}">
                  <a16:creationId xmlns:a16="http://schemas.microsoft.com/office/drawing/2014/main" id="{7C2F5EAB-0825-47D1-A42C-463C623B759A}"/>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146844A7-36A3-4F7C-832E-7FC5A139744B}"/>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6F584FE1-5C54-4E7A-8E25-F59B5C903135}"/>
                </a:ext>
              </a:extLst>
            </p:cNvPr>
            <p:cNvCxnSpPr>
              <a:cxnSpLocks/>
              <a:stCxn id="106" idx="3"/>
            </p:cNvCxnSpPr>
            <p:nvPr/>
          </p:nvCxnSpPr>
          <p:spPr>
            <a:xfrm flipV="1">
              <a:off x="1429785" y="5758316"/>
              <a:ext cx="424029" cy="23623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2A954FB2-0CB7-4EB9-B50E-672152D145AD}"/>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31BDEFBA-6383-46AC-8966-16E71D9E32E8}"/>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68" name="Rectangle 167">
            <a:extLst>
              <a:ext uri="{FF2B5EF4-FFF2-40B4-BE49-F238E27FC236}">
                <a16:creationId xmlns:a16="http://schemas.microsoft.com/office/drawing/2014/main" id="{C4AAA54C-F7F2-4D51-84ED-EA093A42EDC3}"/>
              </a:ext>
            </a:extLst>
          </p:cNvPr>
          <p:cNvSpPr/>
          <p:nvPr/>
        </p:nvSpPr>
        <p:spPr>
          <a:xfrm>
            <a:off x="5409360" y="4763013"/>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69" name="Rectangle 168">
            <a:extLst>
              <a:ext uri="{FF2B5EF4-FFF2-40B4-BE49-F238E27FC236}">
                <a16:creationId xmlns:a16="http://schemas.microsoft.com/office/drawing/2014/main" id="{1DF52423-1A6D-4034-8B75-908917D48125}"/>
              </a:ext>
            </a:extLst>
          </p:cNvPr>
          <p:cNvSpPr/>
          <p:nvPr/>
        </p:nvSpPr>
        <p:spPr>
          <a:xfrm>
            <a:off x="5415695" y="5017423"/>
            <a:ext cx="257015" cy="130578"/>
          </a:xfrm>
          <a:prstGeom prst="rect">
            <a:avLst/>
          </a:prstGeom>
          <a:solidFill>
            <a:schemeClr val="accent4">
              <a:lumMod val="20000"/>
              <a:lumOff val="8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70" name="Rectangle 169">
            <a:extLst>
              <a:ext uri="{FF2B5EF4-FFF2-40B4-BE49-F238E27FC236}">
                <a16:creationId xmlns:a16="http://schemas.microsoft.com/office/drawing/2014/main" id="{102341B9-82AC-4571-9A46-B26D328FFDA6}"/>
              </a:ext>
            </a:extLst>
          </p:cNvPr>
          <p:cNvSpPr/>
          <p:nvPr/>
        </p:nvSpPr>
        <p:spPr>
          <a:xfrm>
            <a:off x="5415695" y="5190990"/>
            <a:ext cx="257015" cy="130578"/>
          </a:xfrm>
          <a:prstGeom prst="rect">
            <a:avLst/>
          </a:prstGeom>
          <a:solidFill>
            <a:schemeClr val="accent4">
              <a:lumMod val="60000"/>
              <a:lumOff val="4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71" name="Rectangle 170">
            <a:extLst>
              <a:ext uri="{FF2B5EF4-FFF2-40B4-BE49-F238E27FC236}">
                <a16:creationId xmlns:a16="http://schemas.microsoft.com/office/drawing/2014/main" id="{C3F7124A-33C5-43D6-A5F6-90D9E2DA2378}"/>
              </a:ext>
            </a:extLst>
          </p:cNvPr>
          <p:cNvSpPr/>
          <p:nvPr/>
        </p:nvSpPr>
        <p:spPr>
          <a:xfrm>
            <a:off x="5415695" y="5364556"/>
            <a:ext cx="257015" cy="130578"/>
          </a:xfrm>
          <a:prstGeom prst="rect">
            <a:avLst/>
          </a:prstGeom>
          <a:solidFill>
            <a:schemeClr val="accent4">
              <a:lumMod val="75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72" name="TextBox 171">
            <a:extLst>
              <a:ext uri="{FF2B5EF4-FFF2-40B4-BE49-F238E27FC236}">
                <a16:creationId xmlns:a16="http://schemas.microsoft.com/office/drawing/2014/main" id="{59DD2ED0-8CC5-438E-B129-DB9FDB7717D7}"/>
              </a:ext>
            </a:extLst>
          </p:cNvPr>
          <p:cNvSpPr txBox="1"/>
          <p:nvPr/>
        </p:nvSpPr>
        <p:spPr>
          <a:xfrm>
            <a:off x="5733256" y="4994114"/>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73" name="TextBox 172">
            <a:extLst>
              <a:ext uri="{FF2B5EF4-FFF2-40B4-BE49-F238E27FC236}">
                <a16:creationId xmlns:a16="http://schemas.microsoft.com/office/drawing/2014/main" id="{128C4A73-F527-4E55-B939-A3EA43F00D54}"/>
              </a:ext>
            </a:extLst>
          </p:cNvPr>
          <p:cNvSpPr txBox="1"/>
          <p:nvPr/>
        </p:nvSpPr>
        <p:spPr>
          <a:xfrm>
            <a:off x="5733258" y="5195816"/>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74" name="TextBox 173">
            <a:extLst>
              <a:ext uri="{FF2B5EF4-FFF2-40B4-BE49-F238E27FC236}">
                <a16:creationId xmlns:a16="http://schemas.microsoft.com/office/drawing/2014/main" id="{AA721D52-BE45-4F8B-8310-FE0F38918309}"/>
              </a:ext>
            </a:extLst>
          </p:cNvPr>
          <p:cNvSpPr txBox="1"/>
          <p:nvPr/>
        </p:nvSpPr>
        <p:spPr>
          <a:xfrm>
            <a:off x="5733258" y="5370703"/>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75" name="TextBox 174">
            <a:extLst>
              <a:ext uri="{FF2B5EF4-FFF2-40B4-BE49-F238E27FC236}">
                <a16:creationId xmlns:a16="http://schemas.microsoft.com/office/drawing/2014/main" id="{2D3E30F0-63C7-4BCD-BACB-279A44060902}"/>
              </a:ext>
            </a:extLst>
          </p:cNvPr>
          <p:cNvSpPr txBox="1"/>
          <p:nvPr/>
        </p:nvSpPr>
        <p:spPr>
          <a:xfrm>
            <a:off x="5733258" y="5545590"/>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76" name="Rectangle 175">
            <a:extLst>
              <a:ext uri="{FF2B5EF4-FFF2-40B4-BE49-F238E27FC236}">
                <a16:creationId xmlns:a16="http://schemas.microsoft.com/office/drawing/2014/main" id="{63980981-0D28-4DEC-AC98-5660999E1A94}"/>
              </a:ext>
            </a:extLst>
          </p:cNvPr>
          <p:cNvSpPr/>
          <p:nvPr/>
        </p:nvSpPr>
        <p:spPr>
          <a:xfrm>
            <a:off x="5415694" y="5545590"/>
            <a:ext cx="257015" cy="130578"/>
          </a:xfrm>
          <a:prstGeom prst="rect">
            <a:avLst/>
          </a:prstGeom>
          <a:solidFill>
            <a:schemeClr val="accent4">
              <a:lumMod val="5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77" name="Rectangle 176">
            <a:extLst>
              <a:ext uri="{FF2B5EF4-FFF2-40B4-BE49-F238E27FC236}">
                <a16:creationId xmlns:a16="http://schemas.microsoft.com/office/drawing/2014/main" id="{88CB507F-D519-45B5-85F9-F42E07B8B784}"/>
              </a:ext>
            </a:extLst>
          </p:cNvPr>
          <p:cNvSpPr/>
          <p:nvPr/>
        </p:nvSpPr>
        <p:spPr>
          <a:xfrm>
            <a:off x="5388042" y="5884574"/>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78" name="Rectangle 177">
            <a:extLst>
              <a:ext uri="{FF2B5EF4-FFF2-40B4-BE49-F238E27FC236}">
                <a16:creationId xmlns:a16="http://schemas.microsoft.com/office/drawing/2014/main" id="{F218BA91-3F82-4744-9A7B-0FD06FB63F6E}"/>
              </a:ext>
            </a:extLst>
          </p:cNvPr>
          <p:cNvSpPr/>
          <p:nvPr/>
        </p:nvSpPr>
        <p:spPr>
          <a:xfrm>
            <a:off x="5472226" y="5929711"/>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79" name="Rectangle 178">
            <a:extLst>
              <a:ext uri="{FF2B5EF4-FFF2-40B4-BE49-F238E27FC236}">
                <a16:creationId xmlns:a16="http://schemas.microsoft.com/office/drawing/2014/main" id="{08E67C67-1C0F-44CE-B1CE-F2F7CFC68E07}"/>
              </a:ext>
            </a:extLst>
          </p:cNvPr>
          <p:cNvSpPr/>
          <p:nvPr/>
        </p:nvSpPr>
        <p:spPr>
          <a:xfrm>
            <a:off x="5357511" y="6105912"/>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80" name="Rectangle 179">
            <a:extLst>
              <a:ext uri="{FF2B5EF4-FFF2-40B4-BE49-F238E27FC236}">
                <a16:creationId xmlns:a16="http://schemas.microsoft.com/office/drawing/2014/main" id="{F258F128-1383-4787-AEB9-B636E9FAECCE}"/>
              </a:ext>
            </a:extLst>
          </p:cNvPr>
          <p:cNvSpPr/>
          <p:nvPr/>
        </p:nvSpPr>
        <p:spPr>
          <a:xfrm>
            <a:off x="5357511" y="626179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84" name="Rectangle 183">
            <a:extLst>
              <a:ext uri="{FF2B5EF4-FFF2-40B4-BE49-F238E27FC236}">
                <a16:creationId xmlns:a16="http://schemas.microsoft.com/office/drawing/2014/main" id="{1702E531-8C89-4ABB-AD3B-E6ED43A2812A}"/>
              </a:ext>
            </a:extLst>
          </p:cNvPr>
          <p:cNvSpPr/>
          <p:nvPr/>
        </p:nvSpPr>
        <p:spPr>
          <a:xfrm>
            <a:off x="5361430" y="640375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82" name="Callout: Line 81">
            <a:extLst>
              <a:ext uri="{FF2B5EF4-FFF2-40B4-BE49-F238E27FC236}">
                <a16:creationId xmlns:a16="http://schemas.microsoft.com/office/drawing/2014/main" id="{6820B9C6-95E4-4493-9C5A-7B326C9463B8}"/>
              </a:ext>
            </a:extLst>
          </p:cNvPr>
          <p:cNvSpPr/>
          <p:nvPr/>
        </p:nvSpPr>
        <p:spPr>
          <a:xfrm>
            <a:off x="61448" y="1708311"/>
            <a:ext cx="885455" cy="1405913"/>
          </a:xfrm>
          <a:prstGeom prst="borderCallout1">
            <a:avLst>
              <a:gd name="adj1" fmla="val 23422"/>
              <a:gd name="adj2" fmla="val 100454"/>
              <a:gd name="adj3" fmla="val 29740"/>
              <a:gd name="adj4" fmla="val 13361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Alima</a:t>
            </a:r>
          </a:p>
          <a:p>
            <a:r>
              <a:rPr lang="fr-FR" sz="900" b="1" dirty="0">
                <a:solidFill>
                  <a:srgbClr val="2784C6"/>
                </a:solidFill>
                <a:latin typeface="Arial" pitchFamily="34" charset="0"/>
                <a:cs typeface="Arial" pitchFamily="34" charset="0"/>
              </a:rPr>
              <a:t>Alerte Sante</a:t>
            </a: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p>
          <a:p>
            <a:r>
              <a:rPr lang="fr-FR" sz="900" b="1" dirty="0">
                <a:solidFill>
                  <a:srgbClr val="A21A80"/>
                </a:solidFill>
                <a:latin typeface="Arial" pitchFamily="34" charset="0"/>
                <a:cs typeface="Arial" pitchFamily="34" charset="0"/>
              </a:rPr>
              <a:t>ECHO</a:t>
            </a:r>
          </a:p>
          <a:p>
            <a:r>
              <a:rPr lang="fr-FR" sz="900" b="1" dirty="0">
                <a:solidFill>
                  <a:srgbClr val="A21A80"/>
                </a:solidFill>
                <a:latin typeface="Arial" pitchFamily="34" charset="0"/>
                <a:cs typeface="Arial" pitchFamily="34" charset="0"/>
              </a:rPr>
              <a:t>CANADA</a:t>
            </a:r>
          </a:p>
        </p:txBody>
      </p:sp>
      <p:sp>
        <p:nvSpPr>
          <p:cNvPr id="84" name="Callout: Line 83">
            <a:extLst>
              <a:ext uri="{FF2B5EF4-FFF2-40B4-BE49-F238E27FC236}">
                <a16:creationId xmlns:a16="http://schemas.microsoft.com/office/drawing/2014/main" id="{25D37BB4-2234-4452-88F0-3F865E88A08A}"/>
              </a:ext>
            </a:extLst>
          </p:cNvPr>
          <p:cNvSpPr/>
          <p:nvPr/>
        </p:nvSpPr>
        <p:spPr>
          <a:xfrm>
            <a:off x="5037897" y="2532664"/>
            <a:ext cx="695359" cy="1129309"/>
          </a:xfrm>
          <a:prstGeom prst="borderCallout1">
            <a:avLst>
              <a:gd name="adj1" fmla="val 65095"/>
              <a:gd name="adj2" fmla="val -773"/>
              <a:gd name="adj3" fmla="val 76639"/>
              <a:gd name="adj4" fmla="val -3883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IRC</a:t>
            </a: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endParaRPr lang="fr-FR" sz="900" b="1" dirty="0">
              <a:solidFill>
                <a:srgbClr val="A21A80"/>
              </a:solidFill>
              <a:latin typeface="Arial" pitchFamily="34" charset="0"/>
              <a:cs typeface="Arial" pitchFamily="34" charset="0"/>
            </a:endParaRPr>
          </a:p>
          <a:p>
            <a:r>
              <a:rPr lang="fr-FR" sz="900" b="1" dirty="0">
                <a:solidFill>
                  <a:srgbClr val="A21A80"/>
                </a:solidFill>
                <a:latin typeface="Arial" pitchFamily="34" charset="0"/>
                <a:cs typeface="Arial" pitchFamily="34" charset="0"/>
              </a:rPr>
              <a:t>UNHCR</a:t>
            </a:r>
          </a:p>
          <a:p>
            <a:r>
              <a:rPr lang="fr-FR" sz="900" b="1" dirty="0">
                <a:solidFill>
                  <a:srgbClr val="A21A80"/>
                </a:solidFill>
                <a:latin typeface="Arial" pitchFamily="34" charset="0"/>
                <a:cs typeface="Arial" pitchFamily="34" charset="0"/>
              </a:rPr>
              <a:t>BPRM</a:t>
            </a:r>
          </a:p>
          <a:p>
            <a:r>
              <a:rPr lang="fr-FR" sz="900" b="1" dirty="0">
                <a:solidFill>
                  <a:srgbClr val="A21A80"/>
                </a:solidFill>
                <a:latin typeface="Arial" pitchFamily="34" charset="0"/>
                <a:cs typeface="Arial" pitchFamily="34" charset="0"/>
              </a:rPr>
              <a:t>CANADA</a:t>
            </a:r>
            <a:endParaRPr lang="en-US" sz="900" b="1" dirty="0">
              <a:solidFill>
                <a:srgbClr val="A21A80"/>
              </a:solidFill>
              <a:latin typeface="Arial" pitchFamily="34" charset="0"/>
              <a:cs typeface="Arial" pitchFamily="34" charset="0"/>
            </a:endParaRPr>
          </a:p>
        </p:txBody>
      </p:sp>
      <p:sp>
        <p:nvSpPr>
          <p:cNvPr id="88" name="Callout: Line 87">
            <a:extLst>
              <a:ext uri="{FF2B5EF4-FFF2-40B4-BE49-F238E27FC236}">
                <a16:creationId xmlns:a16="http://schemas.microsoft.com/office/drawing/2014/main" id="{0B845B4A-7F34-4B46-9C0C-624ABFF59CB0}"/>
              </a:ext>
            </a:extLst>
          </p:cNvPr>
          <p:cNvSpPr/>
          <p:nvPr/>
        </p:nvSpPr>
        <p:spPr>
          <a:xfrm>
            <a:off x="3613694" y="1665790"/>
            <a:ext cx="821658" cy="694677"/>
          </a:xfrm>
          <a:prstGeom prst="borderCallout1">
            <a:avLst>
              <a:gd name="adj1" fmla="val 98377"/>
              <a:gd name="adj2" fmla="val 15703"/>
              <a:gd name="adj3" fmla="val 118972"/>
              <a:gd name="adj4" fmla="val -427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A21A80"/>
                </a:solidFill>
                <a:latin typeface="Arial" pitchFamily="34" charset="0"/>
                <a:cs typeface="Arial" pitchFamily="34" charset="0"/>
              </a:rPr>
              <a:t>Agence international </a:t>
            </a:r>
            <a:endParaRPr lang="en-US" sz="900" b="1" dirty="0">
              <a:solidFill>
                <a:srgbClr val="A21A80"/>
              </a:solidFill>
              <a:latin typeface="Arial" pitchFamily="34" charset="0"/>
              <a:cs typeface="Arial" pitchFamily="34" charset="0"/>
            </a:endParaRPr>
          </a:p>
        </p:txBody>
      </p:sp>
      <p:sp>
        <p:nvSpPr>
          <p:cNvPr id="89" name="Callout: Line 88">
            <a:extLst>
              <a:ext uri="{FF2B5EF4-FFF2-40B4-BE49-F238E27FC236}">
                <a16:creationId xmlns:a16="http://schemas.microsoft.com/office/drawing/2014/main" id="{1BB87665-87A2-4ED2-A316-13A245051CDD}"/>
              </a:ext>
            </a:extLst>
          </p:cNvPr>
          <p:cNvSpPr/>
          <p:nvPr/>
        </p:nvSpPr>
        <p:spPr>
          <a:xfrm>
            <a:off x="3616458" y="1669436"/>
            <a:ext cx="821657" cy="694677"/>
          </a:xfrm>
          <a:prstGeom prst="borderCallout1">
            <a:avLst>
              <a:gd name="adj1" fmla="val 97123"/>
              <a:gd name="adj2" fmla="val 55830"/>
              <a:gd name="adj3" fmla="val 139030"/>
              <a:gd name="adj4" fmla="val 4615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A21A80"/>
                </a:solidFill>
                <a:latin typeface="Arial" pitchFamily="34" charset="0"/>
                <a:cs typeface="Arial" pitchFamily="34" charset="0"/>
              </a:rPr>
              <a:t>Agence international </a:t>
            </a:r>
            <a:endParaRPr lang="en-US" sz="900" b="1" dirty="0">
              <a:solidFill>
                <a:srgbClr val="A21A80"/>
              </a:solidFill>
              <a:latin typeface="Arial" pitchFamily="34" charset="0"/>
              <a:cs typeface="Arial" pitchFamily="34" charset="0"/>
            </a:endParaRPr>
          </a:p>
        </p:txBody>
      </p:sp>
      <p:sp>
        <p:nvSpPr>
          <p:cNvPr id="91" name="Callout: Line 90">
            <a:extLst>
              <a:ext uri="{FF2B5EF4-FFF2-40B4-BE49-F238E27FC236}">
                <a16:creationId xmlns:a16="http://schemas.microsoft.com/office/drawing/2014/main" id="{3812F98C-CB12-4828-8FAE-72E8B855B7A2}"/>
              </a:ext>
            </a:extLst>
          </p:cNvPr>
          <p:cNvSpPr/>
          <p:nvPr/>
        </p:nvSpPr>
        <p:spPr>
          <a:xfrm>
            <a:off x="3613692" y="1665789"/>
            <a:ext cx="813241" cy="694677"/>
          </a:xfrm>
          <a:prstGeom prst="borderCallout1">
            <a:avLst>
              <a:gd name="adj1" fmla="val 53247"/>
              <a:gd name="adj2" fmla="val -624"/>
              <a:gd name="adj3" fmla="val 60052"/>
              <a:gd name="adj4" fmla="val -6752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endParaRPr lang="fr-FR" sz="900" b="1" dirty="0">
              <a:solidFill>
                <a:srgbClr val="FF0000"/>
              </a:solidFill>
              <a:latin typeface="Arial" pitchFamily="34" charset="0"/>
              <a:cs typeface="Arial" pitchFamily="34" charset="0"/>
            </a:endParaRPr>
          </a:p>
          <a:p>
            <a:r>
              <a:rPr lang="fr-FR" sz="900" b="1" dirty="0">
                <a:solidFill>
                  <a:srgbClr val="A21A80"/>
                </a:solidFill>
                <a:latin typeface="Arial" pitchFamily="34" charset="0"/>
                <a:cs typeface="Arial" pitchFamily="34" charset="0"/>
              </a:rPr>
              <a:t>CANADA</a:t>
            </a:r>
          </a:p>
        </p:txBody>
      </p:sp>
      <p:pic>
        <p:nvPicPr>
          <p:cNvPr id="85" name="Picture 84" descr="A screenshot of a cell phone&#10;&#10;Description generated with high confidence">
            <a:extLst>
              <a:ext uri="{FF2B5EF4-FFF2-40B4-BE49-F238E27FC236}">
                <a16:creationId xmlns:a16="http://schemas.microsoft.com/office/drawing/2014/main" id="{C2B891CA-022D-45D1-B9B2-AC7B0806A5D0}"/>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2696843185"/>
      </p:ext>
    </p:extLst>
  </p:cSld>
  <p:clrMapOvr>
    <a:overrideClrMapping bg1="lt1" tx1="dk1" bg2="lt2" tx2="dk2" accent1="accent1" accent2="accent2" accent3="accent3" accent4="accent4" accent5="accent5" accent6="accent6" hlink="hlink" folHlink="folHlink"/>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458" name="Titre 1"/>
          <p:cNvSpPr>
            <a:spLocks noGrp="1"/>
          </p:cNvSpPr>
          <p:nvPr>
            <p:ph type="title"/>
          </p:nvPr>
        </p:nvSpPr>
        <p:spPr>
          <a:xfrm>
            <a:off x="566057" y="161925"/>
            <a:ext cx="11625943" cy="831850"/>
          </a:xfrm>
        </p:spPr>
        <p:txBody>
          <a:bodyPr/>
          <a:lstStyle/>
          <a:p>
            <a:pPr eaLnBrk="1" hangingPunct="1"/>
            <a:r>
              <a:rPr lang="fr-FR" sz="2000" dirty="0">
                <a:solidFill>
                  <a:srgbClr val="002060"/>
                </a:solidFill>
                <a:latin typeface="Arial" charset="0"/>
                <a:ea typeface="Arial" charset="0"/>
                <a:cs typeface="Arial" charset="0"/>
              </a:rPr>
              <a:t>La cartographie utilise l’outil web UNN-REACH pour répondre à des questions clés                                              en nutrition</a:t>
            </a:r>
            <a:endParaRPr lang="fr-FR" altLang="en-US" sz="2000" dirty="0">
              <a:solidFill>
                <a:srgbClr val="002060"/>
              </a:solidFill>
              <a:ea typeface="ＭＳ Ｐゴシック" panose="020B0600070205080204" pitchFamily="34" charset="-128"/>
            </a:endParaRPr>
          </a:p>
        </p:txBody>
      </p:sp>
      <p:sp>
        <p:nvSpPr>
          <p:cNvPr id="6" name="ColumnHeader">
            <a:extLst>
              <a:ext uri="{FF2B5EF4-FFF2-40B4-BE49-F238E27FC236}">
                <a16:creationId xmlns:a16="http://schemas.microsoft.com/office/drawing/2014/main" id="{6695F3F6-CABB-41E5-B321-B4C6BB033199}"/>
              </a:ext>
            </a:extLst>
          </p:cNvPr>
          <p:cNvSpPr>
            <a:spLocks noChangeArrowheads="1"/>
          </p:cNvSpPr>
          <p:nvPr/>
        </p:nvSpPr>
        <p:spPr bwMode="gray">
          <a:xfrm>
            <a:off x="845662" y="1748575"/>
            <a:ext cx="2126769" cy="849807"/>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3076" rIns="0" bIns="83076" anchor="b">
            <a:spAutoFit/>
          </a:bodyPr>
          <a:lstStyle/>
          <a:p>
            <a:pPr algn="ctr"/>
            <a:r>
              <a:rPr lang="fr-FR" sz="1108" b="1" i="1" dirty="0">
                <a:solidFill>
                  <a:srgbClr val="000000"/>
                </a:solidFill>
                <a:latin typeface="Arial"/>
                <a:cs typeface="Arial"/>
              </a:rPr>
              <a:t>Récapitulation </a:t>
            </a:r>
            <a:r>
              <a:rPr lang="fr-FR" sz="1108" b="1" dirty="0">
                <a:solidFill>
                  <a:srgbClr val="000000"/>
                </a:solidFill>
                <a:latin typeface="Arial"/>
                <a:cs typeface="Arial"/>
              </a:rPr>
              <a:t>de la situation nutritionnelle</a:t>
            </a:r>
            <a:r>
              <a:rPr lang="fr-FR" sz="1108" b="1" baseline="30000" dirty="0">
                <a:solidFill>
                  <a:srgbClr val="000000"/>
                </a:solidFill>
                <a:latin typeface="Arial"/>
                <a:cs typeface="Arial"/>
              </a:rPr>
              <a:t>1</a:t>
            </a:r>
            <a:r>
              <a:rPr lang="fr-FR" sz="1108" b="1" dirty="0">
                <a:solidFill>
                  <a:srgbClr val="000000"/>
                </a:solidFill>
                <a:latin typeface="Arial"/>
                <a:cs typeface="Arial"/>
              </a:rPr>
              <a:t> et des actions de nutrition</a:t>
            </a:r>
          </a:p>
          <a:p>
            <a:pPr algn="ctr"/>
            <a:r>
              <a:rPr lang="fr-FR" sz="1108" i="1" dirty="0">
                <a:solidFill>
                  <a:srgbClr val="000000"/>
                </a:solidFill>
                <a:latin typeface="Arial"/>
                <a:cs typeface="Arial"/>
              </a:rPr>
              <a:t>Qui fait quoi, où?</a:t>
            </a:r>
          </a:p>
        </p:txBody>
      </p:sp>
      <p:sp>
        <p:nvSpPr>
          <p:cNvPr id="9" name="ColumnHeader">
            <a:extLst>
              <a:ext uri="{FF2B5EF4-FFF2-40B4-BE49-F238E27FC236}">
                <a16:creationId xmlns:a16="http://schemas.microsoft.com/office/drawing/2014/main" id="{7781EB2A-0AC2-49D8-82CF-3654470F003D}"/>
              </a:ext>
            </a:extLst>
          </p:cNvPr>
          <p:cNvSpPr>
            <a:spLocks noChangeArrowheads="1"/>
          </p:cNvSpPr>
          <p:nvPr/>
        </p:nvSpPr>
        <p:spPr bwMode="gray">
          <a:xfrm>
            <a:off x="3437641" y="1910170"/>
            <a:ext cx="2126769" cy="679299"/>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3076" rIns="0" bIns="83076" anchor="b">
            <a:spAutoFit/>
          </a:bodyPr>
          <a:lstStyle/>
          <a:p>
            <a:pPr algn="ctr"/>
            <a:r>
              <a:rPr lang="fr-FR" sz="1108" b="1" dirty="0">
                <a:solidFill>
                  <a:srgbClr val="000000"/>
                </a:solidFill>
                <a:latin typeface="Arial"/>
                <a:cs typeface="Arial"/>
              </a:rPr>
              <a:t>Couverture </a:t>
            </a:r>
          </a:p>
          <a:p>
            <a:pPr algn="ctr"/>
            <a:r>
              <a:rPr lang="fr-FR" sz="1108" i="1" dirty="0">
                <a:solidFill>
                  <a:srgbClr val="000000"/>
                </a:solidFill>
                <a:latin typeface="Arial"/>
                <a:cs typeface="Arial"/>
              </a:rPr>
              <a:t>Quel % du groupe cible est couvert?</a:t>
            </a:r>
            <a:endParaRPr lang="fr-FR" sz="1108" b="1" i="1" dirty="0">
              <a:solidFill>
                <a:srgbClr val="000000"/>
              </a:solidFill>
              <a:latin typeface="Arial"/>
              <a:cs typeface="Arial"/>
            </a:endParaRPr>
          </a:p>
        </p:txBody>
      </p:sp>
      <p:sp>
        <p:nvSpPr>
          <p:cNvPr id="10" name="ColumnHeader">
            <a:extLst>
              <a:ext uri="{FF2B5EF4-FFF2-40B4-BE49-F238E27FC236}">
                <a16:creationId xmlns:a16="http://schemas.microsoft.com/office/drawing/2014/main" id="{AB7FCE7B-A6AB-4054-A347-A9E882294385}"/>
              </a:ext>
            </a:extLst>
          </p:cNvPr>
          <p:cNvSpPr>
            <a:spLocks noChangeArrowheads="1"/>
          </p:cNvSpPr>
          <p:nvPr/>
        </p:nvSpPr>
        <p:spPr bwMode="gray">
          <a:xfrm>
            <a:off x="6194589" y="1748575"/>
            <a:ext cx="2126769" cy="849807"/>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3076" rIns="0" bIns="83076" anchor="b">
            <a:spAutoFit/>
          </a:bodyPr>
          <a:lstStyle/>
          <a:p>
            <a:pPr algn="ctr"/>
            <a:r>
              <a:rPr lang="fr-FR" sz="1108" b="1" dirty="0">
                <a:solidFill>
                  <a:srgbClr val="000000"/>
                </a:solidFill>
                <a:latin typeface="Arial"/>
                <a:cs typeface="Arial"/>
              </a:rPr>
              <a:t>Guide pour mener une discussion avec les </a:t>
            </a:r>
            <a:r>
              <a:rPr lang="fr-FR" sz="1108" b="1" dirty="0">
                <a:solidFill>
                  <a:srgbClr val="000000"/>
                </a:solidFill>
                <a:latin typeface="Arial" pitchFamily="34" charset="0"/>
                <a:cs typeface="Arial" pitchFamily="34" charset="0"/>
              </a:rPr>
              <a:t>partenaires</a:t>
            </a:r>
            <a:endParaRPr lang="fr-FR" sz="1108" b="1" dirty="0">
              <a:solidFill>
                <a:srgbClr val="000000"/>
              </a:solidFill>
              <a:latin typeface="Arial"/>
              <a:cs typeface="Arial"/>
            </a:endParaRPr>
          </a:p>
          <a:p>
            <a:pPr algn="ctr"/>
            <a:r>
              <a:rPr lang="fr-FR" sz="1108" i="1" dirty="0">
                <a:solidFill>
                  <a:srgbClr val="000000"/>
                </a:solidFill>
                <a:latin typeface="Arial"/>
                <a:cs typeface="Arial"/>
              </a:rPr>
              <a:t>Comment et où renforcer les actions de nutrition?</a:t>
            </a:r>
          </a:p>
        </p:txBody>
      </p:sp>
      <p:sp>
        <p:nvSpPr>
          <p:cNvPr id="11" name="TextColumnContent">
            <a:extLst>
              <a:ext uri="{FF2B5EF4-FFF2-40B4-BE49-F238E27FC236}">
                <a16:creationId xmlns:a16="http://schemas.microsoft.com/office/drawing/2014/main" id="{2A3D9521-C4CB-4847-B1CF-46ECD0A65AE5}"/>
              </a:ext>
            </a:extLst>
          </p:cNvPr>
          <p:cNvSpPr>
            <a:spLocks noChangeArrowheads="1"/>
          </p:cNvSpPr>
          <p:nvPr/>
        </p:nvSpPr>
        <p:spPr bwMode="gray">
          <a:xfrm>
            <a:off x="1052575" y="2497092"/>
            <a:ext cx="1919850" cy="3324958"/>
          </a:xfrm>
          <a:prstGeom prst="rect">
            <a:avLst/>
          </a:prstGeom>
          <a:noFill/>
          <a:ln w="9525" algn="ctr">
            <a:noFill/>
            <a:miter lim="800000"/>
            <a:headEnd type="none" w="lg" len="lg"/>
            <a:tailEnd type="none" w="lg" len="lg"/>
          </a:ln>
          <a:effectLst/>
        </p:spPr>
        <p:txBody>
          <a:bodyPr tIns="84406" bIns="84406"/>
          <a:lstStyle/>
          <a:p>
            <a:pPr fontAlgn="base">
              <a:buClr>
                <a:srgbClr val="000000"/>
              </a:buClr>
              <a:buSzPct val="100000"/>
            </a:pPr>
            <a:endParaRPr lang="fr-FR" sz="1108" b="1" dirty="0">
              <a:solidFill>
                <a:srgbClr val="000000"/>
              </a:solidFill>
              <a:latin typeface="Arial"/>
              <a:cs typeface="Arial" pitchFamily="34" charset="0"/>
            </a:endParaRPr>
          </a:p>
          <a:p>
            <a:pPr fontAlgn="base">
              <a:buClr>
                <a:srgbClr val="000000"/>
              </a:buClr>
              <a:buSzPct val="100000"/>
            </a:pPr>
            <a:r>
              <a:rPr lang="fr-FR" sz="1108" b="1" dirty="0">
                <a:solidFill>
                  <a:srgbClr val="000000"/>
                </a:solidFill>
                <a:latin typeface="Arial"/>
                <a:cs typeface="Arial" pitchFamily="34" charset="0"/>
              </a:rPr>
              <a:t>Quelle est la situation de la nutrition d’un pays ou d’une région?</a:t>
            </a:r>
          </a:p>
          <a:p>
            <a:pPr fontAlgn="base">
              <a:buClr>
                <a:srgbClr val="000000"/>
              </a:buClr>
              <a:buSzPct val="100000"/>
            </a:pPr>
            <a:endParaRPr lang="fr-FR" sz="1108" b="1" dirty="0">
              <a:solidFill>
                <a:srgbClr val="000000"/>
              </a:solidFill>
              <a:latin typeface="Arial"/>
              <a:cs typeface="Arial" pitchFamily="34" charset="0"/>
            </a:endParaRPr>
          </a:p>
          <a:p>
            <a:pPr fontAlgn="base">
              <a:buClr>
                <a:srgbClr val="000000"/>
              </a:buClr>
              <a:buSzPct val="100000"/>
            </a:pPr>
            <a:r>
              <a:rPr lang="fr-FR" sz="1108" b="1" dirty="0">
                <a:solidFill>
                  <a:srgbClr val="000000"/>
                </a:solidFill>
                <a:latin typeface="Arial"/>
                <a:cs typeface="Arial" pitchFamily="34" charset="0"/>
              </a:rPr>
              <a:t>Qui sont les partenaires clés? Quel est leur rôle?</a:t>
            </a:r>
          </a:p>
          <a:p>
            <a:pPr fontAlgn="base">
              <a:buClr>
                <a:srgbClr val="000000"/>
              </a:buClr>
              <a:buSzPct val="100000"/>
            </a:pPr>
            <a:endParaRPr lang="fr-FR" sz="1108" b="1" dirty="0">
              <a:solidFill>
                <a:srgbClr val="000000"/>
              </a:solidFill>
              <a:latin typeface="Arial"/>
              <a:cs typeface="Arial" pitchFamily="34" charset="0"/>
            </a:endParaRPr>
          </a:p>
          <a:p>
            <a:pPr fontAlgn="base">
              <a:buClr>
                <a:srgbClr val="000000"/>
              </a:buClr>
              <a:buSzPct val="100000"/>
            </a:pPr>
            <a:r>
              <a:rPr lang="fr-FR" sz="1108" b="1" dirty="0">
                <a:solidFill>
                  <a:srgbClr val="000000"/>
                </a:solidFill>
                <a:latin typeface="Arial"/>
              </a:rPr>
              <a:t>Quel partenaire fait quoi et où?</a:t>
            </a:r>
            <a:endParaRPr lang="fr-FR" sz="1108" b="1" dirty="0">
              <a:solidFill>
                <a:srgbClr val="000000"/>
              </a:solidFill>
              <a:latin typeface="Arial"/>
              <a:cs typeface="Arial" pitchFamily="34" charset="0"/>
            </a:endParaRPr>
          </a:p>
        </p:txBody>
      </p:sp>
      <p:sp>
        <p:nvSpPr>
          <p:cNvPr id="12" name="NumberBall">
            <a:extLst>
              <a:ext uri="{FF2B5EF4-FFF2-40B4-BE49-F238E27FC236}">
                <a16:creationId xmlns:a16="http://schemas.microsoft.com/office/drawing/2014/main" id="{BADF6F56-AF5E-4EE3-8F9C-C60FA3FA37FB}"/>
              </a:ext>
            </a:extLst>
          </p:cNvPr>
          <p:cNvSpPr>
            <a:spLocks noChangeArrowheads="1"/>
          </p:cNvSpPr>
          <p:nvPr/>
        </p:nvSpPr>
        <p:spPr bwMode="gray">
          <a:xfrm>
            <a:off x="845662" y="2746646"/>
            <a:ext cx="199385" cy="198000"/>
          </a:xfrm>
          <a:prstGeom prst="ellipse">
            <a:avLst/>
          </a:prstGeom>
          <a:solidFill>
            <a:srgbClr val="0070C0"/>
          </a:solidFill>
          <a:ln w="9525" algn="ctr">
            <a:solidFill>
              <a:srgbClr val="0070C0"/>
            </a:solidFill>
            <a:miter lim="800000"/>
            <a:headEnd type="none" w="lg" len="lg"/>
            <a:tailEnd type="none" w="lg" len="lg"/>
          </a:ln>
        </p:spPr>
        <p:txBody>
          <a:bodyPr lIns="0" tIns="0" rIns="0" bIns="0" anchor="ctr" anchorCtr="1"/>
          <a:lstStyle/>
          <a:p>
            <a:pPr algn="ctr"/>
            <a:r>
              <a:rPr lang="fr-FR" sz="923" b="1" dirty="0">
                <a:solidFill>
                  <a:srgbClr val="FFFFFF"/>
                </a:solidFill>
                <a:latin typeface="Arial"/>
                <a:cs typeface="Arial" pitchFamily="34" charset="0"/>
              </a:rPr>
              <a:t>1</a:t>
            </a:r>
          </a:p>
        </p:txBody>
      </p:sp>
      <p:sp>
        <p:nvSpPr>
          <p:cNvPr id="13" name="NumberBall">
            <a:extLst>
              <a:ext uri="{FF2B5EF4-FFF2-40B4-BE49-F238E27FC236}">
                <a16:creationId xmlns:a16="http://schemas.microsoft.com/office/drawing/2014/main" id="{731C4108-01DB-4288-8249-4468C15905AD}"/>
              </a:ext>
            </a:extLst>
          </p:cNvPr>
          <p:cNvSpPr>
            <a:spLocks noChangeArrowheads="1"/>
          </p:cNvSpPr>
          <p:nvPr/>
        </p:nvSpPr>
        <p:spPr bwMode="gray">
          <a:xfrm>
            <a:off x="845662" y="3419957"/>
            <a:ext cx="199385" cy="198000"/>
          </a:xfrm>
          <a:prstGeom prst="ellipse">
            <a:avLst/>
          </a:prstGeom>
          <a:solidFill>
            <a:srgbClr val="0070C0"/>
          </a:solidFill>
          <a:ln w="9525" algn="ctr">
            <a:solidFill>
              <a:srgbClr val="0070C0"/>
            </a:solidFill>
            <a:miter lim="800000"/>
            <a:headEnd type="none" w="lg" len="lg"/>
            <a:tailEnd type="none" w="lg" len="lg"/>
          </a:ln>
        </p:spPr>
        <p:txBody>
          <a:bodyPr lIns="0" tIns="0" rIns="0" bIns="0" anchor="ctr" anchorCtr="1"/>
          <a:lstStyle/>
          <a:p>
            <a:pPr algn="ctr"/>
            <a:r>
              <a:rPr lang="fr-FR" sz="923" b="1" dirty="0">
                <a:solidFill>
                  <a:srgbClr val="FFFFFF"/>
                </a:solidFill>
                <a:latin typeface="Arial"/>
                <a:cs typeface="Arial" pitchFamily="34" charset="0"/>
              </a:rPr>
              <a:t>2</a:t>
            </a:r>
          </a:p>
        </p:txBody>
      </p:sp>
      <p:sp>
        <p:nvSpPr>
          <p:cNvPr id="14" name="NumberBall">
            <a:extLst>
              <a:ext uri="{FF2B5EF4-FFF2-40B4-BE49-F238E27FC236}">
                <a16:creationId xmlns:a16="http://schemas.microsoft.com/office/drawing/2014/main" id="{45617C24-1AB4-4E65-A244-8E2FBAEDB00E}"/>
              </a:ext>
            </a:extLst>
          </p:cNvPr>
          <p:cNvSpPr>
            <a:spLocks noChangeArrowheads="1"/>
          </p:cNvSpPr>
          <p:nvPr/>
        </p:nvSpPr>
        <p:spPr bwMode="gray">
          <a:xfrm>
            <a:off x="845662" y="3924557"/>
            <a:ext cx="199385" cy="198000"/>
          </a:xfrm>
          <a:prstGeom prst="ellipse">
            <a:avLst/>
          </a:prstGeom>
          <a:solidFill>
            <a:srgbClr val="0070C0"/>
          </a:solidFill>
          <a:ln w="9525" algn="ctr">
            <a:solidFill>
              <a:srgbClr val="0070C0"/>
            </a:solidFill>
            <a:miter lim="800000"/>
            <a:headEnd type="none" w="lg" len="lg"/>
            <a:tailEnd type="none" w="lg" len="lg"/>
          </a:ln>
        </p:spPr>
        <p:txBody>
          <a:bodyPr lIns="0" tIns="0" rIns="0" bIns="0" anchor="ctr" anchorCtr="1"/>
          <a:lstStyle/>
          <a:p>
            <a:pPr algn="ctr"/>
            <a:r>
              <a:rPr lang="fr-FR" sz="923" b="1" dirty="0">
                <a:solidFill>
                  <a:srgbClr val="FFFFFF"/>
                </a:solidFill>
                <a:latin typeface="Arial"/>
                <a:cs typeface="Arial" pitchFamily="34" charset="0"/>
              </a:rPr>
              <a:t>3</a:t>
            </a:r>
          </a:p>
        </p:txBody>
      </p:sp>
      <p:sp>
        <p:nvSpPr>
          <p:cNvPr id="15" name="TextColumnContent">
            <a:extLst>
              <a:ext uri="{FF2B5EF4-FFF2-40B4-BE49-F238E27FC236}">
                <a16:creationId xmlns:a16="http://schemas.microsoft.com/office/drawing/2014/main" id="{6DAB48E9-68BB-4536-A9FE-D6648A2AA444}"/>
              </a:ext>
            </a:extLst>
          </p:cNvPr>
          <p:cNvSpPr>
            <a:spLocks noChangeArrowheads="1"/>
          </p:cNvSpPr>
          <p:nvPr/>
        </p:nvSpPr>
        <p:spPr bwMode="gray">
          <a:xfrm>
            <a:off x="3636598" y="2488176"/>
            <a:ext cx="1960615" cy="3324958"/>
          </a:xfrm>
          <a:prstGeom prst="rect">
            <a:avLst/>
          </a:prstGeom>
          <a:noFill/>
          <a:ln w="9525" algn="ctr">
            <a:noFill/>
            <a:miter lim="800000"/>
            <a:headEnd type="none" w="lg" len="lg"/>
            <a:tailEnd type="none" w="lg" len="lg"/>
          </a:ln>
          <a:effectLst/>
        </p:spPr>
        <p:txBody>
          <a:bodyPr tIns="84406" bIns="84406"/>
          <a:lstStyle/>
          <a:p>
            <a:pPr fontAlgn="base">
              <a:buClr>
                <a:srgbClr val="000000"/>
              </a:buClr>
              <a:buSzPct val="100000"/>
            </a:pPr>
            <a:endParaRPr lang="fr-FR" sz="1108" b="1" dirty="0">
              <a:solidFill>
                <a:srgbClr val="000000"/>
              </a:solidFill>
              <a:latin typeface="Arial"/>
              <a:cs typeface="Arial" pitchFamily="34" charset="0"/>
            </a:endParaRPr>
          </a:p>
          <a:p>
            <a:r>
              <a:rPr lang="fr-FR" sz="1108" b="1" dirty="0">
                <a:solidFill>
                  <a:srgbClr val="000000"/>
                </a:solidFill>
                <a:latin typeface="Arial"/>
              </a:rPr>
              <a:t>Quel % du groupe cible est couvert au niveau national; via quels mécanismes de mise en œuvre?</a:t>
            </a:r>
            <a:endParaRPr lang="fr-FR" sz="1108" b="1" dirty="0">
              <a:solidFill>
                <a:srgbClr val="000000"/>
              </a:solidFill>
              <a:latin typeface="Arial"/>
              <a:cs typeface="Arial" pitchFamily="34" charset="0"/>
            </a:endParaRPr>
          </a:p>
          <a:p>
            <a:pPr fontAlgn="base">
              <a:buClr>
                <a:srgbClr val="000000"/>
              </a:buClr>
              <a:buSzPct val="100000"/>
            </a:pPr>
            <a:endParaRPr lang="fr-FR" sz="1108" b="1" dirty="0">
              <a:solidFill>
                <a:srgbClr val="000000"/>
              </a:solidFill>
              <a:latin typeface="Arial"/>
              <a:cs typeface="Arial" pitchFamily="34" charset="0"/>
            </a:endParaRPr>
          </a:p>
          <a:p>
            <a:pPr fontAlgn="base">
              <a:buClr>
                <a:srgbClr val="000000"/>
              </a:buClr>
              <a:buSzPct val="100000"/>
            </a:pPr>
            <a:r>
              <a:rPr lang="fr-FR" sz="1108" b="1" dirty="0">
                <a:solidFill>
                  <a:srgbClr val="000000"/>
                </a:solidFill>
                <a:latin typeface="Arial"/>
              </a:rPr>
              <a:t>Quel % du groupe cible est couvert par chacune des action?</a:t>
            </a:r>
          </a:p>
          <a:p>
            <a:pPr fontAlgn="base">
              <a:buClr>
                <a:srgbClr val="000000"/>
              </a:buClr>
              <a:buSzPct val="100000"/>
            </a:pPr>
            <a:endParaRPr lang="fr-FR" sz="1108" b="1" dirty="0">
              <a:solidFill>
                <a:srgbClr val="000000"/>
              </a:solidFill>
              <a:latin typeface="Arial"/>
            </a:endParaRPr>
          </a:p>
          <a:p>
            <a:pPr fontAlgn="base">
              <a:buClr>
                <a:srgbClr val="000000"/>
              </a:buClr>
              <a:buSzPct val="100000"/>
            </a:pPr>
            <a:r>
              <a:rPr lang="fr-FR" sz="1108" b="1" dirty="0">
                <a:solidFill>
                  <a:srgbClr val="000000"/>
                </a:solidFill>
                <a:latin typeface="Arial"/>
              </a:rPr>
              <a:t>Quel % du groupe cible est couvert dans chaque région?</a:t>
            </a:r>
          </a:p>
          <a:p>
            <a:pPr fontAlgn="base">
              <a:buClr>
                <a:srgbClr val="000000"/>
              </a:buClr>
              <a:buSzPct val="100000"/>
            </a:pPr>
            <a:endParaRPr lang="fr-FR" sz="1108" b="1" dirty="0">
              <a:solidFill>
                <a:srgbClr val="000000"/>
              </a:solidFill>
              <a:latin typeface="Arial"/>
              <a:cs typeface="Arial" pitchFamily="34" charset="0"/>
            </a:endParaRPr>
          </a:p>
          <a:p>
            <a:r>
              <a:rPr lang="fr-FR" sz="1108" b="1" dirty="0">
                <a:solidFill>
                  <a:srgbClr val="000000"/>
                </a:solidFill>
                <a:latin typeface="Arial"/>
                <a:cs typeface="Arial" pitchFamily="34" charset="0"/>
              </a:rPr>
              <a:t>Dans chaque région, quel partenaire atteint </a:t>
            </a:r>
            <a:r>
              <a:rPr lang="fr-FR" sz="1108" b="1" dirty="0">
                <a:solidFill>
                  <a:srgbClr val="000000"/>
                </a:solidFill>
                <a:latin typeface="Arial"/>
              </a:rPr>
              <a:t>quel % du groupe cible?</a:t>
            </a:r>
          </a:p>
          <a:p>
            <a:pPr fontAlgn="base">
              <a:buClr>
                <a:srgbClr val="000000"/>
              </a:buClr>
              <a:buSzPct val="100000"/>
            </a:pPr>
            <a:endParaRPr lang="fr-FR" sz="1108" b="1" dirty="0">
              <a:solidFill>
                <a:srgbClr val="000000"/>
              </a:solidFill>
              <a:latin typeface="Arial"/>
              <a:cs typeface="Arial" pitchFamily="34" charset="0"/>
            </a:endParaRPr>
          </a:p>
          <a:p>
            <a:pPr fontAlgn="base">
              <a:buClr>
                <a:srgbClr val="000000"/>
              </a:buClr>
              <a:buSzPct val="100000"/>
            </a:pPr>
            <a:endParaRPr lang="fr-FR" sz="1108" b="1" dirty="0">
              <a:solidFill>
                <a:srgbClr val="000000"/>
              </a:solidFill>
              <a:latin typeface="Arial"/>
              <a:cs typeface="Arial" pitchFamily="34" charset="0"/>
            </a:endParaRPr>
          </a:p>
          <a:p>
            <a:pPr fontAlgn="base">
              <a:buClr>
                <a:srgbClr val="000000"/>
              </a:buClr>
              <a:buSzPct val="100000"/>
            </a:pPr>
            <a:endParaRPr lang="fr-FR" sz="1108" b="1" dirty="0">
              <a:solidFill>
                <a:srgbClr val="000000"/>
              </a:solidFill>
              <a:latin typeface="Arial"/>
              <a:cs typeface="Arial" pitchFamily="34" charset="0"/>
            </a:endParaRPr>
          </a:p>
        </p:txBody>
      </p:sp>
      <p:sp>
        <p:nvSpPr>
          <p:cNvPr id="16" name="NumberBall">
            <a:extLst>
              <a:ext uri="{FF2B5EF4-FFF2-40B4-BE49-F238E27FC236}">
                <a16:creationId xmlns:a16="http://schemas.microsoft.com/office/drawing/2014/main" id="{8D9A12CA-667F-4E93-A1B7-8E3C9C92E3F8}"/>
              </a:ext>
            </a:extLst>
          </p:cNvPr>
          <p:cNvSpPr>
            <a:spLocks noChangeArrowheads="1"/>
          </p:cNvSpPr>
          <p:nvPr/>
        </p:nvSpPr>
        <p:spPr bwMode="gray">
          <a:xfrm>
            <a:off x="3437641" y="2737730"/>
            <a:ext cx="199385" cy="198000"/>
          </a:xfrm>
          <a:prstGeom prst="ellipse">
            <a:avLst/>
          </a:prstGeom>
          <a:solidFill>
            <a:srgbClr val="0070C0"/>
          </a:solidFill>
          <a:ln w="9525" algn="ctr">
            <a:solidFill>
              <a:srgbClr val="0070C0"/>
            </a:solidFill>
            <a:miter lim="800000"/>
            <a:headEnd type="none" w="lg" len="lg"/>
            <a:tailEnd type="none" w="lg" len="lg"/>
          </a:ln>
        </p:spPr>
        <p:txBody>
          <a:bodyPr lIns="0" tIns="0" rIns="0" bIns="0" anchor="ctr" anchorCtr="1"/>
          <a:lstStyle/>
          <a:p>
            <a:pPr algn="ctr"/>
            <a:r>
              <a:rPr lang="fr-FR" sz="923" b="1" dirty="0">
                <a:solidFill>
                  <a:srgbClr val="FFFFFF"/>
                </a:solidFill>
                <a:latin typeface="Arial"/>
                <a:cs typeface="Arial" pitchFamily="34" charset="0"/>
              </a:rPr>
              <a:t>4</a:t>
            </a:r>
          </a:p>
        </p:txBody>
      </p:sp>
      <p:sp>
        <p:nvSpPr>
          <p:cNvPr id="17" name="NumberBall">
            <a:extLst>
              <a:ext uri="{FF2B5EF4-FFF2-40B4-BE49-F238E27FC236}">
                <a16:creationId xmlns:a16="http://schemas.microsoft.com/office/drawing/2014/main" id="{964F5D40-6822-4A26-8F5F-0E03A014CFA8}"/>
              </a:ext>
            </a:extLst>
          </p:cNvPr>
          <p:cNvSpPr>
            <a:spLocks noChangeArrowheads="1"/>
          </p:cNvSpPr>
          <p:nvPr/>
        </p:nvSpPr>
        <p:spPr bwMode="gray">
          <a:xfrm>
            <a:off x="3437641" y="3738302"/>
            <a:ext cx="199385" cy="198000"/>
          </a:xfrm>
          <a:prstGeom prst="ellipse">
            <a:avLst/>
          </a:prstGeom>
          <a:solidFill>
            <a:srgbClr val="0070C0"/>
          </a:solidFill>
          <a:ln w="9525" algn="ctr">
            <a:solidFill>
              <a:srgbClr val="0070C0"/>
            </a:solidFill>
            <a:miter lim="800000"/>
            <a:headEnd type="none" w="lg" len="lg"/>
            <a:tailEnd type="none" w="lg" len="lg"/>
          </a:ln>
        </p:spPr>
        <p:txBody>
          <a:bodyPr lIns="0" tIns="0" rIns="0" bIns="0" anchor="ctr" anchorCtr="1"/>
          <a:lstStyle/>
          <a:p>
            <a:pPr algn="ctr"/>
            <a:r>
              <a:rPr lang="fr-FR" sz="923" b="1" dirty="0">
                <a:solidFill>
                  <a:srgbClr val="FFFFFF"/>
                </a:solidFill>
                <a:latin typeface="Arial"/>
                <a:cs typeface="Arial" pitchFamily="34" charset="0"/>
              </a:rPr>
              <a:t>5</a:t>
            </a:r>
          </a:p>
        </p:txBody>
      </p:sp>
      <p:sp>
        <p:nvSpPr>
          <p:cNvPr id="18" name="NumberBall">
            <a:extLst>
              <a:ext uri="{FF2B5EF4-FFF2-40B4-BE49-F238E27FC236}">
                <a16:creationId xmlns:a16="http://schemas.microsoft.com/office/drawing/2014/main" id="{4AC53B1A-64DF-4243-94A8-CB9AEAEC7999}"/>
              </a:ext>
            </a:extLst>
          </p:cNvPr>
          <p:cNvSpPr>
            <a:spLocks noChangeArrowheads="1"/>
          </p:cNvSpPr>
          <p:nvPr/>
        </p:nvSpPr>
        <p:spPr bwMode="gray">
          <a:xfrm>
            <a:off x="3437640" y="4407463"/>
            <a:ext cx="199385" cy="198000"/>
          </a:xfrm>
          <a:prstGeom prst="ellipse">
            <a:avLst/>
          </a:prstGeom>
          <a:solidFill>
            <a:srgbClr val="0070C0"/>
          </a:solidFill>
          <a:ln w="9525" algn="ctr">
            <a:solidFill>
              <a:srgbClr val="0070C0"/>
            </a:solidFill>
            <a:miter lim="800000"/>
            <a:headEnd type="none" w="lg" len="lg"/>
            <a:tailEnd type="none" w="lg" len="lg"/>
          </a:ln>
        </p:spPr>
        <p:txBody>
          <a:bodyPr lIns="0" tIns="0" rIns="0" bIns="0" anchor="ctr" anchorCtr="1"/>
          <a:lstStyle/>
          <a:p>
            <a:pPr algn="ctr"/>
            <a:r>
              <a:rPr lang="fr-FR" sz="923" b="1" dirty="0">
                <a:solidFill>
                  <a:srgbClr val="FFFFFF"/>
                </a:solidFill>
                <a:latin typeface="Arial"/>
                <a:cs typeface="Arial" pitchFamily="34" charset="0"/>
              </a:rPr>
              <a:t>6</a:t>
            </a:r>
          </a:p>
        </p:txBody>
      </p:sp>
      <p:sp>
        <p:nvSpPr>
          <p:cNvPr id="19" name="TextColumnContent">
            <a:extLst>
              <a:ext uri="{FF2B5EF4-FFF2-40B4-BE49-F238E27FC236}">
                <a16:creationId xmlns:a16="http://schemas.microsoft.com/office/drawing/2014/main" id="{D6826227-98D4-4BF5-BE41-26A86282D766}"/>
              </a:ext>
            </a:extLst>
          </p:cNvPr>
          <p:cNvSpPr>
            <a:spLocks noChangeArrowheads="1"/>
          </p:cNvSpPr>
          <p:nvPr/>
        </p:nvSpPr>
        <p:spPr bwMode="gray">
          <a:xfrm>
            <a:off x="6393549" y="2497092"/>
            <a:ext cx="1927813" cy="3324958"/>
          </a:xfrm>
          <a:prstGeom prst="rect">
            <a:avLst/>
          </a:prstGeom>
          <a:noFill/>
          <a:ln w="9525" algn="ctr">
            <a:noFill/>
            <a:miter lim="800000"/>
            <a:headEnd type="none" w="lg" len="lg"/>
            <a:tailEnd type="none" w="lg" len="lg"/>
          </a:ln>
          <a:effectLst/>
        </p:spPr>
        <p:txBody>
          <a:bodyPr tIns="84406" bIns="84406"/>
          <a:lstStyle/>
          <a:p>
            <a:pPr fontAlgn="base">
              <a:buClr>
                <a:srgbClr val="000000"/>
              </a:buClr>
              <a:buSzPct val="100000"/>
            </a:pPr>
            <a:endParaRPr lang="fr-FR" sz="1108" b="1" dirty="0">
              <a:solidFill>
                <a:srgbClr val="FF0000"/>
              </a:solidFill>
              <a:latin typeface="Arial"/>
              <a:cs typeface="Arial" pitchFamily="34" charset="0"/>
            </a:endParaRPr>
          </a:p>
          <a:p>
            <a:r>
              <a:rPr lang="fr-FR" sz="1108" b="1" dirty="0">
                <a:solidFill>
                  <a:srgbClr val="000000"/>
                </a:solidFill>
                <a:latin typeface="Arial"/>
              </a:rPr>
              <a:t>Quels sont les niveaux de retard de croissance (telle que la prévalence)? Quelle est l’intensité de chaque action par région? </a:t>
            </a:r>
          </a:p>
          <a:p>
            <a:pPr fontAlgn="base">
              <a:buClr>
                <a:srgbClr val="000000"/>
              </a:buClr>
              <a:buSzPct val="100000"/>
            </a:pPr>
            <a:endParaRPr lang="fr-FR" sz="1108" b="1" dirty="0">
              <a:solidFill>
                <a:srgbClr val="000000"/>
              </a:solidFill>
              <a:latin typeface="Arial"/>
              <a:cs typeface="Arial" pitchFamily="34" charset="0"/>
            </a:endParaRPr>
          </a:p>
          <a:p>
            <a:r>
              <a:rPr lang="fr-FR" sz="1108" b="1" dirty="0">
                <a:solidFill>
                  <a:srgbClr val="000000"/>
                </a:solidFill>
                <a:latin typeface="Arial"/>
                <a:cs typeface="Arial" pitchFamily="34" charset="0"/>
              </a:rPr>
              <a:t>Quelles sont les régions qui devraient être mieux prises en compte?</a:t>
            </a:r>
          </a:p>
          <a:p>
            <a:pPr fontAlgn="base">
              <a:buClr>
                <a:srgbClr val="000000"/>
              </a:buClr>
              <a:buSzPct val="100000"/>
            </a:pPr>
            <a:endParaRPr lang="fr-FR" sz="1108" b="1" dirty="0">
              <a:solidFill>
                <a:srgbClr val="000000"/>
              </a:solidFill>
              <a:latin typeface="Arial"/>
              <a:cs typeface="Arial" pitchFamily="34" charset="0"/>
            </a:endParaRPr>
          </a:p>
          <a:p>
            <a:r>
              <a:rPr lang="fr-FR" sz="1108" b="1" dirty="0">
                <a:solidFill>
                  <a:srgbClr val="000000"/>
                </a:solidFill>
                <a:latin typeface="Arial"/>
              </a:rPr>
              <a:t>Les enfants reçoivent-ils un ensemble complet d’actions de nutrition? </a:t>
            </a:r>
          </a:p>
          <a:p>
            <a:endParaRPr lang="fr-FR" sz="1108" b="1" dirty="0">
              <a:solidFill>
                <a:srgbClr val="FF0000"/>
              </a:solidFill>
              <a:latin typeface="Arial"/>
              <a:cs typeface="Arial" pitchFamily="34" charset="0"/>
            </a:endParaRPr>
          </a:p>
          <a:p>
            <a:r>
              <a:rPr lang="fr-FR" sz="1108" b="1" dirty="0">
                <a:solidFill>
                  <a:srgbClr val="000000"/>
                </a:solidFill>
                <a:latin typeface="Arial"/>
                <a:cs typeface="Arial" pitchFamily="34" charset="0"/>
              </a:rPr>
              <a:t>Quelles sont les actions manquantes dans les régions ayant de fortes prévalences de retard de croissance?</a:t>
            </a:r>
          </a:p>
        </p:txBody>
      </p:sp>
      <p:sp>
        <p:nvSpPr>
          <p:cNvPr id="20" name="NumberBall">
            <a:extLst>
              <a:ext uri="{FF2B5EF4-FFF2-40B4-BE49-F238E27FC236}">
                <a16:creationId xmlns:a16="http://schemas.microsoft.com/office/drawing/2014/main" id="{472D8D44-3358-475B-B74E-54780B7BA3DF}"/>
              </a:ext>
            </a:extLst>
          </p:cNvPr>
          <p:cNvSpPr>
            <a:spLocks noChangeArrowheads="1"/>
          </p:cNvSpPr>
          <p:nvPr/>
        </p:nvSpPr>
        <p:spPr bwMode="gray">
          <a:xfrm>
            <a:off x="3437641" y="5069043"/>
            <a:ext cx="199385" cy="198000"/>
          </a:xfrm>
          <a:prstGeom prst="ellipse">
            <a:avLst/>
          </a:prstGeom>
          <a:solidFill>
            <a:srgbClr val="0070C0"/>
          </a:solidFill>
          <a:ln w="9525" algn="ctr">
            <a:solidFill>
              <a:srgbClr val="0070C0"/>
            </a:solidFill>
            <a:miter lim="800000"/>
            <a:headEnd type="none" w="lg" len="lg"/>
            <a:tailEnd type="none" w="lg" len="lg"/>
          </a:ln>
        </p:spPr>
        <p:txBody>
          <a:bodyPr lIns="0" tIns="0" rIns="0" bIns="0" anchor="ctr" anchorCtr="1"/>
          <a:lstStyle/>
          <a:p>
            <a:pPr algn="ctr"/>
            <a:r>
              <a:rPr lang="fr-FR" sz="923" b="1" dirty="0">
                <a:solidFill>
                  <a:srgbClr val="FFFFFF"/>
                </a:solidFill>
                <a:latin typeface="Arial"/>
                <a:cs typeface="Arial" pitchFamily="34" charset="0"/>
              </a:rPr>
              <a:t>7</a:t>
            </a:r>
          </a:p>
        </p:txBody>
      </p:sp>
      <p:sp>
        <p:nvSpPr>
          <p:cNvPr id="21" name="NumberBall">
            <a:extLst>
              <a:ext uri="{FF2B5EF4-FFF2-40B4-BE49-F238E27FC236}">
                <a16:creationId xmlns:a16="http://schemas.microsoft.com/office/drawing/2014/main" id="{6FDF2EF4-E3FE-43DA-AF49-2392F6FDF9B7}"/>
              </a:ext>
            </a:extLst>
          </p:cNvPr>
          <p:cNvSpPr>
            <a:spLocks noChangeArrowheads="1"/>
          </p:cNvSpPr>
          <p:nvPr/>
        </p:nvSpPr>
        <p:spPr bwMode="gray">
          <a:xfrm>
            <a:off x="6194593" y="2746646"/>
            <a:ext cx="199385" cy="198000"/>
          </a:xfrm>
          <a:prstGeom prst="ellipse">
            <a:avLst/>
          </a:prstGeom>
          <a:solidFill>
            <a:srgbClr val="0070C0"/>
          </a:solidFill>
          <a:ln w="9525" algn="ctr">
            <a:solidFill>
              <a:srgbClr val="0070C0"/>
            </a:solidFill>
            <a:miter lim="800000"/>
            <a:headEnd type="none" w="lg" len="lg"/>
            <a:tailEnd type="none" w="lg" len="lg"/>
          </a:ln>
        </p:spPr>
        <p:txBody>
          <a:bodyPr lIns="0" tIns="0" rIns="0" bIns="0" anchor="ctr" anchorCtr="1"/>
          <a:lstStyle/>
          <a:p>
            <a:pPr algn="ctr"/>
            <a:r>
              <a:rPr lang="fr-FR" sz="923" b="1" dirty="0">
                <a:solidFill>
                  <a:srgbClr val="FFFFFF"/>
                </a:solidFill>
                <a:latin typeface="Arial"/>
                <a:cs typeface="Arial" pitchFamily="34" charset="0"/>
              </a:rPr>
              <a:t>8</a:t>
            </a:r>
          </a:p>
        </p:txBody>
      </p:sp>
      <p:sp>
        <p:nvSpPr>
          <p:cNvPr id="22" name="NumberBall">
            <a:extLst>
              <a:ext uri="{FF2B5EF4-FFF2-40B4-BE49-F238E27FC236}">
                <a16:creationId xmlns:a16="http://schemas.microsoft.com/office/drawing/2014/main" id="{1F8959FC-E1C5-463D-88ED-FC4338C1F6D5}"/>
              </a:ext>
            </a:extLst>
          </p:cNvPr>
          <p:cNvSpPr>
            <a:spLocks noChangeArrowheads="1"/>
          </p:cNvSpPr>
          <p:nvPr/>
        </p:nvSpPr>
        <p:spPr bwMode="gray">
          <a:xfrm>
            <a:off x="6194593" y="4575502"/>
            <a:ext cx="199385" cy="198000"/>
          </a:xfrm>
          <a:prstGeom prst="ellipse">
            <a:avLst/>
          </a:prstGeom>
          <a:solidFill>
            <a:srgbClr val="0070C0"/>
          </a:solidFill>
          <a:ln w="9525" algn="ctr">
            <a:solidFill>
              <a:srgbClr val="0070C0"/>
            </a:solidFill>
            <a:miter lim="800000"/>
            <a:headEnd type="none" w="lg" len="lg"/>
            <a:tailEnd type="none" w="lg" len="lg"/>
          </a:ln>
        </p:spPr>
        <p:txBody>
          <a:bodyPr lIns="0" tIns="0" rIns="0" bIns="0" anchor="ctr" anchorCtr="1"/>
          <a:lstStyle/>
          <a:p>
            <a:pPr algn="ctr"/>
            <a:r>
              <a:rPr lang="fr-FR" sz="923" b="1" dirty="0">
                <a:solidFill>
                  <a:srgbClr val="FFFFFF"/>
                </a:solidFill>
                <a:latin typeface="Arial"/>
                <a:cs typeface="Arial" pitchFamily="34" charset="0"/>
              </a:rPr>
              <a:t>10</a:t>
            </a:r>
          </a:p>
        </p:txBody>
      </p:sp>
      <p:sp>
        <p:nvSpPr>
          <p:cNvPr id="23" name="NumberBall">
            <a:extLst>
              <a:ext uri="{FF2B5EF4-FFF2-40B4-BE49-F238E27FC236}">
                <a16:creationId xmlns:a16="http://schemas.microsoft.com/office/drawing/2014/main" id="{57DEE443-E15F-444B-A0C0-77BAA93015B2}"/>
              </a:ext>
            </a:extLst>
          </p:cNvPr>
          <p:cNvSpPr>
            <a:spLocks noChangeArrowheads="1"/>
          </p:cNvSpPr>
          <p:nvPr/>
        </p:nvSpPr>
        <p:spPr bwMode="gray">
          <a:xfrm>
            <a:off x="6194593" y="5246726"/>
            <a:ext cx="199385" cy="198000"/>
          </a:xfrm>
          <a:prstGeom prst="ellipse">
            <a:avLst/>
          </a:prstGeom>
          <a:solidFill>
            <a:srgbClr val="0070C0"/>
          </a:solidFill>
          <a:ln w="9525" algn="ctr">
            <a:solidFill>
              <a:srgbClr val="0070C0"/>
            </a:solidFill>
            <a:miter lim="800000"/>
            <a:headEnd type="none" w="lg" len="lg"/>
            <a:tailEnd type="none" w="lg" len="lg"/>
          </a:ln>
        </p:spPr>
        <p:txBody>
          <a:bodyPr lIns="0" tIns="0" rIns="0" bIns="0" anchor="ctr" anchorCtr="1"/>
          <a:lstStyle/>
          <a:p>
            <a:pPr algn="ctr"/>
            <a:r>
              <a:rPr lang="fr-FR" sz="923" b="1" dirty="0">
                <a:solidFill>
                  <a:srgbClr val="FFFFFF"/>
                </a:solidFill>
                <a:latin typeface="Arial"/>
                <a:cs typeface="Arial" pitchFamily="34" charset="0"/>
              </a:rPr>
              <a:t>11</a:t>
            </a:r>
          </a:p>
        </p:txBody>
      </p:sp>
      <p:sp>
        <p:nvSpPr>
          <p:cNvPr id="24" name="TextBox 23">
            <a:extLst>
              <a:ext uri="{FF2B5EF4-FFF2-40B4-BE49-F238E27FC236}">
                <a16:creationId xmlns:a16="http://schemas.microsoft.com/office/drawing/2014/main" id="{3E0B6085-88EC-4F31-BA1E-4DE47063EAFC}"/>
              </a:ext>
            </a:extLst>
          </p:cNvPr>
          <p:cNvSpPr txBox="1"/>
          <p:nvPr/>
        </p:nvSpPr>
        <p:spPr>
          <a:xfrm>
            <a:off x="845662" y="6539009"/>
            <a:ext cx="8537331" cy="306276"/>
          </a:xfrm>
          <a:prstGeom prst="rect">
            <a:avLst/>
          </a:prstGeom>
          <a:noFill/>
        </p:spPr>
        <p:txBody>
          <a:bodyPr wrap="square" tIns="83077" bIns="83077" rtlCol="0" anchor="t">
            <a:spAutoFit/>
          </a:bodyPr>
          <a:lstStyle/>
          <a:p>
            <a:r>
              <a:rPr lang="fr-FR" sz="900" baseline="30000" dirty="0">
                <a:solidFill>
                  <a:srgbClr val="000000"/>
                </a:solidFill>
                <a:latin typeface="Arial"/>
              </a:rPr>
              <a:t>1</a:t>
            </a:r>
            <a:r>
              <a:rPr lang="fr-FR" sz="900" dirty="0">
                <a:solidFill>
                  <a:srgbClr val="000000"/>
                </a:solidFill>
                <a:latin typeface="Arial"/>
              </a:rPr>
              <a:t>Note: l’outil de cartographie UNN-REACH utilise les résultats de l’aperçu multisectoriel de la nutrition</a:t>
            </a:r>
          </a:p>
        </p:txBody>
      </p:sp>
      <p:sp>
        <p:nvSpPr>
          <p:cNvPr id="25" name="ColumnHeader">
            <a:extLst>
              <a:ext uri="{FF2B5EF4-FFF2-40B4-BE49-F238E27FC236}">
                <a16:creationId xmlns:a16="http://schemas.microsoft.com/office/drawing/2014/main" id="{0C93BB18-852F-4FC4-AE98-9ACF408BA7A1}"/>
              </a:ext>
            </a:extLst>
          </p:cNvPr>
          <p:cNvSpPr>
            <a:spLocks noChangeArrowheads="1"/>
          </p:cNvSpPr>
          <p:nvPr/>
        </p:nvSpPr>
        <p:spPr bwMode="gray">
          <a:xfrm>
            <a:off x="8918734" y="1896894"/>
            <a:ext cx="2126769" cy="681985"/>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tIns="84406" bIns="84406" anchor="b">
            <a:spAutoFit/>
          </a:bodyPr>
          <a:lstStyle/>
          <a:p>
            <a:pPr algn="ctr"/>
            <a:r>
              <a:rPr lang="fr-FR" sz="1108" b="1" dirty="0">
                <a:solidFill>
                  <a:srgbClr val="000000"/>
                </a:solidFill>
                <a:latin typeface="Arial"/>
                <a:cs typeface="Arial"/>
              </a:rPr>
              <a:t>Suivi de la mise en œuvre</a:t>
            </a:r>
          </a:p>
          <a:p>
            <a:pPr algn="ctr"/>
            <a:r>
              <a:rPr lang="fr-FR" sz="1108" i="1" dirty="0">
                <a:solidFill>
                  <a:srgbClr val="000000"/>
                </a:solidFill>
                <a:latin typeface="Arial"/>
                <a:cs typeface="Arial"/>
              </a:rPr>
              <a:t>Est-ce que les cibles sont atteintes dans le temps?</a:t>
            </a:r>
          </a:p>
        </p:txBody>
      </p:sp>
      <p:sp>
        <p:nvSpPr>
          <p:cNvPr id="26" name="Rectangle 25">
            <a:extLst>
              <a:ext uri="{FF2B5EF4-FFF2-40B4-BE49-F238E27FC236}">
                <a16:creationId xmlns:a16="http://schemas.microsoft.com/office/drawing/2014/main" id="{4869BB8A-BBC6-4360-B93E-B3C717A5DE52}"/>
              </a:ext>
            </a:extLst>
          </p:cNvPr>
          <p:cNvSpPr/>
          <p:nvPr/>
        </p:nvSpPr>
        <p:spPr>
          <a:xfrm>
            <a:off x="845662" y="1358721"/>
            <a:ext cx="2126769" cy="398770"/>
          </a:xfrm>
          <a:prstGeom prst="rect">
            <a:avLst/>
          </a:prstGeom>
          <a:solidFill>
            <a:srgbClr val="0070C0"/>
          </a:solidFill>
          <a:ln w="9525" algn="ctr">
            <a:solidFill>
              <a:srgbClr val="0070C0"/>
            </a:solidFill>
            <a:miter lim="800000"/>
            <a:headEnd type="none" w="lg" len="lg"/>
            <a:tailEnd type="none" w="lg" len="lg"/>
          </a:ln>
        </p:spPr>
        <p:txBody>
          <a:bodyPr lIns="0" tIns="83076" rIns="0" bIns="83076" anchor="ctr" anchorCtr="1"/>
          <a:lstStyle/>
          <a:p>
            <a:pPr algn="ctr"/>
            <a:r>
              <a:rPr lang="fr-FR" sz="1400" b="1" dirty="0">
                <a:solidFill>
                  <a:srgbClr val="FFFFFF"/>
                </a:solidFill>
                <a:latin typeface="Arial"/>
                <a:cs typeface="Arial"/>
              </a:rPr>
              <a:t>Vue qualitative</a:t>
            </a:r>
          </a:p>
        </p:txBody>
      </p:sp>
      <p:sp>
        <p:nvSpPr>
          <p:cNvPr id="27" name="Rectangle 26">
            <a:extLst>
              <a:ext uri="{FF2B5EF4-FFF2-40B4-BE49-F238E27FC236}">
                <a16:creationId xmlns:a16="http://schemas.microsoft.com/office/drawing/2014/main" id="{DF19CCB7-0BA6-4F4E-9C48-210AF350E057}"/>
              </a:ext>
            </a:extLst>
          </p:cNvPr>
          <p:cNvSpPr/>
          <p:nvPr/>
        </p:nvSpPr>
        <p:spPr>
          <a:xfrm>
            <a:off x="3437641" y="1349805"/>
            <a:ext cx="2126769" cy="398770"/>
          </a:xfrm>
          <a:prstGeom prst="rect">
            <a:avLst/>
          </a:prstGeom>
          <a:solidFill>
            <a:srgbClr val="0070C0"/>
          </a:solidFill>
          <a:ln w="9525" algn="ctr">
            <a:solidFill>
              <a:srgbClr val="0070C0"/>
            </a:solidFill>
            <a:miter lim="800000"/>
            <a:headEnd type="none" w="lg" len="lg"/>
            <a:tailEnd type="none" w="lg" len="lg"/>
          </a:ln>
        </p:spPr>
        <p:txBody>
          <a:bodyPr lIns="0" tIns="83076" rIns="0" bIns="83076" anchor="ctr" anchorCtr="1"/>
          <a:lstStyle/>
          <a:p>
            <a:pPr algn="ctr"/>
            <a:r>
              <a:rPr lang="fr-FR" sz="1400" b="1" dirty="0">
                <a:solidFill>
                  <a:srgbClr val="FFFFFF"/>
                </a:solidFill>
                <a:latin typeface="Arial"/>
                <a:cs typeface="Arial"/>
              </a:rPr>
              <a:t>Vue quantitative</a:t>
            </a:r>
          </a:p>
        </p:txBody>
      </p:sp>
      <p:sp>
        <p:nvSpPr>
          <p:cNvPr id="28" name="Rectangle 27">
            <a:extLst>
              <a:ext uri="{FF2B5EF4-FFF2-40B4-BE49-F238E27FC236}">
                <a16:creationId xmlns:a16="http://schemas.microsoft.com/office/drawing/2014/main" id="{3B5666F1-8720-4E69-9A5F-F59821A0E87E}"/>
              </a:ext>
            </a:extLst>
          </p:cNvPr>
          <p:cNvSpPr/>
          <p:nvPr/>
        </p:nvSpPr>
        <p:spPr>
          <a:xfrm>
            <a:off x="6194589" y="1358721"/>
            <a:ext cx="2126769" cy="398770"/>
          </a:xfrm>
          <a:prstGeom prst="rect">
            <a:avLst/>
          </a:prstGeom>
          <a:solidFill>
            <a:srgbClr val="0070C0"/>
          </a:solidFill>
          <a:ln w="9525" algn="ctr">
            <a:solidFill>
              <a:srgbClr val="0070C0"/>
            </a:solidFill>
            <a:miter lim="800000"/>
            <a:headEnd type="none" w="lg" len="lg"/>
            <a:tailEnd type="none" w="lg" len="lg"/>
          </a:ln>
        </p:spPr>
        <p:txBody>
          <a:bodyPr lIns="0" tIns="83076" rIns="0" bIns="83076" anchor="ctr" anchorCtr="1"/>
          <a:lstStyle/>
          <a:p>
            <a:pPr algn="ctr"/>
            <a:r>
              <a:rPr lang="fr-FR" sz="1400" b="1" dirty="0">
                <a:solidFill>
                  <a:srgbClr val="FFFFFF"/>
                </a:solidFill>
                <a:latin typeface="Arial"/>
                <a:cs typeface="Arial"/>
              </a:rPr>
              <a:t>Guide pour la mise à l’échelle</a:t>
            </a:r>
          </a:p>
        </p:txBody>
      </p:sp>
      <p:sp>
        <p:nvSpPr>
          <p:cNvPr id="29" name="Rectangle 28">
            <a:extLst>
              <a:ext uri="{FF2B5EF4-FFF2-40B4-BE49-F238E27FC236}">
                <a16:creationId xmlns:a16="http://schemas.microsoft.com/office/drawing/2014/main" id="{D3F59DED-6C18-4079-ACA2-5DF8435E9EE5}"/>
              </a:ext>
            </a:extLst>
          </p:cNvPr>
          <p:cNvSpPr/>
          <p:nvPr/>
        </p:nvSpPr>
        <p:spPr>
          <a:xfrm>
            <a:off x="8918734" y="1339216"/>
            <a:ext cx="2126769" cy="398770"/>
          </a:xfrm>
          <a:prstGeom prst="rect">
            <a:avLst/>
          </a:prstGeom>
          <a:solidFill>
            <a:srgbClr val="0070C0"/>
          </a:solidFill>
          <a:ln w="9525" algn="ctr">
            <a:solidFill>
              <a:srgbClr val="0070C0"/>
            </a:solidFill>
            <a:miter lim="800000"/>
            <a:headEnd type="none" w="lg" len="lg"/>
            <a:tailEnd type="none" w="lg" len="lg"/>
          </a:ln>
        </p:spPr>
        <p:txBody>
          <a:bodyPr lIns="0" tIns="83076" rIns="0" bIns="83076" anchor="ctr" anchorCtr="1"/>
          <a:lstStyle/>
          <a:p>
            <a:pPr algn="ctr"/>
            <a:r>
              <a:rPr lang="fr-FR" sz="1400" b="1" dirty="0">
                <a:solidFill>
                  <a:srgbClr val="FFFFFF"/>
                </a:solidFill>
                <a:latin typeface="Arial"/>
                <a:cs typeface="Arial"/>
              </a:rPr>
              <a:t>Suivi continu</a:t>
            </a:r>
          </a:p>
        </p:txBody>
      </p:sp>
      <p:sp>
        <p:nvSpPr>
          <p:cNvPr id="30" name="TextColumnContent">
            <a:extLst>
              <a:ext uri="{FF2B5EF4-FFF2-40B4-BE49-F238E27FC236}">
                <a16:creationId xmlns:a16="http://schemas.microsoft.com/office/drawing/2014/main" id="{7392644E-964A-4B85-8464-0BB2D357539B}"/>
              </a:ext>
            </a:extLst>
          </p:cNvPr>
          <p:cNvSpPr>
            <a:spLocks noChangeArrowheads="1"/>
          </p:cNvSpPr>
          <p:nvPr/>
        </p:nvSpPr>
        <p:spPr bwMode="gray">
          <a:xfrm>
            <a:off x="9117684" y="2477587"/>
            <a:ext cx="1927814" cy="3324958"/>
          </a:xfrm>
          <a:prstGeom prst="rect">
            <a:avLst/>
          </a:prstGeom>
          <a:noFill/>
          <a:ln w="9525" algn="ctr">
            <a:noFill/>
            <a:miter lim="800000"/>
            <a:headEnd type="none" w="lg" len="lg"/>
            <a:tailEnd type="none" w="lg" len="lg"/>
          </a:ln>
          <a:effectLst/>
        </p:spPr>
        <p:txBody>
          <a:bodyPr tIns="84406" bIns="84406"/>
          <a:lstStyle/>
          <a:p>
            <a:pPr fontAlgn="base">
              <a:buClr>
                <a:srgbClr val="000000"/>
              </a:buClr>
              <a:buSzPct val="100000"/>
            </a:pPr>
            <a:endParaRPr lang="fr-FR" sz="1108" b="1" dirty="0">
              <a:solidFill>
                <a:srgbClr val="000000"/>
              </a:solidFill>
              <a:latin typeface="Arial"/>
              <a:cs typeface="Arial" pitchFamily="34" charset="0"/>
            </a:endParaRPr>
          </a:p>
          <a:p>
            <a:r>
              <a:rPr lang="fr-FR" sz="1108" b="1" dirty="0">
                <a:solidFill>
                  <a:srgbClr val="000000"/>
                </a:solidFill>
                <a:latin typeface="Arial"/>
              </a:rPr>
              <a:t>Est-ce que la couverture du groupe cible s’améliore dans le temps? </a:t>
            </a:r>
          </a:p>
          <a:p>
            <a:endParaRPr lang="fr-FR" sz="1108" b="1" dirty="0">
              <a:solidFill>
                <a:srgbClr val="000000"/>
              </a:solidFill>
              <a:latin typeface="Arial"/>
              <a:cs typeface="Arial" pitchFamily="34" charset="0"/>
            </a:endParaRPr>
          </a:p>
          <a:p>
            <a:r>
              <a:rPr lang="fr-FR" sz="1108" b="1" dirty="0">
                <a:solidFill>
                  <a:srgbClr val="000000"/>
                </a:solidFill>
                <a:latin typeface="Arial"/>
                <a:cs typeface="Arial" pitchFamily="34" charset="0"/>
              </a:rPr>
              <a:t>Est-ce que les objectifs définis dans le plan national ont été atteints?</a:t>
            </a:r>
          </a:p>
          <a:p>
            <a:pPr fontAlgn="base">
              <a:buClr>
                <a:srgbClr val="000000"/>
              </a:buClr>
              <a:buSzPct val="100000"/>
            </a:pPr>
            <a:endParaRPr lang="fr-FR" sz="1108" b="1" dirty="0">
              <a:solidFill>
                <a:srgbClr val="000000"/>
              </a:solidFill>
              <a:latin typeface="Arial"/>
              <a:cs typeface="Arial" pitchFamily="34" charset="0"/>
            </a:endParaRPr>
          </a:p>
          <a:p>
            <a:pPr fontAlgn="base">
              <a:buClr>
                <a:srgbClr val="000000"/>
              </a:buClr>
              <a:buSzPct val="100000"/>
            </a:pPr>
            <a:endParaRPr lang="fr-FR" sz="1108" b="1" dirty="0">
              <a:solidFill>
                <a:srgbClr val="000000"/>
              </a:solidFill>
              <a:latin typeface="Arial"/>
              <a:cs typeface="Arial" pitchFamily="34" charset="0"/>
            </a:endParaRPr>
          </a:p>
          <a:p>
            <a:pPr fontAlgn="base">
              <a:buClr>
                <a:srgbClr val="000000"/>
              </a:buClr>
              <a:buSzPct val="100000"/>
            </a:pPr>
            <a:endParaRPr lang="fr-FR" sz="1108" b="1" dirty="0">
              <a:solidFill>
                <a:srgbClr val="000000"/>
              </a:solidFill>
              <a:latin typeface="Arial"/>
              <a:cs typeface="Arial" pitchFamily="34" charset="0"/>
            </a:endParaRPr>
          </a:p>
        </p:txBody>
      </p:sp>
      <p:sp>
        <p:nvSpPr>
          <p:cNvPr id="31" name="NumberBall">
            <a:extLst>
              <a:ext uri="{FF2B5EF4-FFF2-40B4-BE49-F238E27FC236}">
                <a16:creationId xmlns:a16="http://schemas.microsoft.com/office/drawing/2014/main" id="{10817A37-3CB8-4665-9206-6217D204A334}"/>
              </a:ext>
            </a:extLst>
          </p:cNvPr>
          <p:cNvSpPr>
            <a:spLocks noChangeArrowheads="1"/>
          </p:cNvSpPr>
          <p:nvPr/>
        </p:nvSpPr>
        <p:spPr bwMode="gray">
          <a:xfrm>
            <a:off x="8918734" y="2727141"/>
            <a:ext cx="199385" cy="198000"/>
          </a:xfrm>
          <a:prstGeom prst="ellipse">
            <a:avLst/>
          </a:prstGeom>
          <a:solidFill>
            <a:srgbClr val="0070C0"/>
          </a:solidFill>
          <a:ln w="9525" algn="ctr">
            <a:solidFill>
              <a:srgbClr val="0070C0"/>
            </a:solidFill>
            <a:miter lim="800000"/>
            <a:headEnd type="none" w="lg" len="lg"/>
            <a:tailEnd type="none" w="lg" len="lg"/>
          </a:ln>
        </p:spPr>
        <p:txBody>
          <a:bodyPr lIns="0" tIns="0" rIns="0" bIns="0" anchor="ctr" anchorCtr="1"/>
          <a:lstStyle/>
          <a:p>
            <a:pPr algn="ctr"/>
            <a:r>
              <a:rPr lang="fr-FR" sz="923" b="1" dirty="0">
                <a:solidFill>
                  <a:srgbClr val="FFFFFF"/>
                </a:solidFill>
                <a:latin typeface="Arial"/>
                <a:cs typeface="Arial" pitchFamily="34" charset="0"/>
              </a:rPr>
              <a:t>12</a:t>
            </a:r>
          </a:p>
        </p:txBody>
      </p:sp>
      <p:sp>
        <p:nvSpPr>
          <p:cNvPr id="32" name="NumberBall">
            <a:extLst>
              <a:ext uri="{FF2B5EF4-FFF2-40B4-BE49-F238E27FC236}">
                <a16:creationId xmlns:a16="http://schemas.microsoft.com/office/drawing/2014/main" id="{74C7DFBD-809E-442E-83D9-215BEE5E8DBB}"/>
              </a:ext>
            </a:extLst>
          </p:cNvPr>
          <p:cNvSpPr>
            <a:spLocks noChangeArrowheads="1"/>
          </p:cNvSpPr>
          <p:nvPr/>
        </p:nvSpPr>
        <p:spPr bwMode="gray">
          <a:xfrm>
            <a:off x="8918734" y="3402813"/>
            <a:ext cx="199385" cy="198000"/>
          </a:xfrm>
          <a:prstGeom prst="ellipse">
            <a:avLst/>
          </a:prstGeom>
          <a:solidFill>
            <a:srgbClr val="0070C0"/>
          </a:solidFill>
          <a:ln w="9525" algn="ctr">
            <a:solidFill>
              <a:srgbClr val="0070C0"/>
            </a:solidFill>
            <a:miter lim="800000"/>
            <a:headEnd type="none" w="lg" len="lg"/>
            <a:tailEnd type="none" w="lg" len="lg"/>
          </a:ln>
        </p:spPr>
        <p:txBody>
          <a:bodyPr lIns="0" tIns="0" rIns="0" bIns="0" anchor="ctr" anchorCtr="1"/>
          <a:lstStyle/>
          <a:p>
            <a:pPr algn="ctr"/>
            <a:r>
              <a:rPr lang="fr-FR" sz="923" b="1" dirty="0">
                <a:solidFill>
                  <a:srgbClr val="FFFFFF"/>
                </a:solidFill>
                <a:latin typeface="Arial"/>
                <a:cs typeface="Arial" pitchFamily="34" charset="0"/>
              </a:rPr>
              <a:t>13</a:t>
            </a:r>
          </a:p>
        </p:txBody>
      </p:sp>
      <p:sp>
        <p:nvSpPr>
          <p:cNvPr id="33" name="NumberBall">
            <a:extLst>
              <a:ext uri="{FF2B5EF4-FFF2-40B4-BE49-F238E27FC236}">
                <a16:creationId xmlns:a16="http://schemas.microsoft.com/office/drawing/2014/main" id="{E13721E6-CF8F-4673-96C3-A44657221692}"/>
              </a:ext>
            </a:extLst>
          </p:cNvPr>
          <p:cNvSpPr>
            <a:spLocks noChangeArrowheads="1"/>
          </p:cNvSpPr>
          <p:nvPr/>
        </p:nvSpPr>
        <p:spPr bwMode="gray">
          <a:xfrm>
            <a:off x="6194593" y="3909044"/>
            <a:ext cx="199385" cy="198000"/>
          </a:xfrm>
          <a:prstGeom prst="ellipse">
            <a:avLst/>
          </a:prstGeom>
          <a:solidFill>
            <a:srgbClr val="0070C0"/>
          </a:solidFill>
          <a:ln w="9525" algn="ctr">
            <a:solidFill>
              <a:srgbClr val="0070C0"/>
            </a:solidFill>
            <a:miter lim="800000"/>
            <a:headEnd type="none" w="lg" len="lg"/>
            <a:tailEnd type="none" w="lg" len="lg"/>
          </a:ln>
        </p:spPr>
        <p:txBody>
          <a:bodyPr lIns="0" tIns="0" rIns="0" bIns="0" anchor="ctr" anchorCtr="1"/>
          <a:lstStyle/>
          <a:p>
            <a:pPr algn="ctr"/>
            <a:r>
              <a:rPr lang="fr-FR" sz="923" b="1" dirty="0">
                <a:solidFill>
                  <a:srgbClr val="FFFFFF"/>
                </a:solidFill>
                <a:latin typeface="Arial"/>
                <a:cs typeface="Arial" pitchFamily="34" charset="0"/>
              </a:rPr>
              <a:t>9</a:t>
            </a:r>
          </a:p>
        </p:txBody>
      </p:sp>
      <p:pic>
        <p:nvPicPr>
          <p:cNvPr id="34" name="Picture 33" descr="A screenshot of a cell phone&#10;&#10;Description generated with high confidence">
            <a:extLst>
              <a:ext uri="{FF2B5EF4-FFF2-40B4-BE49-F238E27FC236}">
                <a16:creationId xmlns:a16="http://schemas.microsoft.com/office/drawing/2014/main" id="{928504B6-1BF3-463C-930E-AF180628504D}"/>
              </a:ext>
            </a:extLst>
          </p:cNvPr>
          <p:cNvPicPr>
            <a:picLocks noChangeAspect="1"/>
          </p:cNvPicPr>
          <p:nvPr/>
        </p:nvPicPr>
        <p:blipFill>
          <a:blip r:embed="rId4"/>
          <a:stretch>
            <a:fillRect/>
          </a:stretch>
        </p:blipFill>
        <p:spPr>
          <a:xfrm>
            <a:off x="10695152" y="56457"/>
            <a:ext cx="1401154" cy="817230"/>
          </a:xfrm>
          <a:prstGeom prst="rect">
            <a:avLst/>
          </a:prstGeom>
        </p:spPr>
      </p:pic>
    </p:spTree>
    <p:extLst>
      <p:ext uri="{BB962C8B-B14F-4D97-AF65-F5344CB8AC3E}">
        <p14:creationId xmlns:p14="http://schemas.microsoft.com/office/powerpoint/2010/main" val="397808100"/>
      </p:ext>
    </p:extLst>
  </p:cSld>
  <p:clrMapOvr>
    <a:overrideClrMapping bg1="lt1" tx1="dk1" bg2="lt2" tx2="dk2" accent1="accent1" accent2="accent2" accent3="accent3" accent4="accent4" accent5="accent5" accent6="accent6" hlink="hlink" folHlink="folHlink"/>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1" name="ColumnHeader">
            <a:extLst>
              <a:ext uri="{FF2B5EF4-FFF2-40B4-BE49-F238E27FC236}">
                <a16:creationId xmlns:a16="http://schemas.microsoft.com/office/drawing/2014/main" id="{F622613F-6B69-4E0C-9A19-73B3271F2D7E}"/>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la </a:t>
            </a:r>
            <a:r>
              <a:rPr lang="en-US" sz="1200" b="1" dirty="0" err="1">
                <a:latin typeface="Arial" pitchFamily="34" charset="0"/>
                <a:cs typeface="Arial" pitchFamily="34" charset="0"/>
              </a:rPr>
              <a:t>supplémentation</a:t>
            </a:r>
            <a:r>
              <a:rPr lang="en-US" sz="1200" b="1" dirty="0">
                <a:latin typeface="Arial" pitchFamily="34" charset="0"/>
                <a:cs typeface="Arial" pitchFamily="34" charset="0"/>
              </a:rPr>
              <a:t> </a:t>
            </a:r>
            <a:r>
              <a:rPr lang="en-US" sz="1200" b="1" dirty="0" err="1">
                <a:latin typeface="Arial" pitchFamily="34" charset="0"/>
                <a:cs typeface="Arial" pitchFamily="34" charset="0"/>
              </a:rPr>
              <a:t>en</a:t>
            </a:r>
            <a:r>
              <a:rPr lang="en-US" sz="1200" b="1" dirty="0">
                <a:latin typeface="Arial" pitchFamily="34" charset="0"/>
                <a:cs typeface="Arial" pitchFamily="34" charset="0"/>
              </a:rPr>
              <a:t> </a:t>
            </a:r>
            <a:r>
              <a:rPr lang="en-US" sz="1200" b="1" dirty="0" err="1">
                <a:latin typeface="Arial" pitchFamily="34" charset="0"/>
                <a:cs typeface="Arial" pitchFamily="34" charset="0"/>
              </a:rPr>
              <a:t>vitamine</a:t>
            </a:r>
            <a:r>
              <a:rPr lang="en-US" sz="1200" b="1" dirty="0">
                <a:latin typeface="Arial" pitchFamily="34" charset="0"/>
                <a:cs typeface="Arial" pitchFamily="34" charset="0"/>
              </a:rPr>
              <a:t> A </a:t>
            </a:r>
          </a:p>
        </p:txBody>
      </p:sp>
      <p:sp>
        <p:nvSpPr>
          <p:cNvPr id="135" name="Title 1">
            <a:extLst>
              <a:ext uri="{FF2B5EF4-FFF2-40B4-BE49-F238E27FC236}">
                <a16:creationId xmlns:a16="http://schemas.microsoft.com/office/drawing/2014/main" id="{37F06FC8-288C-4ED1-AA12-2592145E6EDF}"/>
              </a:ext>
            </a:extLst>
          </p:cNvPr>
          <p:cNvSpPr txBox="1">
            <a:spLocks/>
          </p:cNvSpPr>
          <p:nvPr/>
        </p:nvSpPr>
        <p:spPr>
          <a:xfrm>
            <a:off x="478310" y="112488"/>
            <a:ext cx="11068539"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eaLnBrk="1" fontAlgn="b" hangingPunct="1">
              <a:spcBef>
                <a:spcPts val="0"/>
              </a:spcBef>
              <a:spcAft>
                <a:spcPts val="0"/>
              </a:spcAft>
              <a:defRPr/>
            </a:pPr>
            <a:r>
              <a:rPr lang="fr-FR" sz="2000" dirty="0">
                <a:cs typeface="Arial" pitchFamily="34" charset="0"/>
              </a:rPr>
              <a:t>Quels sont les intervenants appuyant la </a:t>
            </a:r>
            <a:r>
              <a:rPr lang="fr-FR" sz="2000" dirty="0">
                <a:cs typeface="Calibri" panose="020F0502020204030204" pitchFamily="34" charset="0"/>
              </a:rPr>
              <a:t>supplémentation en vitamine A? (2/3) </a:t>
            </a:r>
            <a:br>
              <a:rPr lang="fr-FR" sz="3200" dirty="0">
                <a:cs typeface="Arial" pitchFamily="34" charset="0"/>
              </a:rPr>
            </a:br>
            <a:r>
              <a:rPr lang="fr-FR" sz="1400" dirty="0">
                <a:solidFill>
                  <a:srgbClr val="0070C0"/>
                </a:solidFill>
                <a:cs typeface="Arial" pitchFamily="34" charset="0"/>
              </a:rPr>
              <a:t>Cette action est menée et appuyée par le Ministère de Santé Publique dans les provinces</a:t>
            </a:r>
            <a:endParaRPr lang="en-GB" sz="1400" dirty="0">
              <a:solidFill>
                <a:srgbClr val="0070C0"/>
              </a:solidFill>
              <a:cs typeface="Arial" pitchFamily="34" charset="0"/>
            </a:endParaRPr>
          </a:p>
          <a:p>
            <a:pPr lvl="0" eaLnBrk="1" fontAlgn="b" hangingPunct="1">
              <a:spcBef>
                <a:spcPts val="0"/>
              </a:spcBef>
              <a:spcAft>
                <a:spcPts val="0"/>
              </a:spcAft>
              <a:defRPr/>
            </a:pPr>
            <a:endParaRPr lang="en-GB" sz="1400" dirty="0">
              <a:solidFill>
                <a:srgbClr val="0070C0"/>
              </a:solidFill>
              <a:cs typeface="Arial" pitchFamily="34" charset="0"/>
            </a:endParaRPr>
          </a:p>
        </p:txBody>
      </p:sp>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770676" y="1890408"/>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0" name="Rectangle 99">
            <a:extLst>
              <a:ext uri="{FF2B5EF4-FFF2-40B4-BE49-F238E27FC236}">
                <a16:creationId xmlns:a16="http://schemas.microsoft.com/office/drawing/2014/main" id="{8937BD87-4D0E-4D45-965D-92EB5FBF2A5F}"/>
              </a:ext>
            </a:extLst>
          </p:cNvPr>
          <p:cNvSpPr/>
          <p:nvPr/>
        </p:nvSpPr>
        <p:spPr>
          <a:xfrm>
            <a:off x="9451258" y="1890535"/>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Enfants 6-59 mois</a:t>
            </a:r>
            <a:endParaRPr lang="fr-FR" sz="1100" b="1" dirty="0">
              <a:solidFill>
                <a:prstClr val="white"/>
              </a:solidFill>
              <a:latin typeface="Arial" panose="020B0604020202020204" pitchFamily="34" charset="0"/>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790829" y="4572680"/>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2426476502"/>
              </p:ext>
            </p:extLst>
          </p:nvPr>
        </p:nvGraphicFramePr>
        <p:xfrm>
          <a:off x="7753886" y="2362983"/>
          <a:ext cx="1371028" cy="1470030"/>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Bahr El Ghazel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a:solidFill>
                            <a:schemeClr val="bg1"/>
                          </a:solidFill>
                          <a:effectLst/>
                          <a:latin typeface="Arial" panose="020B0604020202020204" pitchFamily="34" charset="0"/>
                        </a:rPr>
                        <a:t>Batha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94211784"/>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Hadjer-Lamis</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804399694"/>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Guera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r h="245005">
                <a:tc>
                  <a:txBody>
                    <a:bodyPr/>
                    <a:lstStyle/>
                    <a:p>
                      <a:pPr algn="ctr" rtl="0" fontAlgn="b"/>
                      <a:r>
                        <a:rPr lang="fr-FR" sz="1050" b="0" i="0" u="none" strike="noStrike" dirty="0">
                          <a:solidFill>
                            <a:schemeClr val="bg1"/>
                          </a:solidFill>
                          <a:effectLst/>
                          <a:latin typeface="Arial" panose="020B0604020202020204" pitchFamily="34" charset="0"/>
                        </a:rPr>
                        <a:t>Kanem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256104643"/>
                  </a:ext>
                </a:extLst>
              </a:tr>
              <a:tr h="245005">
                <a:tc>
                  <a:txBody>
                    <a:bodyPr/>
                    <a:lstStyle/>
                    <a:p>
                      <a:pPr algn="ctr" rtl="0" fontAlgn="b"/>
                      <a:r>
                        <a:rPr lang="fr-FR" sz="1050" b="0" i="0" u="none" strike="noStrike" dirty="0">
                          <a:solidFill>
                            <a:schemeClr val="bg1"/>
                          </a:solidFill>
                          <a:effectLst/>
                          <a:latin typeface="Arial" panose="020B0604020202020204" pitchFamily="34" charset="0"/>
                        </a:rPr>
                        <a:t>Lac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03523449"/>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3034852503"/>
              </p:ext>
            </p:extLst>
          </p:nvPr>
        </p:nvGraphicFramePr>
        <p:xfrm>
          <a:off x="9414010" y="2351328"/>
          <a:ext cx="1547723" cy="2150577"/>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38953">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38953">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38953">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870765789"/>
                  </a:ext>
                </a:extLst>
              </a:tr>
              <a:tr h="238953">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83448181"/>
                  </a:ext>
                </a:extLst>
              </a:tr>
              <a:tr h="238953">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53519723"/>
                  </a:ext>
                </a:extLst>
              </a:tr>
              <a:tr h="238953">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90895848"/>
                  </a:ext>
                </a:extLst>
              </a:tr>
              <a:tr h="238953">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47169251"/>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459963" y="4551512"/>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77.1%</a:t>
            </a:r>
          </a:p>
        </p:txBody>
      </p:sp>
      <p:graphicFrame>
        <p:nvGraphicFramePr>
          <p:cNvPr id="106" name="Table 105">
            <a:extLst>
              <a:ext uri="{FF2B5EF4-FFF2-40B4-BE49-F238E27FC236}">
                <a16:creationId xmlns:a16="http://schemas.microsoft.com/office/drawing/2014/main" id="{783FEBCE-134D-463C-8C38-7EBD2CC251E3}"/>
              </a:ext>
            </a:extLst>
          </p:cNvPr>
          <p:cNvGraphicFramePr>
            <a:graphicFrameLocks noGrp="1"/>
          </p:cNvGraphicFramePr>
          <p:nvPr>
            <p:extLst>
              <p:ext uri="{D42A27DB-BD31-4B8C-83A1-F6EECF244321}">
                <p14:modId xmlns:p14="http://schemas.microsoft.com/office/powerpoint/2010/main" val="1326746982"/>
              </p:ext>
            </p:extLst>
          </p:nvPr>
        </p:nvGraphicFramePr>
        <p:xfrm>
          <a:off x="7763620" y="3815030"/>
          <a:ext cx="1371028" cy="735015"/>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err="1">
                          <a:solidFill>
                            <a:schemeClr val="bg1"/>
                          </a:solidFill>
                          <a:effectLst/>
                          <a:latin typeface="Arial" panose="020B0604020202020204" pitchFamily="34" charset="0"/>
                        </a:rPr>
                        <a:t>Ouaddai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a:solidFill>
                            <a:schemeClr val="bg1"/>
                          </a:solidFill>
                          <a:effectLst/>
                          <a:latin typeface="Arial" panose="020B0604020202020204" pitchFamily="34" charset="0"/>
                        </a:rPr>
                        <a:t>Sila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94211784"/>
                  </a:ext>
                </a:extLst>
              </a:tr>
              <a:tr h="245005">
                <a:tc>
                  <a:txBody>
                    <a:bodyPr/>
                    <a:lstStyle/>
                    <a:p>
                      <a:pPr algn="ctr" rtl="0" fontAlgn="b"/>
                      <a:r>
                        <a:rPr lang="fr-FR" sz="1050" b="0" i="0" u="none" strike="noStrike" dirty="0">
                          <a:solidFill>
                            <a:schemeClr val="bg1"/>
                          </a:solidFill>
                          <a:effectLst/>
                          <a:latin typeface="Arial" panose="020B0604020202020204" pitchFamily="34" charset="0"/>
                        </a:rPr>
                        <a:t>Wadi </a:t>
                      </a:r>
                      <a:r>
                        <a:rPr lang="fr-FR" sz="1050" b="0" i="0" u="none" strike="noStrike" dirty="0" err="1">
                          <a:solidFill>
                            <a:schemeClr val="bg1"/>
                          </a:solidFill>
                          <a:effectLst/>
                          <a:latin typeface="Arial" panose="020B0604020202020204" pitchFamily="34" charset="0"/>
                        </a:rPr>
                        <a:t>Fira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03523449"/>
                  </a:ext>
                </a:extLst>
              </a:tr>
            </a:tbl>
          </a:graphicData>
        </a:graphic>
      </p:graphicFrame>
      <p:grpSp>
        <p:nvGrpSpPr>
          <p:cNvPr id="107" name="Group 106">
            <a:extLst>
              <a:ext uri="{FF2B5EF4-FFF2-40B4-BE49-F238E27FC236}">
                <a16:creationId xmlns:a16="http://schemas.microsoft.com/office/drawing/2014/main" id="{0902CF55-3A2A-405F-807B-2DAFD7A7F105}"/>
              </a:ext>
            </a:extLst>
          </p:cNvPr>
          <p:cNvGrpSpPr/>
          <p:nvPr/>
        </p:nvGrpSpPr>
        <p:grpSpPr>
          <a:xfrm>
            <a:off x="1107909" y="1825943"/>
            <a:ext cx="3754704" cy="4861837"/>
            <a:chOff x="676457" y="1565476"/>
            <a:chExt cx="3754704" cy="4861837"/>
          </a:xfrm>
        </p:grpSpPr>
        <p:grpSp>
          <p:nvGrpSpPr>
            <p:cNvPr id="108" name="Group 342">
              <a:extLst>
                <a:ext uri="{FF2B5EF4-FFF2-40B4-BE49-F238E27FC236}">
                  <a16:creationId xmlns:a16="http://schemas.microsoft.com/office/drawing/2014/main" id="{B18B7B4A-BF25-4791-BED5-E766D96D0CB9}"/>
                </a:ext>
              </a:extLst>
            </p:cNvPr>
            <p:cNvGrpSpPr>
              <a:grpSpLocks/>
            </p:cNvGrpSpPr>
            <p:nvPr/>
          </p:nvGrpSpPr>
          <p:grpSpPr bwMode="auto">
            <a:xfrm>
              <a:off x="676457" y="1565476"/>
              <a:ext cx="3754704" cy="4861837"/>
              <a:chOff x="4278259" y="1333501"/>
              <a:chExt cx="3902571" cy="5508598"/>
            </a:xfrm>
          </p:grpSpPr>
          <p:grpSp>
            <p:nvGrpSpPr>
              <p:cNvPr id="114" name="Group 5">
                <a:extLst>
                  <a:ext uri="{FF2B5EF4-FFF2-40B4-BE49-F238E27FC236}">
                    <a16:creationId xmlns:a16="http://schemas.microsoft.com/office/drawing/2014/main" id="{0398DE80-EBC8-4FE9-892F-22EAF7F4BD8F}"/>
                  </a:ext>
                </a:extLst>
              </p:cNvPr>
              <p:cNvGrpSpPr>
                <a:grpSpLocks noChangeAspect="1"/>
              </p:cNvGrpSpPr>
              <p:nvPr/>
            </p:nvGrpSpPr>
            <p:grpSpPr bwMode="auto">
              <a:xfrm>
                <a:off x="4278259" y="1333501"/>
                <a:ext cx="3902571" cy="5166215"/>
                <a:chOff x="3081647" y="794776"/>
                <a:chExt cx="4311254" cy="5704263"/>
              </a:xfrm>
            </p:grpSpPr>
            <p:sp>
              <p:nvSpPr>
                <p:cNvPr id="139" name="Freeform 8">
                  <a:extLst>
                    <a:ext uri="{FF2B5EF4-FFF2-40B4-BE49-F238E27FC236}">
                      <a16:creationId xmlns:a16="http://schemas.microsoft.com/office/drawing/2014/main" id="{A6BF9AD3-8211-42AE-931C-7773F1C1DDE0}"/>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990073"/>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0" name="Freeform 10">
                  <a:extLst>
                    <a:ext uri="{FF2B5EF4-FFF2-40B4-BE49-F238E27FC236}">
                      <a16:creationId xmlns:a16="http://schemas.microsoft.com/office/drawing/2014/main" id="{C984BD91-C806-41C3-9BF7-4271F37AF4E6}"/>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1" name="Freeform 12">
                  <a:extLst>
                    <a:ext uri="{FF2B5EF4-FFF2-40B4-BE49-F238E27FC236}">
                      <a16:creationId xmlns:a16="http://schemas.microsoft.com/office/drawing/2014/main" id="{E85AA948-1D05-4705-A8F8-A473EE94BAA2}"/>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2" name="Freeform 14">
                  <a:extLst>
                    <a:ext uri="{FF2B5EF4-FFF2-40B4-BE49-F238E27FC236}">
                      <a16:creationId xmlns:a16="http://schemas.microsoft.com/office/drawing/2014/main" id="{6684ACDD-9C53-4390-AE38-8738C06DF1D2}"/>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3" name="Freeform 16">
                  <a:extLst>
                    <a:ext uri="{FF2B5EF4-FFF2-40B4-BE49-F238E27FC236}">
                      <a16:creationId xmlns:a16="http://schemas.microsoft.com/office/drawing/2014/main" id="{BAC32312-E6E7-4193-A873-D98F8EA60FE1}"/>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44" name="Freeform 20">
                  <a:extLst>
                    <a:ext uri="{FF2B5EF4-FFF2-40B4-BE49-F238E27FC236}">
                      <a16:creationId xmlns:a16="http://schemas.microsoft.com/office/drawing/2014/main" id="{CADC402B-4211-4000-9D69-22116AC053E2}"/>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5" name="Freeform 22">
                  <a:extLst>
                    <a:ext uri="{FF2B5EF4-FFF2-40B4-BE49-F238E27FC236}">
                      <a16:creationId xmlns:a16="http://schemas.microsoft.com/office/drawing/2014/main" id="{E50A157C-B470-4821-948F-B61A7EA90B3C}"/>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6" name="Freeform 25">
                  <a:extLst>
                    <a:ext uri="{FF2B5EF4-FFF2-40B4-BE49-F238E27FC236}">
                      <a16:creationId xmlns:a16="http://schemas.microsoft.com/office/drawing/2014/main" id="{F15BAE42-D050-4FD4-AAA3-B9E3BBAFCAEB}"/>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rgbClr val="FF47D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47" name="Freeform 26">
                  <a:extLst>
                    <a:ext uri="{FF2B5EF4-FFF2-40B4-BE49-F238E27FC236}">
                      <a16:creationId xmlns:a16="http://schemas.microsoft.com/office/drawing/2014/main" id="{48D1A7E4-B6C7-4E81-8D22-57FDA88DEE82}"/>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990073"/>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8" name="Freeform 29">
                  <a:extLst>
                    <a:ext uri="{FF2B5EF4-FFF2-40B4-BE49-F238E27FC236}">
                      <a16:creationId xmlns:a16="http://schemas.microsoft.com/office/drawing/2014/main" id="{ED438BD3-BC03-44E0-9867-75DCF7525D14}"/>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66004D"/>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49" name="Freeform 30">
                  <a:extLst>
                    <a:ext uri="{FF2B5EF4-FFF2-40B4-BE49-F238E27FC236}">
                      <a16:creationId xmlns:a16="http://schemas.microsoft.com/office/drawing/2014/main" id="{2AD65D40-2434-48C7-B92A-B6D6643D46A0}"/>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0" name="Freeform 33">
                  <a:extLst>
                    <a:ext uri="{FF2B5EF4-FFF2-40B4-BE49-F238E27FC236}">
                      <a16:creationId xmlns:a16="http://schemas.microsoft.com/office/drawing/2014/main" id="{A020CA97-5904-476B-8A84-469DCB23999E}"/>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1" name="Freeform 35">
                  <a:extLst>
                    <a:ext uri="{FF2B5EF4-FFF2-40B4-BE49-F238E27FC236}">
                      <a16:creationId xmlns:a16="http://schemas.microsoft.com/office/drawing/2014/main" id="{1FB64097-FBE4-421C-BC7E-F5429CAD32A5}"/>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2" name="Freeform 36">
                  <a:extLst>
                    <a:ext uri="{FF2B5EF4-FFF2-40B4-BE49-F238E27FC236}">
                      <a16:creationId xmlns:a16="http://schemas.microsoft.com/office/drawing/2014/main" id="{3120FFA9-2E73-4962-A644-96A9A54912EC}"/>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3" name="Freeform 38">
                  <a:extLst>
                    <a:ext uri="{FF2B5EF4-FFF2-40B4-BE49-F238E27FC236}">
                      <a16:creationId xmlns:a16="http://schemas.microsoft.com/office/drawing/2014/main" id="{529A8803-335E-4C60-8CE5-B8B7453BC5F2}"/>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4" name="Freeform 40">
                  <a:extLst>
                    <a:ext uri="{FF2B5EF4-FFF2-40B4-BE49-F238E27FC236}">
                      <a16:creationId xmlns:a16="http://schemas.microsoft.com/office/drawing/2014/main" id="{42089952-0838-4E39-8D79-6EB6B09A3E1A}"/>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42">
                  <a:extLst>
                    <a:ext uri="{FF2B5EF4-FFF2-40B4-BE49-F238E27FC236}">
                      <a16:creationId xmlns:a16="http://schemas.microsoft.com/office/drawing/2014/main" id="{FA3A4327-7089-42C3-81DE-8C7BE00341C5}"/>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44">
                  <a:extLst>
                    <a:ext uri="{FF2B5EF4-FFF2-40B4-BE49-F238E27FC236}">
                      <a16:creationId xmlns:a16="http://schemas.microsoft.com/office/drawing/2014/main" id="{15EFAE9B-EF4C-4F05-A312-08FA5AEDD0A3}"/>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46">
                  <a:extLst>
                    <a:ext uri="{FF2B5EF4-FFF2-40B4-BE49-F238E27FC236}">
                      <a16:creationId xmlns:a16="http://schemas.microsoft.com/office/drawing/2014/main" id="{A2B7C9EB-F205-459B-83CC-E1AD72194418}"/>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rgbClr val="990073"/>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8" name="Freeform 48">
                  <a:extLst>
                    <a:ext uri="{FF2B5EF4-FFF2-40B4-BE49-F238E27FC236}">
                      <a16:creationId xmlns:a16="http://schemas.microsoft.com/office/drawing/2014/main" id="{2BE7B11E-FF10-4569-A144-85B1EF699674}"/>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50">
                  <a:extLst>
                    <a:ext uri="{FF2B5EF4-FFF2-40B4-BE49-F238E27FC236}">
                      <a16:creationId xmlns:a16="http://schemas.microsoft.com/office/drawing/2014/main" id="{14EFB14C-BEC0-4999-B17B-2FBB930F514B}"/>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60" name="Freeform 53">
                  <a:extLst>
                    <a:ext uri="{FF2B5EF4-FFF2-40B4-BE49-F238E27FC236}">
                      <a16:creationId xmlns:a16="http://schemas.microsoft.com/office/drawing/2014/main" id="{C9D09F0C-51DE-4258-B67F-4DF4708EA5C9}"/>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1" name="Freeform 54">
                  <a:extLst>
                    <a:ext uri="{FF2B5EF4-FFF2-40B4-BE49-F238E27FC236}">
                      <a16:creationId xmlns:a16="http://schemas.microsoft.com/office/drawing/2014/main" id="{F4212E2F-7010-458D-B9D8-535331DD1C8D}"/>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2" name="Freeform 53">
                  <a:extLst>
                    <a:ext uri="{FF2B5EF4-FFF2-40B4-BE49-F238E27FC236}">
                      <a16:creationId xmlns:a16="http://schemas.microsoft.com/office/drawing/2014/main" id="{5EF85D4F-CE19-489D-B4AC-25F62EFBB2FE}"/>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15" name="Rectangle 30">
                <a:extLst>
                  <a:ext uri="{FF2B5EF4-FFF2-40B4-BE49-F238E27FC236}">
                    <a16:creationId xmlns:a16="http://schemas.microsoft.com/office/drawing/2014/main" id="{8EDAE0BD-F2D3-4C23-97A4-9BC6F3CEDF1F}"/>
                  </a:ext>
                </a:extLst>
              </p:cNvPr>
              <p:cNvSpPr>
                <a:spLocks noChangeArrowheads="1"/>
              </p:cNvSpPr>
              <p:nvPr/>
            </p:nvSpPr>
            <p:spPr bwMode="auto">
              <a:xfrm>
                <a:off x="4307881" y="6212284"/>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Logone Occidental</a:t>
                </a:r>
              </a:p>
            </p:txBody>
          </p:sp>
          <p:sp>
            <p:nvSpPr>
              <p:cNvPr id="116" name="Rectangle 30">
                <a:extLst>
                  <a:ext uri="{FF2B5EF4-FFF2-40B4-BE49-F238E27FC236}">
                    <a16:creationId xmlns:a16="http://schemas.microsoft.com/office/drawing/2014/main" id="{F7BA9089-5997-4DF1-8F5F-5A1B7B3B66F5}"/>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17" name="Rectangle 30">
                <a:extLst>
                  <a:ext uri="{FF2B5EF4-FFF2-40B4-BE49-F238E27FC236}">
                    <a16:creationId xmlns:a16="http://schemas.microsoft.com/office/drawing/2014/main" id="{1785AA58-5282-44B9-9EBE-92ACF9DA3E99}"/>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18" name="Rectangle 30">
                <a:extLst>
                  <a:ext uri="{FF2B5EF4-FFF2-40B4-BE49-F238E27FC236}">
                    <a16:creationId xmlns:a16="http://schemas.microsoft.com/office/drawing/2014/main" id="{DD2D657B-8FFE-470C-A5F6-2D15A17CC700}"/>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19" name="Rectangle 30">
                <a:extLst>
                  <a:ext uri="{FF2B5EF4-FFF2-40B4-BE49-F238E27FC236}">
                    <a16:creationId xmlns:a16="http://schemas.microsoft.com/office/drawing/2014/main" id="{ECE3AF1A-A432-4437-94E3-DE8F3DB3FAA2}"/>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120" name="Rectangle 30">
                <a:extLst>
                  <a:ext uri="{FF2B5EF4-FFF2-40B4-BE49-F238E27FC236}">
                    <a16:creationId xmlns:a16="http://schemas.microsoft.com/office/drawing/2014/main" id="{AE3243A5-765E-4565-937E-A36997F081F2}"/>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21" name="Rectangle 30">
                <a:extLst>
                  <a:ext uri="{FF2B5EF4-FFF2-40B4-BE49-F238E27FC236}">
                    <a16:creationId xmlns:a16="http://schemas.microsoft.com/office/drawing/2014/main" id="{0C94368A-DAFA-4900-AE07-14A943AE4E00}"/>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22" name="Rectangle 30">
                <a:extLst>
                  <a:ext uri="{FF2B5EF4-FFF2-40B4-BE49-F238E27FC236}">
                    <a16:creationId xmlns:a16="http://schemas.microsoft.com/office/drawing/2014/main" id="{CEE525C4-6B23-4DBC-88F5-6F403F943ABA}"/>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23" name="Rectangle 30">
                <a:extLst>
                  <a:ext uri="{FF2B5EF4-FFF2-40B4-BE49-F238E27FC236}">
                    <a16:creationId xmlns:a16="http://schemas.microsoft.com/office/drawing/2014/main" id="{98A2A6E2-4A32-4254-BF72-04B59DD83042}"/>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24" name="Rectangle 30">
                <a:extLst>
                  <a:ext uri="{FF2B5EF4-FFF2-40B4-BE49-F238E27FC236}">
                    <a16:creationId xmlns:a16="http://schemas.microsoft.com/office/drawing/2014/main" id="{E466CDA8-0B2C-451A-84B7-AE74C54A5462}"/>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25" name="Rectangle 30">
                <a:extLst>
                  <a:ext uri="{FF2B5EF4-FFF2-40B4-BE49-F238E27FC236}">
                    <a16:creationId xmlns:a16="http://schemas.microsoft.com/office/drawing/2014/main" id="{D905EB91-1009-4B42-A698-4687E726327D}"/>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26" name="Rectangle 30">
                <a:extLst>
                  <a:ext uri="{FF2B5EF4-FFF2-40B4-BE49-F238E27FC236}">
                    <a16:creationId xmlns:a16="http://schemas.microsoft.com/office/drawing/2014/main" id="{4707896F-BD5C-42D5-A293-1379C65B2A1E}"/>
                  </a:ext>
                </a:extLst>
              </p:cNvPr>
              <p:cNvSpPr>
                <a:spLocks noChangeArrowheads="1"/>
              </p:cNvSpPr>
              <p:nvPr/>
            </p:nvSpPr>
            <p:spPr bwMode="auto">
              <a:xfrm>
                <a:off x="4514384" y="4834566"/>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27" name="Rectangle 30">
                <a:extLst>
                  <a:ext uri="{FF2B5EF4-FFF2-40B4-BE49-F238E27FC236}">
                    <a16:creationId xmlns:a16="http://schemas.microsoft.com/office/drawing/2014/main" id="{A5DC9485-A259-40D7-9833-F2392976D8E5}"/>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28" name="Rectangle 30">
                <a:extLst>
                  <a:ext uri="{FF2B5EF4-FFF2-40B4-BE49-F238E27FC236}">
                    <a16:creationId xmlns:a16="http://schemas.microsoft.com/office/drawing/2014/main" id="{1C8BF9EA-9886-4041-8582-988569A8E0FF}"/>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29" name="Rectangle 30">
                <a:extLst>
                  <a:ext uri="{FF2B5EF4-FFF2-40B4-BE49-F238E27FC236}">
                    <a16:creationId xmlns:a16="http://schemas.microsoft.com/office/drawing/2014/main" id="{FE7321BE-8663-4C0E-A077-AE7AD12899F7}"/>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30" name="Rectangle 30">
                <a:extLst>
                  <a:ext uri="{FF2B5EF4-FFF2-40B4-BE49-F238E27FC236}">
                    <a16:creationId xmlns:a16="http://schemas.microsoft.com/office/drawing/2014/main" id="{82A58826-2024-4BC4-8CA5-03AE1A6B73CC}"/>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31" name="Rectangle 30">
                <a:extLst>
                  <a:ext uri="{FF2B5EF4-FFF2-40B4-BE49-F238E27FC236}">
                    <a16:creationId xmlns:a16="http://schemas.microsoft.com/office/drawing/2014/main" id="{66C42F69-EBF5-4CD7-A023-F38FB9D765B9}"/>
                  </a:ext>
                </a:extLst>
              </p:cNvPr>
              <p:cNvSpPr>
                <a:spLocks noChangeArrowheads="1"/>
              </p:cNvSpPr>
              <p:nvPr/>
            </p:nvSpPr>
            <p:spPr bwMode="auto">
              <a:xfrm>
                <a:off x="5002167" y="4470378"/>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Lac</a:t>
                </a:r>
              </a:p>
            </p:txBody>
          </p:sp>
          <p:sp>
            <p:nvSpPr>
              <p:cNvPr id="132" name="Rectangle 30">
                <a:extLst>
                  <a:ext uri="{FF2B5EF4-FFF2-40B4-BE49-F238E27FC236}">
                    <a16:creationId xmlns:a16="http://schemas.microsoft.com/office/drawing/2014/main" id="{9D4A16B4-100B-4B77-9FF4-8F56892D5345}"/>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33" name="Rectangle 30">
                <a:extLst>
                  <a:ext uri="{FF2B5EF4-FFF2-40B4-BE49-F238E27FC236}">
                    <a16:creationId xmlns:a16="http://schemas.microsoft.com/office/drawing/2014/main" id="{08ABD51D-9B66-466E-93AE-43ADA2661FE5}"/>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34" name="Rectangle 30">
                <a:extLst>
                  <a:ext uri="{FF2B5EF4-FFF2-40B4-BE49-F238E27FC236}">
                    <a16:creationId xmlns:a16="http://schemas.microsoft.com/office/drawing/2014/main" id="{03C0892D-A751-4550-83B4-361EE2ADBF0D}"/>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36" name="Rectangle 30">
                <a:extLst>
                  <a:ext uri="{FF2B5EF4-FFF2-40B4-BE49-F238E27FC236}">
                    <a16:creationId xmlns:a16="http://schemas.microsoft.com/office/drawing/2014/main" id="{CC52CA4E-94E9-4DA5-8730-E090B2DC1C11}"/>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37" name="Rectangle 30">
                <a:extLst>
                  <a:ext uri="{FF2B5EF4-FFF2-40B4-BE49-F238E27FC236}">
                    <a16:creationId xmlns:a16="http://schemas.microsoft.com/office/drawing/2014/main" id="{B852986A-C0B0-42E4-AF69-8469BFAE8617}"/>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38" name="Rectangle 30">
                <a:extLst>
                  <a:ext uri="{FF2B5EF4-FFF2-40B4-BE49-F238E27FC236}">
                    <a16:creationId xmlns:a16="http://schemas.microsoft.com/office/drawing/2014/main" id="{46BD5680-5183-4C9F-87C6-D3012C5100DB}"/>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09" name="Straight Connector 108">
              <a:extLst>
                <a:ext uri="{FF2B5EF4-FFF2-40B4-BE49-F238E27FC236}">
                  <a16:creationId xmlns:a16="http://schemas.microsoft.com/office/drawing/2014/main" id="{6EE8FC46-F616-4EBA-9A18-5AF64E6B536B}"/>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5F34652F-2415-4EDA-AA3A-F43DFCF033A1}"/>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A94909E9-941E-46E0-AB97-0CA13CB884EA}"/>
                </a:ext>
              </a:extLst>
            </p:cNvPr>
            <p:cNvCxnSpPr>
              <a:cxnSpLocks/>
              <a:stCxn id="115" idx="3"/>
            </p:cNvCxnSpPr>
            <p:nvPr/>
          </p:nvCxnSpPr>
          <p:spPr>
            <a:xfrm flipV="1">
              <a:off x="1429785" y="5758316"/>
              <a:ext cx="424029" cy="23623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CC44CE24-62BB-41B3-BB17-0173D728F95D}"/>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1E7369FC-24B2-4122-9473-F10DEA04B5AC}"/>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77" name="Rectangle 176">
            <a:extLst>
              <a:ext uri="{FF2B5EF4-FFF2-40B4-BE49-F238E27FC236}">
                <a16:creationId xmlns:a16="http://schemas.microsoft.com/office/drawing/2014/main" id="{C43DA3DA-36BA-4181-AE9A-9D7FC480B855}"/>
              </a:ext>
            </a:extLst>
          </p:cNvPr>
          <p:cNvSpPr/>
          <p:nvPr/>
        </p:nvSpPr>
        <p:spPr>
          <a:xfrm>
            <a:off x="5409360" y="4763013"/>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78" name="Rectangle 177">
            <a:extLst>
              <a:ext uri="{FF2B5EF4-FFF2-40B4-BE49-F238E27FC236}">
                <a16:creationId xmlns:a16="http://schemas.microsoft.com/office/drawing/2014/main" id="{FAC54D6F-2A3A-4AAC-BDAB-5B56239E4B02}"/>
              </a:ext>
            </a:extLst>
          </p:cNvPr>
          <p:cNvSpPr/>
          <p:nvPr/>
        </p:nvSpPr>
        <p:spPr>
          <a:xfrm>
            <a:off x="5415695" y="5017423"/>
            <a:ext cx="257015" cy="130578"/>
          </a:xfrm>
          <a:prstGeom prst="rect">
            <a:avLst/>
          </a:prstGeom>
          <a:solidFill>
            <a:schemeClr val="accent4">
              <a:lumMod val="20000"/>
              <a:lumOff val="8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79" name="Rectangle 178">
            <a:extLst>
              <a:ext uri="{FF2B5EF4-FFF2-40B4-BE49-F238E27FC236}">
                <a16:creationId xmlns:a16="http://schemas.microsoft.com/office/drawing/2014/main" id="{4EE8DD42-E67B-4597-91D2-2D9EB6040FCA}"/>
              </a:ext>
            </a:extLst>
          </p:cNvPr>
          <p:cNvSpPr/>
          <p:nvPr/>
        </p:nvSpPr>
        <p:spPr>
          <a:xfrm>
            <a:off x="5415695" y="5190990"/>
            <a:ext cx="257015" cy="130578"/>
          </a:xfrm>
          <a:prstGeom prst="rect">
            <a:avLst/>
          </a:prstGeom>
          <a:solidFill>
            <a:schemeClr val="accent4">
              <a:lumMod val="60000"/>
              <a:lumOff val="4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80" name="Rectangle 179">
            <a:extLst>
              <a:ext uri="{FF2B5EF4-FFF2-40B4-BE49-F238E27FC236}">
                <a16:creationId xmlns:a16="http://schemas.microsoft.com/office/drawing/2014/main" id="{3C7AF9ED-5084-406B-8277-AB33829F2646}"/>
              </a:ext>
            </a:extLst>
          </p:cNvPr>
          <p:cNvSpPr/>
          <p:nvPr/>
        </p:nvSpPr>
        <p:spPr>
          <a:xfrm>
            <a:off x="5415695" y="5364556"/>
            <a:ext cx="257015" cy="130578"/>
          </a:xfrm>
          <a:prstGeom prst="rect">
            <a:avLst/>
          </a:prstGeom>
          <a:solidFill>
            <a:schemeClr val="accent4">
              <a:lumMod val="75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84" name="TextBox 183">
            <a:extLst>
              <a:ext uri="{FF2B5EF4-FFF2-40B4-BE49-F238E27FC236}">
                <a16:creationId xmlns:a16="http://schemas.microsoft.com/office/drawing/2014/main" id="{F0E8D15A-B2FA-4C81-BC33-9F377293F15C}"/>
              </a:ext>
            </a:extLst>
          </p:cNvPr>
          <p:cNvSpPr txBox="1"/>
          <p:nvPr/>
        </p:nvSpPr>
        <p:spPr>
          <a:xfrm>
            <a:off x="5733256" y="4994114"/>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87" name="TextBox 186">
            <a:extLst>
              <a:ext uri="{FF2B5EF4-FFF2-40B4-BE49-F238E27FC236}">
                <a16:creationId xmlns:a16="http://schemas.microsoft.com/office/drawing/2014/main" id="{AC37FAB3-AB67-44F9-B116-1C29A0E64515}"/>
              </a:ext>
            </a:extLst>
          </p:cNvPr>
          <p:cNvSpPr txBox="1"/>
          <p:nvPr/>
        </p:nvSpPr>
        <p:spPr>
          <a:xfrm>
            <a:off x="5733258" y="5195816"/>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88" name="TextBox 187">
            <a:extLst>
              <a:ext uri="{FF2B5EF4-FFF2-40B4-BE49-F238E27FC236}">
                <a16:creationId xmlns:a16="http://schemas.microsoft.com/office/drawing/2014/main" id="{D0BD17D6-316C-4A70-9B75-8E8D68C1AA09}"/>
              </a:ext>
            </a:extLst>
          </p:cNvPr>
          <p:cNvSpPr txBox="1"/>
          <p:nvPr/>
        </p:nvSpPr>
        <p:spPr>
          <a:xfrm>
            <a:off x="5733258" y="5370703"/>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91" name="TextBox 190">
            <a:extLst>
              <a:ext uri="{FF2B5EF4-FFF2-40B4-BE49-F238E27FC236}">
                <a16:creationId xmlns:a16="http://schemas.microsoft.com/office/drawing/2014/main" id="{283A6275-440B-437D-8646-CFF303208B52}"/>
              </a:ext>
            </a:extLst>
          </p:cNvPr>
          <p:cNvSpPr txBox="1"/>
          <p:nvPr/>
        </p:nvSpPr>
        <p:spPr>
          <a:xfrm>
            <a:off x="5733258" y="5545590"/>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92" name="Rectangle 191">
            <a:extLst>
              <a:ext uri="{FF2B5EF4-FFF2-40B4-BE49-F238E27FC236}">
                <a16:creationId xmlns:a16="http://schemas.microsoft.com/office/drawing/2014/main" id="{D8531404-4FB8-4DE0-A439-5FBAAA890491}"/>
              </a:ext>
            </a:extLst>
          </p:cNvPr>
          <p:cNvSpPr/>
          <p:nvPr/>
        </p:nvSpPr>
        <p:spPr>
          <a:xfrm>
            <a:off x="5415694" y="5545590"/>
            <a:ext cx="257015" cy="130578"/>
          </a:xfrm>
          <a:prstGeom prst="rect">
            <a:avLst/>
          </a:prstGeom>
          <a:solidFill>
            <a:schemeClr val="accent4">
              <a:lumMod val="5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94" name="Rectangle 193">
            <a:extLst>
              <a:ext uri="{FF2B5EF4-FFF2-40B4-BE49-F238E27FC236}">
                <a16:creationId xmlns:a16="http://schemas.microsoft.com/office/drawing/2014/main" id="{C7CA2979-2B99-413B-8452-AE8A2A8C9EA8}"/>
              </a:ext>
            </a:extLst>
          </p:cNvPr>
          <p:cNvSpPr/>
          <p:nvPr/>
        </p:nvSpPr>
        <p:spPr>
          <a:xfrm>
            <a:off x="5388042" y="5884574"/>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95" name="Rectangle 194">
            <a:extLst>
              <a:ext uri="{FF2B5EF4-FFF2-40B4-BE49-F238E27FC236}">
                <a16:creationId xmlns:a16="http://schemas.microsoft.com/office/drawing/2014/main" id="{EE2E0122-7C6F-4FC7-A4EE-6ACAEA107D2A}"/>
              </a:ext>
            </a:extLst>
          </p:cNvPr>
          <p:cNvSpPr/>
          <p:nvPr/>
        </p:nvSpPr>
        <p:spPr>
          <a:xfrm>
            <a:off x="5472226" y="5929711"/>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96" name="Rectangle 195">
            <a:extLst>
              <a:ext uri="{FF2B5EF4-FFF2-40B4-BE49-F238E27FC236}">
                <a16:creationId xmlns:a16="http://schemas.microsoft.com/office/drawing/2014/main" id="{8E02A446-A9F9-4B1D-98F7-2B79111C0487}"/>
              </a:ext>
            </a:extLst>
          </p:cNvPr>
          <p:cNvSpPr/>
          <p:nvPr/>
        </p:nvSpPr>
        <p:spPr>
          <a:xfrm>
            <a:off x="5357511" y="6105912"/>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97" name="Rectangle 196">
            <a:extLst>
              <a:ext uri="{FF2B5EF4-FFF2-40B4-BE49-F238E27FC236}">
                <a16:creationId xmlns:a16="http://schemas.microsoft.com/office/drawing/2014/main" id="{D8FC7BA9-4F7F-4044-936C-310981F7EBC5}"/>
              </a:ext>
            </a:extLst>
          </p:cNvPr>
          <p:cNvSpPr/>
          <p:nvPr/>
        </p:nvSpPr>
        <p:spPr>
          <a:xfrm>
            <a:off x="5357511" y="626179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98" name="Rectangle 197">
            <a:extLst>
              <a:ext uri="{FF2B5EF4-FFF2-40B4-BE49-F238E27FC236}">
                <a16:creationId xmlns:a16="http://schemas.microsoft.com/office/drawing/2014/main" id="{F92EA57A-F16C-403D-9334-EED2159D3F80}"/>
              </a:ext>
            </a:extLst>
          </p:cNvPr>
          <p:cNvSpPr/>
          <p:nvPr/>
        </p:nvSpPr>
        <p:spPr>
          <a:xfrm>
            <a:off x="5361430" y="640375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83" name="Callout: Line 82">
            <a:extLst>
              <a:ext uri="{FF2B5EF4-FFF2-40B4-BE49-F238E27FC236}">
                <a16:creationId xmlns:a16="http://schemas.microsoft.com/office/drawing/2014/main" id="{E51398E5-E8CA-49C6-94DE-BD07E7D2F8C5}"/>
              </a:ext>
            </a:extLst>
          </p:cNvPr>
          <p:cNvSpPr/>
          <p:nvPr/>
        </p:nvSpPr>
        <p:spPr>
          <a:xfrm>
            <a:off x="5054056" y="3175639"/>
            <a:ext cx="711771" cy="638406"/>
          </a:xfrm>
          <a:prstGeom prst="borderCallout1">
            <a:avLst>
              <a:gd name="adj1" fmla="val 60961"/>
              <a:gd name="adj2" fmla="val 641"/>
              <a:gd name="adj3" fmla="val 137110"/>
              <a:gd name="adj4" fmla="val -22192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endParaRPr lang="fr-FR" sz="900" b="1" dirty="0">
              <a:solidFill>
                <a:srgbClr val="A21A80"/>
              </a:solidFill>
              <a:latin typeface="Arial" pitchFamily="34" charset="0"/>
              <a:cs typeface="Arial" pitchFamily="34" charset="0"/>
            </a:endParaRP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p>
          <a:p>
            <a:r>
              <a:rPr lang="fr-FR" sz="900" b="1" dirty="0">
                <a:solidFill>
                  <a:srgbClr val="A21A80"/>
                </a:solidFill>
                <a:latin typeface="Arial" pitchFamily="34" charset="0"/>
                <a:cs typeface="Arial" pitchFamily="34" charset="0"/>
              </a:rPr>
              <a:t>CANADA</a:t>
            </a:r>
          </a:p>
        </p:txBody>
      </p:sp>
      <p:sp>
        <p:nvSpPr>
          <p:cNvPr id="84" name="Callout: Line 83">
            <a:extLst>
              <a:ext uri="{FF2B5EF4-FFF2-40B4-BE49-F238E27FC236}">
                <a16:creationId xmlns:a16="http://schemas.microsoft.com/office/drawing/2014/main" id="{464CC868-73CB-4A33-BF03-1720C2236DFF}"/>
              </a:ext>
            </a:extLst>
          </p:cNvPr>
          <p:cNvSpPr/>
          <p:nvPr/>
        </p:nvSpPr>
        <p:spPr>
          <a:xfrm>
            <a:off x="66695" y="2486281"/>
            <a:ext cx="1256449" cy="919756"/>
          </a:xfrm>
          <a:prstGeom prst="borderCallout1">
            <a:avLst>
              <a:gd name="adj1" fmla="val 90825"/>
              <a:gd name="adj2" fmla="val 99912"/>
              <a:gd name="adj3" fmla="val 158406"/>
              <a:gd name="adj4" fmla="val 15373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FF0000"/>
                </a:solidFill>
                <a:latin typeface="Arial" pitchFamily="34" charset="0"/>
                <a:cs typeface="Arial" pitchFamily="34" charset="0"/>
              </a:rPr>
              <a:t>MSP</a:t>
            </a:r>
            <a:endParaRPr lang="fr-FR" sz="900" b="1" dirty="0">
              <a:solidFill>
                <a:srgbClr val="A21A80"/>
              </a:solidFill>
              <a:latin typeface="Arial" pitchFamily="34" charset="0"/>
              <a:cs typeface="Arial" pitchFamily="34" charset="0"/>
            </a:endParaRPr>
          </a:p>
          <a:p>
            <a:r>
              <a:rPr lang="fr-FR" sz="900" b="1" dirty="0">
                <a:solidFill>
                  <a:srgbClr val="2784C6"/>
                </a:solidFill>
                <a:latin typeface="Arial" pitchFamily="34" charset="0"/>
                <a:cs typeface="Arial" pitchFamily="34" charset="0"/>
              </a:rPr>
              <a:t>UNICEF</a:t>
            </a:r>
          </a:p>
          <a:p>
            <a:r>
              <a:rPr lang="fr-FR" sz="900" b="1" dirty="0">
                <a:solidFill>
                  <a:srgbClr val="A21A80"/>
                </a:solidFill>
                <a:latin typeface="Arial" pitchFamily="34" charset="0"/>
                <a:cs typeface="Arial" pitchFamily="34" charset="0"/>
              </a:rPr>
              <a:t>ECHO</a:t>
            </a:r>
          </a:p>
          <a:p>
            <a:r>
              <a:rPr lang="fr-FR" sz="900" b="1" dirty="0">
                <a:solidFill>
                  <a:srgbClr val="A21A80"/>
                </a:solidFill>
                <a:latin typeface="Arial" pitchFamily="34" charset="0"/>
                <a:cs typeface="Arial" pitchFamily="34" charset="0"/>
              </a:rPr>
              <a:t>CANADA</a:t>
            </a:r>
          </a:p>
        </p:txBody>
      </p:sp>
      <p:sp>
        <p:nvSpPr>
          <p:cNvPr id="85" name="Callout: Line 84">
            <a:extLst>
              <a:ext uri="{FF2B5EF4-FFF2-40B4-BE49-F238E27FC236}">
                <a16:creationId xmlns:a16="http://schemas.microsoft.com/office/drawing/2014/main" id="{3D108353-4F7C-43D4-9BF7-E5F1312CB88B}"/>
              </a:ext>
            </a:extLst>
          </p:cNvPr>
          <p:cNvSpPr/>
          <p:nvPr/>
        </p:nvSpPr>
        <p:spPr>
          <a:xfrm>
            <a:off x="74248" y="4622209"/>
            <a:ext cx="988757" cy="2169340"/>
          </a:xfrm>
          <a:prstGeom prst="borderCallout1">
            <a:avLst>
              <a:gd name="adj1" fmla="val 61929"/>
              <a:gd name="adj2" fmla="val 100253"/>
              <a:gd name="adj3" fmla="val 3699"/>
              <a:gd name="adj4" fmla="val 17706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Alima</a:t>
            </a:r>
          </a:p>
          <a:p>
            <a:r>
              <a:rPr lang="fr-FR" sz="900" b="1" dirty="0">
                <a:solidFill>
                  <a:srgbClr val="2784C6"/>
                </a:solidFill>
                <a:latin typeface="Arial" pitchFamily="34" charset="0"/>
                <a:cs typeface="Arial" pitchFamily="34" charset="0"/>
              </a:rPr>
              <a:t>Alerte Sante</a:t>
            </a: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IRC</a:t>
            </a:r>
          </a:p>
          <a:p>
            <a:r>
              <a:rPr lang="fr-FR" sz="900" b="1" dirty="0">
                <a:solidFill>
                  <a:srgbClr val="2784C6"/>
                </a:solidFill>
                <a:latin typeface="Arial" pitchFamily="34" charset="0"/>
                <a:cs typeface="Arial" pitchFamily="34" charset="0"/>
              </a:rPr>
              <a:t>DNTA</a:t>
            </a:r>
          </a:p>
          <a:p>
            <a:r>
              <a:rPr lang="fr-FR" sz="900" b="1" dirty="0">
                <a:solidFill>
                  <a:srgbClr val="A21A80"/>
                </a:solidFill>
                <a:latin typeface="Arial" pitchFamily="34" charset="0"/>
                <a:cs typeface="Arial" pitchFamily="34" charset="0"/>
              </a:rPr>
              <a:t>CDC</a:t>
            </a:r>
          </a:p>
          <a:p>
            <a:r>
              <a:rPr lang="fr-FR" sz="900" b="1" dirty="0">
                <a:solidFill>
                  <a:srgbClr val="A21A80"/>
                </a:solidFill>
                <a:latin typeface="Arial" pitchFamily="34" charset="0"/>
                <a:cs typeface="Arial" pitchFamily="34" charset="0"/>
              </a:rPr>
              <a:t>UNHCR</a:t>
            </a:r>
          </a:p>
          <a:p>
            <a:r>
              <a:rPr lang="fr-FR" sz="900" b="1" dirty="0">
                <a:solidFill>
                  <a:srgbClr val="A21A80"/>
                </a:solidFill>
                <a:latin typeface="Arial" pitchFamily="34" charset="0"/>
                <a:cs typeface="Arial" pitchFamily="34" charset="0"/>
              </a:rPr>
              <a:t>SIDA</a:t>
            </a:r>
          </a:p>
          <a:p>
            <a:r>
              <a:rPr lang="fr-FR" sz="900" b="1" dirty="0">
                <a:solidFill>
                  <a:srgbClr val="A21A80"/>
                </a:solidFill>
                <a:latin typeface="Arial" pitchFamily="34" charset="0"/>
                <a:cs typeface="Arial" pitchFamily="34" charset="0"/>
              </a:rPr>
              <a:t>CANADA</a:t>
            </a:r>
          </a:p>
          <a:p>
            <a:r>
              <a:rPr lang="fr-FR" sz="900" b="1" dirty="0">
                <a:solidFill>
                  <a:srgbClr val="A21A80"/>
                </a:solidFill>
                <a:latin typeface="Arial" pitchFamily="34" charset="0"/>
                <a:cs typeface="Arial" pitchFamily="34" charset="0"/>
              </a:rPr>
              <a:t>ECHO</a:t>
            </a:r>
          </a:p>
          <a:p>
            <a:r>
              <a:rPr lang="fr-FR" sz="900" b="1" dirty="0">
                <a:solidFill>
                  <a:srgbClr val="A21A80"/>
                </a:solidFill>
                <a:latin typeface="Arial" pitchFamily="34" charset="0"/>
                <a:cs typeface="Arial" pitchFamily="34" charset="0"/>
              </a:rPr>
              <a:t>OFDA</a:t>
            </a:r>
          </a:p>
        </p:txBody>
      </p:sp>
      <p:sp>
        <p:nvSpPr>
          <p:cNvPr id="86" name="Callout: Line 85">
            <a:extLst>
              <a:ext uri="{FF2B5EF4-FFF2-40B4-BE49-F238E27FC236}">
                <a16:creationId xmlns:a16="http://schemas.microsoft.com/office/drawing/2014/main" id="{7026383F-22B7-456B-B49A-8AECDF8EB661}"/>
              </a:ext>
            </a:extLst>
          </p:cNvPr>
          <p:cNvSpPr/>
          <p:nvPr/>
        </p:nvSpPr>
        <p:spPr>
          <a:xfrm>
            <a:off x="496060" y="3798184"/>
            <a:ext cx="765341" cy="682094"/>
          </a:xfrm>
          <a:prstGeom prst="borderCallout1">
            <a:avLst>
              <a:gd name="adj1" fmla="val 41863"/>
              <a:gd name="adj2" fmla="val 100773"/>
              <a:gd name="adj3" fmla="val 156206"/>
              <a:gd name="adj4" fmla="val 24027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endParaRPr lang="fr-FR" sz="900" b="1" dirty="0">
              <a:solidFill>
                <a:srgbClr val="A21A80"/>
              </a:solidFill>
              <a:latin typeface="Arial" pitchFamily="34" charset="0"/>
              <a:cs typeface="Arial" pitchFamily="34" charset="0"/>
            </a:endParaRP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p>
          <a:p>
            <a:r>
              <a:rPr lang="fr-FR" sz="900" b="1" dirty="0">
                <a:solidFill>
                  <a:srgbClr val="A21A80"/>
                </a:solidFill>
                <a:latin typeface="Arial" pitchFamily="34" charset="0"/>
                <a:cs typeface="Arial" pitchFamily="34" charset="0"/>
              </a:rPr>
              <a:t>CANADA</a:t>
            </a:r>
          </a:p>
          <a:p>
            <a:r>
              <a:rPr lang="fr-FR" sz="900" b="1" dirty="0">
                <a:solidFill>
                  <a:srgbClr val="A21A80"/>
                </a:solidFill>
                <a:latin typeface="Arial" pitchFamily="34" charset="0"/>
                <a:cs typeface="Arial" pitchFamily="34" charset="0"/>
              </a:rPr>
              <a:t>KFW</a:t>
            </a:r>
          </a:p>
        </p:txBody>
      </p:sp>
      <p:sp>
        <p:nvSpPr>
          <p:cNvPr id="87" name="Callout: Line 86">
            <a:extLst>
              <a:ext uri="{FF2B5EF4-FFF2-40B4-BE49-F238E27FC236}">
                <a16:creationId xmlns:a16="http://schemas.microsoft.com/office/drawing/2014/main" id="{3A9FFEDC-4529-427D-89BE-4FF3DC5623C6}"/>
              </a:ext>
            </a:extLst>
          </p:cNvPr>
          <p:cNvSpPr/>
          <p:nvPr/>
        </p:nvSpPr>
        <p:spPr>
          <a:xfrm>
            <a:off x="50794" y="2479280"/>
            <a:ext cx="1284293" cy="1068688"/>
          </a:xfrm>
          <a:prstGeom prst="borderCallout1">
            <a:avLst>
              <a:gd name="adj1" fmla="val 69302"/>
              <a:gd name="adj2" fmla="val 99912"/>
              <a:gd name="adj3" fmla="val 155209"/>
              <a:gd name="adj4" fmla="val 19974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endParaRPr lang="fr-FR" sz="900" b="1" dirty="0">
              <a:solidFill>
                <a:srgbClr val="A21A80"/>
              </a:solidFill>
              <a:latin typeface="Arial" pitchFamily="34" charset="0"/>
              <a:cs typeface="Arial" pitchFamily="34" charset="0"/>
            </a:endParaRPr>
          </a:p>
          <a:p>
            <a:r>
              <a:rPr lang="fr-FR" sz="900" b="1" dirty="0">
                <a:solidFill>
                  <a:srgbClr val="2784C6"/>
                </a:solidFill>
                <a:latin typeface="Arial" pitchFamily="34" charset="0"/>
                <a:cs typeface="Arial" pitchFamily="34" charset="0"/>
              </a:rPr>
              <a:t>ACF</a:t>
            </a: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p>
          <a:p>
            <a:r>
              <a:rPr lang="fr-FR" sz="900" b="1" dirty="0">
                <a:solidFill>
                  <a:srgbClr val="A21A80"/>
                </a:solidFill>
                <a:latin typeface="Arial" pitchFamily="34" charset="0"/>
                <a:cs typeface="Arial" pitchFamily="34" charset="0"/>
              </a:rPr>
              <a:t>ECHO</a:t>
            </a:r>
          </a:p>
          <a:p>
            <a:r>
              <a:rPr lang="fr-FR" sz="900" b="1" dirty="0">
                <a:solidFill>
                  <a:srgbClr val="A21A80"/>
                </a:solidFill>
                <a:latin typeface="Arial" pitchFamily="34" charset="0"/>
                <a:cs typeface="Arial" pitchFamily="34" charset="0"/>
              </a:rPr>
              <a:t>CANADA</a:t>
            </a:r>
          </a:p>
          <a:p>
            <a:r>
              <a:rPr lang="fr-FR" sz="900" b="1" dirty="0">
                <a:solidFill>
                  <a:srgbClr val="A21A80"/>
                </a:solidFill>
                <a:latin typeface="Arial" pitchFamily="34" charset="0"/>
                <a:cs typeface="Arial" pitchFamily="34" charset="0"/>
              </a:rPr>
              <a:t>KFW</a:t>
            </a:r>
          </a:p>
        </p:txBody>
      </p:sp>
      <p:sp>
        <p:nvSpPr>
          <p:cNvPr id="88" name="Callout: Line 87">
            <a:extLst>
              <a:ext uri="{FF2B5EF4-FFF2-40B4-BE49-F238E27FC236}">
                <a16:creationId xmlns:a16="http://schemas.microsoft.com/office/drawing/2014/main" id="{AC2BE8B4-7D5C-4704-872C-BC840CE23626}"/>
              </a:ext>
            </a:extLst>
          </p:cNvPr>
          <p:cNvSpPr/>
          <p:nvPr/>
        </p:nvSpPr>
        <p:spPr>
          <a:xfrm>
            <a:off x="5049694" y="3973422"/>
            <a:ext cx="711771" cy="638406"/>
          </a:xfrm>
          <a:prstGeom prst="borderCallout1">
            <a:avLst>
              <a:gd name="adj1" fmla="val 60961"/>
              <a:gd name="adj2" fmla="val 641"/>
              <a:gd name="adj3" fmla="val 107099"/>
              <a:gd name="adj4" fmla="val -10691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endParaRPr lang="fr-FR" sz="900" b="1" dirty="0">
              <a:solidFill>
                <a:srgbClr val="A21A80"/>
              </a:solidFill>
              <a:latin typeface="Arial" pitchFamily="34" charset="0"/>
              <a:cs typeface="Arial" pitchFamily="34" charset="0"/>
            </a:endParaRP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p>
          <a:p>
            <a:r>
              <a:rPr lang="fr-FR" sz="900" b="1" dirty="0">
                <a:solidFill>
                  <a:srgbClr val="A21A80"/>
                </a:solidFill>
                <a:latin typeface="Arial" pitchFamily="34" charset="0"/>
                <a:cs typeface="Arial" pitchFamily="34" charset="0"/>
              </a:rPr>
              <a:t>CANADA</a:t>
            </a:r>
          </a:p>
        </p:txBody>
      </p:sp>
      <p:sp>
        <p:nvSpPr>
          <p:cNvPr id="89" name="Callout: Line 88">
            <a:extLst>
              <a:ext uri="{FF2B5EF4-FFF2-40B4-BE49-F238E27FC236}">
                <a16:creationId xmlns:a16="http://schemas.microsoft.com/office/drawing/2014/main" id="{6E9C1AFA-577C-43BE-AA49-4F1F3448B80C}"/>
              </a:ext>
            </a:extLst>
          </p:cNvPr>
          <p:cNvSpPr/>
          <p:nvPr/>
        </p:nvSpPr>
        <p:spPr>
          <a:xfrm>
            <a:off x="4339899" y="5524591"/>
            <a:ext cx="721178" cy="1281114"/>
          </a:xfrm>
          <a:prstGeom prst="borderCallout1">
            <a:avLst>
              <a:gd name="adj1" fmla="val -1957"/>
              <a:gd name="adj2" fmla="val 41491"/>
              <a:gd name="adj3" fmla="val -22170"/>
              <a:gd name="adj4" fmla="val 1040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PUI</a:t>
            </a: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endParaRPr lang="fr-FR" sz="900" b="1" dirty="0">
              <a:solidFill>
                <a:srgbClr val="A21A80"/>
              </a:solidFill>
              <a:latin typeface="Arial" pitchFamily="34" charset="0"/>
              <a:cs typeface="Arial" pitchFamily="34" charset="0"/>
            </a:endParaRPr>
          </a:p>
          <a:p>
            <a:r>
              <a:rPr lang="fr-FR" sz="900" b="1" dirty="0">
                <a:solidFill>
                  <a:srgbClr val="A21A80"/>
                </a:solidFill>
                <a:latin typeface="Arial" pitchFamily="34" charset="0"/>
                <a:cs typeface="Arial" pitchFamily="34" charset="0"/>
              </a:rPr>
              <a:t>UNHCR</a:t>
            </a:r>
          </a:p>
          <a:p>
            <a:r>
              <a:rPr lang="fr-FR" sz="900" b="1" dirty="0">
                <a:solidFill>
                  <a:srgbClr val="A21A80"/>
                </a:solidFill>
                <a:latin typeface="Arial" pitchFamily="34" charset="0"/>
                <a:cs typeface="Arial" pitchFamily="34" charset="0"/>
              </a:rPr>
              <a:t>CANADA</a:t>
            </a:r>
          </a:p>
          <a:p>
            <a:r>
              <a:rPr lang="fr-FR" sz="900" b="1" dirty="0">
                <a:solidFill>
                  <a:srgbClr val="A21A80"/>
                </a:solidFill>
                <a:latin typeface="Arial" pitchFamily="34" charset="0"/>
                <a:cs typeface="Arial" pitchFamily="34" charset="0"/>
              </a:rPr>
              <a:t>BPRM</a:t>
            </a:r>
          </a:p>
          <a:p>
            <a:r>
              <a:rPr lang="fr-FR" sz="900" b="1" dirty="0">
                <a:solidFill>
                  <a:srgbClr val="A21A80"/>
                </a:solidFill>
                <a:latin typeface="Arial" pitchFamily="34" charset="0"/>
                <a:cs typeface="Arial" pitchFamily="34" charset="0"/>
              </a:rPr>
              <a:t>ECHO</a:t>
            </a:r>
          </a:p>
        </p:txBody>
      </p:sp>
      <p:pic>
        <p:nvPicPr>
          <p:cNvPr id="90" name="Picture 89" descr="A screenshot of a cell phone&#10;&#10;Description generated with high confidence">
            <a:extLst>
              <a:ext uri="{FF2B5EF4-FFF2-40B4-BE49-F238E27FC236}">
                <a16:creationId xmlns:a16="http://schemas.microsoft.com/office/drawing/2014/main" id="{9DC88130-175C-4B85-BCE6-97B64D278C61}"/>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2471933907"/>
      </p:ext>
    </p:extLst>
  </p:cSld>
  <p:clrMapOvr>
    <a:overrideClrMapping bg1="lt1" tx1="dk1" bg2="lt2" tx2="dk2" accent1="accent1" accent2="accent2" accent3="accent3" accent4="accent4" accent5="accent5" accent6="accent6" hlink="hlink" folHlink="folHlink"/>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1" name="ColumnHeader">
            <a:extLst>
              <a:ext uri="{FF2B5EF4-FFF2-40B4-BE49-F238E27FC236}">
                <a16:creationId xmlns:a16="http://schemas.microsoft.com/office/drawing/2014/main" id="{F622613F-6B69-4E0C-9A19-73B3271F2D7E}"/>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la </a:t>
            </a:r>
            <a:r>
              <a:rPr lang="en-US" sz="1200" b="1" dirty="0" err="1">
                <a:latin typeface="Arial" pitchFamily="34" charset="0"/>
                <a:cs typeface="Arial" pitchFamily="34" charset="0"/>
              </a:rPr>
              <a:t>supplémentation</a:t>
            </a:r>
            <a:r>
              <a:rPr lang="en-US" sz="1200" b="1" dirty="0">
                <a:latin typeface="Arial" pitchFamily="34" charset="0"/>
                <a:cs typeface="Arial" pitchFamily="34" charset="0"/>
              </a:rPr>
              <a:t> </a:t>
            </a:r>
            <a:r>
              <a:rPr lang="en-US" sz="1200" b="1" dirty="0" err="1">
                <a:latin typeface="Arial" pitchFamily="34" charset="0"/>
                <a:cs typeface="Arial" pitchFamily="34" charset="0"/>
              </a:rPr>
              <a:t>en</a:t>
            </a:r>
            <a:r>
              <a:rPr lang="en-US" sz="1200" b="1" dirty="0">
                <a:latin typeface="Arial" pitchFamily="34" charset="0"/>
                <a:cs typeface="Arial" pitchFamily="34" charset="0"/>
              </a:rPr>
              <a:t> </a:t>
            </a:r>
            <a:r>
              <a:rPr lang="en-US" sz="1200" b="1" dirty="0" err="1">
                <a:latin typeface="Arial" pitchFamily="34" charset="0"/>
                <a:cs typeface="Arial" pitchFamily="34" charset="0"/>
              </a:rPr>
              <a:t>vitamine</a:t>
            </a:r>
            <a:r>
              <a:rPr lang="en-US" sz="1200" b="1" dirty="0">
                <a:latin typeface="Arial" pitchFamily="34" charset="0"/>
                <a:cs typeface="Arial" pitchFamily="34" charset="0"/>
              </a:rPr>
              <a:t> A </a:t>
            </a:r>
          </a:p>
        </p:txBody>
      </p:sp>
      <p:sp>
        <p:nvSpPr>
          <p:cNvPr id="135" name="Title 1">
            <a:extLst>
              <a:ext uri="{FF2B5EF4-FFF2-40B4-BE49-F238E27FC236}">
                <a16:creationId xmlns:a16="http://schemas.microsoft.com/office/drawing/2014/main" id="{37F06FC8-288C-4ED1-AA12-2592145E6EDF}"/>
              </a:ext>
            </a:extLst>
          </p:cNvPr>
          <p:cNvSpPr txBox="1">
            <a:spLocks/>
          </p:cNvSpPr>
          <p:nvPr/>
        </p:nvSpPr>
        <p:spPr>
          <a:xfrm>
            <a:off x="478310" y="112488"/>
            <a:ext cx="11068539"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la </a:t>
            </a:r>
            <a:r>
              <a:rPr lang="fr-FR" sz="2000" dirty="0">
                <a:cs typeface="Calibri" panose="020F0502020204030204" pitchFamily="34" charset="0"/>
              </a:rPr>
              <a:t>supplémentation en vitamine A? (3/3) </a:t>
            </a:r>
            <a:br>
              <a:rPr lang="fr-FR" sz="3200" dirty="0">
                <a:cs typeface="Arial" pitchFamily="34" charset="0"/>
              </a:rPr>
            </a:br>
            <a:r>
              <a:rPr lang="fr-FR" sz="1400" dirty="0">
                <a:solidFill>
                  <a:srgbClr val="0070C0"/>
                </a:solidFill>
                <a:cs typeface="Arial" pitchFamily="34" charset="0"/>
              </a:rPr>
              <a:t>Cette action est menée et appuyée par le Ministère de Santé Publique dans les provinces</a:t>
            </a:r>
            <a:endParaRPr lang="en-GB" sz="1400" dirty="0">
              <a:solidFill>
                <a:srgbClr val="0070C0"/>
              </a:solidFill>
              <a:cs typeface="Arial" pitchFamily="34" charset="0"/>
            </a:endParaRPr>
          </a:p>
        </p:txBody>
      </p:sp>
      <p:sp>
        <p:nvSpPr>
          <p:cNvPr id="107" name="ColumnHeader">
            <a:extLst>
              <a:ext uri="{FF2B5EF4-FFF2-40B4-BE49-F238E27FC236}">
                <a16:creationId xmlns:a16="http://schemas.microsoft.com/office/drawing/2014/main" id="{404C93FD-FDE5-41E9-8472-D39D22AD906D}"/>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108" name="Rectangle 107">
            <a:extLst>
              <a:ext uri="{FF2B5EF4-FFF2-40B4-BE49-F238E27FC236}">
                <a16:creationId xmlns:a16="http://schemas.microsoft.com/office/drawing/2014/main" id="{6184086E-6E41-4650-92B0-5A2140CE5CA0}"/>
              </a:ext>
            </a:extLst>
          </p:cNvPr>
          <p:cNvSpPr/>
          <p:nvPr/>
        </p:nvSpPr>
        <p:spPr>
          <a:xfrm>
            <a:off x="7770676" y="1890408"/>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9" name="Rectangle 108">
            <a:extLst>
              <a:ext uri="{FF2B5EF4-FFF2-40B4-BE49-F238E27FC236}">
                <a16:creationId xmlns:a16="http://schemas.microsoft.com/office/drawing/2014/main" id="{C0CF8F47-4345-4811-9AB5-9CA0E89E0B7D}"/>
              </a:ext>
            </a:extLst>
          </p:cNvPr>
          <p:cNvSpPr/>
          <p:nvPr/>
        </p:nvSpPr>
        <p:spPr>
          <a:xfrm>
            <a:off x="9451258" y="1890535"/>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Enfants 6-59 mois</a:t>
            </a:r>
            <a:endParaRPr lang="fr-FR" sz="1100" b="1" dirty="0">
              <a:solidFill>
                <a:prstClr val="white"/>
              </a:solidFill>
              <a:latin typeface="Arial" panose="020B0604020202020204" pitchFamily="34" charset="0"/>
              <a:cs typeface="Arial" panose="020B0604020202020204" pitchFamily="34" charset="0"/>
            </a:endParaRPr>
          </a:p>
        </p:txBody>
      </p:sp>
      <p:sp>
        <p:nvSpPr>
          <p:cNvPr id="110" name="Rectangle 109">
            <a:extLst>
              <a:ext uri="{FF2B5EF4-FFF2-40B4-BE49-F238E27FC236}">
                <a16:creationId xmlns:a16="http://schemas.microsoft.com/office/drawing/2014/main" id="{905C0DF5-303B-472E-8C21-C677D7A9BFBA}"/>
              </a:ext>
            </a:extLst>
          </p:cNvPr>
          <p:cNvSpPr/>
          <p:nvPr/>
        </p:nvSpPr>
        <p:spPr>
          <a:xfrm>
            <a:off x="7790829" y="4572680"/>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11" name="Table 110">
            <a:extLst>
              <a:ext uri="{FF2B5EF4-FFF2-40B4-BE49-F238E27FC236}">
                <a16:creationId xmlns:a16="http://schemas.microsoft.com/office/drawing/2014/main" id="{3019FD46-543D-49B9-A9B2-E619F80148EB}"/>
              </a:ext>
            </a:extLst>
          </p:cNvPr>
          <p:cNvGraphicFramePr>
            <a:graphicFrameLocks noGrp="1"/>
          </p:cNvGraphicFramePr>
          <p:nvPr>
            <p:extLst/>
          </p:nvPr>
        </p:nvGraphicFramePr>
        <p:xfrm>
          <a:off x="7753886" y="2362983"/>
          <a:ext cx="1371028" cy="1960040"/>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Chari-Baguirmi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a:solidFill>
                            <a:schemeClr val="bg1"/>
                          </a:solidFill>
                          <a:effectLst/>
                          <a:latin typeface="Arial" panose="020B0604020202020204" pitchFamily="34" charset="0"/>
                        </a:rPr>
                        <a:t>Logone Occidental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28515049"/>
                  </a:ext>
                </a:extLst>
              </a:tr>
              <a:tr h="245005">
                <a:tc>
                  <a:txBody>
                    <a:bodyPr/>
                    <a:lstStyle/>
                    <a:p>
                      <a:pPr algn="ctr" rtl="0" fontAlgn="b"/>
                      <a:r>
                        <a:rPr lang="fr-FR" sz="1050" b="0" i="0" u="none" strike="noStrike" dirty="0">
                          <a:solidFill>
                            <a:schemeClr val="bg1"/>
                          </a:solidFill>
                          <a:effectLst/>
                          <a:latin typeface="Arial" panose="020B0604020202020204" pitchFamily="34" charset="0"/>
                        </a:rPr>
                        <a:t>Logone Oriental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658628638"/>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Mandoul</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94211784"/>
                  </a:ext>
                </a:extLst>
              </a:tr>
              <a:tr h="245005">
                <a:tc>
                  <a:txBody>
                    <a:bodyPr/>
                    <a:lstStyle/>
                    <a:p>
                      <a:pPr algn="ctr" rtl="0" fontAlgn="b"/>
                      <a:r>
                        <a:rPr lang="fr-FR" sz="1050" b="0" i="0" u="none" strike="noStrike" dirty="0">
                          <a:solidFill>
                            <a:schemeClr val="bg1"/>
                          </a:solidFill>
                          <a:effectLst/>
                          <a:latin typeface="Arial" panose="020B0604020202020204" pitchFamily="34" charset="0"/>
                        </a:rPr>
                        <a:t>Moyen Chari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804399694"/>
                  </a:ext>
                </a:extLst>
              </a:tr>
              <a:tr h="245005">
                <a:tc>
                  <a:txBody>
                    <a:bodyPr/>
                    <a:lstStyle/>
                    <a:p>
                      <a:pPr algn="ctr" rtl="0" fontAlgn="b"/>
                      <a:r>
                        <a:rPr lang="fr-FR" sz="1050" b="0" i="0" u="none" strike="noStrike" dirty="0">
                          <a:solidFill>
                            <a:schemeClr val="bg1"/>
                          </a:solidFill>
                          <a:effectLst/>
                          <a:latin typeface="Arial" panose="020B0604020202020204" pitchFamily="34" charset="0"/>
                        </a:rPr>
                        <a:t>Mayo-</a:t>
                      </a:r>
                      <a:r>
                        <a:rPr lang="fr-FR" sz="1050" b="0" i="0" u="none" strike="noStrike" dirty="0" err="1">
                          <a:solidFill>
                            <a:schemeClr val="bg1"/>
                          </a:solidFill>
                          <a:effectLst/>
                          <a:latin typeface="Arial" panose="020B0604020202020204" pitchFamily="34" charset="0"/>
                        </a:rPr>
                        <a:t>Kebbi</a:t>
                      </a:r>
                      <a:r>
                        <a:rPr lang="fr-FR" sz="1050" b="0" i="0" u="none" strike="noStrike" dirty="0">
                          <a:solidFill>
                            <a:schemeClr val="bg1"/>
                          </a:solidFill>
                          <a:effectLst/>
                          <a:latin typeface="Arial" panose="020B0604020202020204" pitchFamily="34" charset="0"/>
                        </a:rPr>
                        <a:t> 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r h="245005">
                <a:tc>
                  <a:txBody>
                    <a:bodyPr/>
                    <a:lstStyle/>
                    <a:p>
                      <a:pPr algn="ctr" rtl="0" fontAlgn="b"/>
                      <a:r>
                        <a:rPr lang="fr-FR" sz="1050" b="0" i="0" u="none" strike="noStrike" dirty="0">
                          <a:solidFill>
                            <a:schemeClr val="bg1"/>
                          </a:solidFill>
                          <a:effectLst/>
                          <a:latin typeface="Arial" panose="020B0604020202020204" pitchFamily="34" charset="0"/>
                        </a:rPr>
                        <a:t>Mayo-</a:t>
                      </a:r>
                      <a:r>
                        <a:rPr lang="fr-FR" sz="1050" b="0" i="0" u="none" strike="noStrike" dirty="0" err="1">
                          <a:solidFill>
                            <a:schemeClr val="bg1"/>
                          </a:solidFill>
                          <a:effectLst/>
                          <a:latin typeface="Arial" panose="020B0604020202020204" pitchFamily="34" charset="0"/>
                        </a:rPr>
                        <a:t>Kebbi</a:t>
                      </a:r>
                      <a:r>
                        <a:rPr lang="fr-FR" sz="1050" b="0" i="0" u="none" strike="noStrike" dirty="0">
                          <a:solidFill>
                            <a:schemeClr val="bg1"/>
                          </a:solidFill>
                          <a:effectLst/>
                          <a:latin typeface="Arial" panose="020B0604020202020204" pitchFamily="34" charset="0"/>
                        </a:rPr>
                        <a:t> Ouest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256104643"/>
                  </a:ext>
                </a:extLst>
              </a:tr>
              <a:tr h="245005">
                <a:tc>
                  <a:txBody>
                    <a:bodyPr/>
                    <a:lstStyle/>
                    <a:p>
                      <a:pPr algn="ctr" rtl="0" fontAlgn="b"/>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03523449"/>
                  </a:ext>
                </a:extLst>
              </a:tr>
            </a:tbl>
          </a:graphicData>
        </a:graphic>
      </p:graphicFrame>
      <p:sp>
        <p:nvSpPr>
          <p:cNvPr id="113" name="Rectangle 112">
            <a:extLst>
              <a:ext uri="{FF2B5EF4-FFF2-40B4-BE49-F238E27FC236}">
                <a16:creationId xmlns:a16="http://schemas.microsoft.com/office/drawing/2014/main" id="{4CCF7ADB-244B-4263-BB7B-54278489FC26}"/>
              </a:ext>
            </a:extLst>
          </p:cNvPr>
          <p:cNvSpPr/>
          <p:nvPr/>
        </p:nvSpPr>
        <p:spPr>
          <a:xfrm>
            <a:off x="9459963" y="4551512"/>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en-GB" sz="1000" dirty="0">
                <a:solidFill>
                  <a:prstClr val="white"/>
                </a:solidFill>
                <a:latin typeface="Arial" panose="020B0604020202020204" pitchFamily="34" charset="0"/>
                <a:cs typeface="Arial" panose="020B0604020202020204" pitchFamily="34" charset="0"/>
              </a:rPr>
              <a:t>77.1</a:t>
            </a:r>
            <a:r>
              <a:rPr kumimoji="0" lang="en-GB"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endPar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14" name="ColumnHeader">
            <a:extLst>
              <a:ext uri="{FF2B5EF4-FFF2-40B4-BE49-F238E27FC236}">
                <a16:creationId xmlns:a16="http://schemas.microsoft.com/office/drawing/2014/main" id="{B621D0DD-0D57-453C-9390-DE17A835317E}"/>
              </a:ext>
            </a:extLst>
          </p:cNvPr>
          <p:cNvSpPr>
            <a:spLocks noChangeArrowheads="1"/>
          </p:cNvSpPr>
          <p:nvPr/>
        </p:nvSpPr>
        <p:spPr bwMode="gray">
          <a:xfrm>
            <a:off x="7378388" y="5006714"/>
            <a:ext cx="4113212"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graphicFrame>
        <p:nvGraphicFramePr>
          <p:cNvPr id="115" name="Table 114">
            <a:extLst>
              <a:ext uri="{FF2B5EF4-FFF2-40B4-BE49-F238E27FC236}">
                <a16:creationId xmlns:a16="http://schemas.microsoft.com/office/drawing/2014/main" id="{4DE0EAD8-A2F3-47C0-A652-C82F51D15FED}"/>
              </a:ext>
            </a:extLst>
          </p:cNvPr>
          <p:cNvGraphicFramePr>
            <a:graphicFrameLocks noGrp="1"/>
          </p:cNvGraphicFramePr>
          <p:nvPr>
            <p:extLst/>
          </p:nvPr>
        </p:nvGraphicFramePr>
        <p:xfrm>
          <a:off x="7763620" y="3815030"/>
          <a:ext cx="1371028" cy="735015"/>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Mayo-</a:t>
                      </a:r>
                      <a:r>
                        <a:rPr lang="fr-FR" sz="1050" b="0" i="0" u="none" strike="noStrike" dirty="0" err="1">
                          <a:solidFill>
                            <a:schemeClr val="bg1"/>
                          </a:solidFill>
                          <a:effectLst/>
                          <a:latin typeface="Arial" panose="020B0604020202020204" pitchFamily="34" charset="0"/>
                        </a:rPr>
                        <a:t>Kebbi</a:t>
                      </a:r>
                      <a:r>
                        <a:rPr lang="fr-FR" sz="1050" b="0" i="0" u="none" strike="noStrike" dirty="0">
                          <a:solidFill>
                            <a:schemeClr val="bg1"/>
                          </a:solidFill>
                          <a:effectLst/>
                          <a:latin typeface="Arial" panose="020B0604020202020204" pitchFamily="34" charset="0"/>
                        </a:rPr>
                        <a:t> Ouest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Salamat</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94211784"/>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Tandjile</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03523449"/>
                  </a:ext>
                </a:extLst>
              </a:tr>
            </a:tbl>
          </a:graphicData>
        </a:graphic>
      </p:graphicFrame>
      <p:grpSp>
        <p:nvGrpSpPr>
          <p:cNvPr id="116" name="Group 115">
            <a:extLst>
              <a:ext uri="{FF2B5EF4-FFF2-40B4-BE49-F238E27FC236}">
                <a16:creationId xmlns:a16="http://schemas.microsoft.com/office/drawing/2014/main" id="{6C65EE89-6A5A-4A0B-B559-523F07913259}"/>
              </a:ext>
            </a:extLst>
          </p:cNvPr>
          <p:cNvGrpSpPr/>
          <p:nvPr/>
        </p:nvGrpSpPr>
        <p:grpSpPr>
          <a:xfrm>
            <a:off x="1035201" y="1825943"/>
            <a:ext cx="3827413" cy="4861837"/>
            <a:chOff x="603749" y="1565476"/>
            <a:chExt cx="3827413" cy="4861837"/>
          </a:xfrm>
        </p:grpSpPr>
        <p:grpSp>
          <p:nvGrpSpPr>
            <p:cNvPr id="117" name="Group 342">
              <a:extLst>
                <a:ext uri="{FF2B5EF4-FFF2-40B4-BE49-F238E27FC236}">
                  <a16:creationId xmlns:a16="http://schemas.microsoft.com/office/drawing/2014/main" id="{C35EF57F-663E-4594-96DF-F15932037B3B}"/>
                </a:ext>
              </a:extLst>
            </p:cNvPr>
            <p:cNvGrpSpPr>
              <a:grpSpLocks/>
            </p:cNvGrpSpPr>
            <p:nvPr/>
          </p:nvGrpSpPr>
          <p:grpSpPr bwMode="auto">
            <a:xfrm>
              <a:off x="603749" y="1565476"/>
              <a:ext cx="3827413" cy="4861837"/>
              <a:chOff x="4202687" y="1333501"/>
              <a:chExt cx="3978143" cy="5508598"/>
            </a:xfrm>
          </p:grpSpPr>
          <p:grpSp>
            <p:nvGrpSpPr>
              <p:cNvPr id="123" name="Group 5">
                <a:extLst>
                  <a:ext uri="{FF2B5EF4-FFF2-40B4-BE49-F238E27FC236}">
                    <a16:creationId xmlns:a16="http://schemas.microsoft.com/office/drawing/2014/main" id="{6A6506D2-44E6-4665-8520-24029B7E09DA}"/>
                  </a:ext>
                </a:extLst>
              </p:cNvPr>
              <p:cNvGrpSpPr>
                <a:grpSpLocks noChangeAspect="1"/>
              </p:cNvGrpSpPr>
              <p:nvPr/>
            </p:nvGrpSpPr>
            <p:grpSpPr bwMode="auto">
              <a:xfrm>
                <a:off x="4278259" y="1333501"/>
                <a:ext cx="3902571" cy="5166215"/>
                <a:chOff x="3081647" y="794776"/>
                <a:chExt cx="4311254" cy="5704263"/>
              </a:xfrm>
            </p:grpSpPr>
            <p:sp>
              <p:nvSpPr>
                <p:cNvPr id="148" name="Freeform 8">
                  <a:extLst>
                    <a:ext uri="{FF2B5EF4-FFF2-40B4-BE49-F238E27FC236}">
                      <a16:creationId xmlns:a16="http://schemas.microsoft.com/office/drawing/2014/main" id="{1D803870-7302-43CB-BE84-162A6999C126}"/>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9" name="Freeform 10">
                  <a:extLst>
                    <a:ext uri="{FF2B5EF4-FFF2-40B4-BE49-F238E27FC236}">
                      <a16:creationId xmlns:a16="http://schemas.microsoft.com/office/drawing/2014/main" id="{7EF51F60-3B23-4F12-81D7-75B9C818E2C3}"/>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0" name="Freeform 12">
                  <a:extLst>
                    <a:ext uri="{FF2B5EF4-FFF2-40B4-BE49-F238E27FC236}">
                      <a16:creationId xmlns:a16="http://schemas.microsoft.com/office/drawing/2014/main" id="{D0FC1543-81DE-4E7C-B6CA-E8BB7F1093F4}"/>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1" name="Freeform 14">
                  <a:extLst>
                    <a:ext uri="{FF2B5EF4-FFF2-40B4-BE49-F238E27FC236}">
                      <a16:creationId xmlns:a16="http://schemas.microsoft.com/office/drawing/2014/main" id="{7CEB4D8F-D999-43FA-9157-65C29A0886B2}"/>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2" name="Freeform 16">
                  <a:extLst>
                    <a:ext uri="{FF2B5EF4-FFF2-40B4-BE49-F238E27FC236}">
                      <a16:creationId xmlns:a16="http://schemas.microsoft.com/office/drawing/2014/main" id="{DC0854A4-0B49-4F63-8609-961CA25DC3D8}"/>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3" name="Freeform 20">
                  <a:extLst>
                    <a:ext uri="{FF2B5EF4-FFF2-40B4-BE49-F238E27FC236}">
                      <a16:creationId xmlns:a16="http://schemas.microsoft.com/office/drawing/2014/main" id="{ECC7169A-2E55-4B10-9093-40BE62F9F3C7}"/>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4" name="Freeform 22">
                  <a:extLst>
                    <a:ext uri="{FF2B5EF4-FFF2-40B4-BE49-F238E27FC236}">
                      <a16:creationId xmlns:a16="http://schemas.microsoft.com/office/drawing/2014/main" id="{4444272F-E670-403B-8ED0-FA04A6DFF854}"/>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25">
                  <a:extLst>
                    <a:ext uri="{FF2B5EF4-FFF2-40B4-BE49-F238E27FC236}">
                      <a16:creationId xmlns:a16="http://schemas.microsoft.com/office/drawing/2014/main" id="{DBC81F0D-8C11-4CE8-8CF8-F4148611FE95}"/>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6" name="Freeform 26">
                  <a:extLst>
                    <a:ext uri="{FF2B5EF4-FFF2-40B4-BE49-F238E27FC236}">
                      <a16:creationId xmlns:a16="http://schemas.microsoft.com/office/drawing/2014/main" id="{36D37987-832A-4997-9B87-D39357EAB4A5}"/>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29">
                  <a:extLst>
                    <a:ext uri="{FF2B5EF4-FFF2-40B4-BE49-F238E27FC236}">
                      <a16:creationId xmlns:a16="http://schemas.microsoft.com/office/drawing/2014/main" id="{D2EA0936-12DD-4610-BABA-14BDA5685225}"/>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8" name="Freeform 30">
                  <a:extLst>
                    <a:ext uri="{FF2B5EF4-FFF2-40B4-BE49-F238E27FC236}">
                      <a16:creationId xmlns:a16="http://schemas.microsoft.com/office/drawing/2014/main" id="{7FFBC069-1BFC-4F38-861F-81904E92F75B}"/>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33">
                  <a:extLst>
                    <a:ext uri="{FF2B5EF4-FFF2-40B4-BE49-F238E27FC236}">
                      <a16:creationId xmlns:a16="http://schemas.microsoft.com/office/drawing/2014/main" id="{3DCBEDDA-9484-4E93-AFA3-177C08A8C123}"/>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FF47D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0" name="Freeform 35">
                  <a:extLst>
                    <a:ext uri="{FF2B5EF4-FFF2-40B4-BE49-F238E27FC236}">
                      <a16:creationId xmlns:a16="http://schemas.microsoft.com/office/drawing/2014/main" id="{2510275D-6F7F-42EF-956A-BC614940CE3F}"/>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rgbClr val="FF47D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1" name="Freeform 36">
                  <a:extLst>
                    <a:ext uri="{FF2B5EF4-FFF2-40B4-BE49-F238E27FC236}">
                      <a16:creationId xmlns:a16="http://schemas.microsoft.com/office/drawing/2014/main" id="{009E2458-E350-4F1B-AF8B-183D3E7E948E}"/>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2" name="Freeform 38">
                  <a:extLst>
                    <a:ext uri="{FF2B5EF4-FFF2-40B4-BE49-F238E27FC236}">
                      <a16:creationId xmlns:a16="http://schemas.microsoft.com/office/drawing/2014/main" id="{FDDE0728-6953-45EC-90F9-94FCEA830409}"/>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3" name="Freeform 40">
                  <a:extLst>
                    <a:ext uri="{FF2B5EF4-FFF2-40B4-BE49-F238E27FC236}">
                      <a16:creationId xmlns:a16="http://schemas.microsoft.com/office/drawing/2014/main" id="{424F9E53-8A48-48F9-B4A0-747452D2E717}"/>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4" name="Freeform 42">
                  <a:extLst>
                    <a:ext uri="{FF2B5EF4-FFF2-40B4-BE49-F238E27FC236}">
                      <a16:creationId xmlns:a16="http://schemas.microsoft.com/office/drawing/2014/main" id="{5DBDFB68-78BB-428A-9EB3-184C64331026}"/>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5" name="Freeform 44">
                  <a:extLst>
                    <a:ext uri="{FF2B5EF4-FFF2-40B4-BE49-F238E27FC236}">
                      <a16:creationId xmlns:a16="http://schemas.microsoft.com/office/drawing/2014/main" id="{10D7860E-98B6-4D58-BE10-D512C370FA1A}"/>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6" name="Freeform 46">
                  <a:extLst>
                    <a:ext uri="{FF2B5EF4-FFF2-40B4-BE49-F238E27FC236}">
                      <a16:creationId xmlns:a16="http://schemas.microsoft.com/office/drawing/2014/main" id="{9157EB05-8152-4ABA-A78B-B64EF002E848}"/>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7" name="Freeform 48">
                  <a:extLst>
                    <a:ext uri="{FF2B5EF4-FFF2-40B4-BE49-F238E27FC236}">
                      <a16:creationId xmlns:a16="http://schemas.microsoft.com/office/drawing/2014/main" id="{6CAB3BA0-19C0-49E7-B6D4-8AE81904FF9D}"/>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8" name="Freeform 50">
                  <a:extLst>
                    <a:ext uri="{FF2B5EF4-FFF2-40B4-BE49-F238E27FC236}">
                      <a16:creationId xmlns:a16="http://schemas.microsoft.com/office/drawing/2014/main" id="{E9E4FAA0-B14C-43DF-BEF2-BE6EE481BDA2}"/>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69" name="Freeform 53">
                  <a:extLst>
                    <a:ext uri="{FF2B5EF4-FFF2-40B4-BE49-F238E27FC236}">
                      <a16:creationId xmlns:a16="http://schemas.microsoft.com/office/drawing/2014/main" id="{61E1737F-75F8-4AC2-8341-F55E4741607E}"/>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0" name="Freeform 54">
                  <a:extLst>
                    <a:ext uri="{FF2B5EF4-FFF2-40B4-BE49-F238E27FC236}">
                      <a16:creationId xmlns:a16="http://schemas.microsoft.com/office/drawing/2014/main" id="{0360A5E0-2003-4A90-835F-2A9D4787B0A4}"/>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1" name="Freeform 53">
                  <a:extLst>
                    <a:ext uri="{FF2B5EF4-FFF2-40B4-BE49-F238E27FC236}">
                      <a16:creationId xmlns:a16="http://schemas.microsoft.com/office/drawing/2014/main" id="{A88920A1-6637-40F8-8EE7-6443A04D0DB2}"/>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24" name="Rectangle 30">
                <a:extLst>
                  <a:ext uri="{FF2B5EF4-FFF2-40B4-BE49-F238E27FC236}">
                    <a16:creationId xmlns:a16="http://schemas.microsoft.com/office/drawing/2014/main" id="{31870067-866E-44C2-9D88-AB8F4DE5CEB6}"/>
                  </a:ext>
                </a:extLst>
              </p:cNvPr>
              <p:cNvSpPr>
                <a:spLocks noChangeArrowheads="1"/>
              </p:cNvSpPr>
              <p:nvPr/>
            </p:nvSpPr>
            <p:spPr bwMode="auto">
              <a:xfrm>
                <a:off x="4314224" y="5808467"/>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Logone</a:t>
                </a:r>
                <a:r>
                  <a:rPr lang="en-US" altLang="en-US" sz="800" b="1" dirty="0">
                    <a:latin typeface="+mj-lt"/>
                  </a:rPr>
                  <a:t> Occidental</a:t>
                </a:r>
              </a:p>
            </p:txBody>
          </p:sp>
          <p:sp>
            <p:nvSpPr>
              <p:cNvPr id="125" name="Rectangle 30">
                <a:extLst>
                  <a:ext uri="{FF2B5EF4-FFF2-40B4-BE49-F238E27FC236}">
                    <a16:creationId xmlns:a16="http://schemas.microsoft.com/office/drawing/2014/main" id="{9FBEBD20-1615-49AD-A9C1-9F018DF4AA1B}"/>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26" name="Rectangle 30">
                <a:extLst>
                  <a:ext uri="{FF2B5EF4-FFF2-40B4-BE49-F238E27FC236}">
                    <a16:creationId xmlns:a16="http://schemas.microsoft.com/office/drawing/2014/main" id="{EB887743-FA51-4C16-B4D0-1C59C9E27428}"/>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27" name="Rectangle 30">
                <a:extLst>
                  <a:ext uri="{FF2B5EF4-FFF2-40B4-BE49-F238E27FC236}">
                    <a16:creationId xmlns:a16="http://schemas.microsoft.com/office/drawing/2014/main" id="{D13E36CE-51BE-4444-B786-2321AC928DB5}"/>
                  </a:ext>
                </a:extLst>
              </p:cNvPr>
              <p:cNvSpPr>
                <a:spLocks noChangeArrowheads="1"/>
              </p:cNvSpPr>
              <p:nvPr/>
            </p:nvSpPr>
            <p:spPr bwMode="auto">
              <a:xfrm>
                <a:off x="4468310" y="5541242"/>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28" name="Rectangle 30">
                <a:extLst>
                  <a:ext uri="{FF2B5EF4-FFF2-40B4-BE49-F238E27FC236}">
                    <a16:creationId xmlns:a16="http://schemas.microsoft.com/office/drawing/2014/main" id="{FAFFF80A-A8EB-4E84-993D-2565FC65750C}"/>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129" name="Rectangle 30">
                <a:extLst>
                  <a:ext uri="{FF2B5EF4-FFF2-40B4-BE49-F238E27FC236}">
                    <a16:creationId xmlns:a16="http://schemas.microsoft.com/office/drawing/2014/main" id="{00AB5F77-9209-48FF-9F5A-8E102AECD032}"/>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30" name="Rectangle 30">
                <a:extLst>
                  <a:ext uri="{FF2B5EF4-FFF2-40B4-BE49-F238E27FC236}">
                    <a16:creationId xmlns:a16="http://schemas.microsoft.com/office/drawing/2014/main" id="{92094300-3E82-4128-A1FC-16D503116F0D}"/>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31" name="Rectangle 30">
                <a:extLst>
                  <a:ext uri="{FF2B5EF4-FFF2-40B4-BE49-F238E27FC236}">
                    <a16:creationId xmlns:a16="http://schemas.microsoft.com/office/drawing/2014/main" id="{21675355-8F8E-448D-81C9-E1CAB3FDE225}"/>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32" name="Rectangle 30">
                <a:extLst>
                  <a:ext uri="{FF2B5EF4-FFF2-40B4-BE49-F238E27FC236}">
                    <a16:creationId xmlns:a16="http://schemas.microsoft.com/office/drawing/2014/main" id="{4BB45B50-0820-463D-8FDD-B23495FD4924}"/>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33" name="Rectangle 30">
                <a:extLst>
                  <a:ext uri="{FF2B5EF4-FFF2-40B4-BE49-F238E27FC236}">
                    <a16:creationId xmlns:a16="http://schemas.microsoft.com/office/drawing/2014/main" id="{E1F57395-977F-45E3-8052-46837F6DDF8A}"/>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34" name="Rectangle 30">
                <a:extLst>
                  <a:ext uri="{FF2B5EF4-FFF2-40B4-BE49-F238E27FC236}">
                    <a16:creationId xmlns:a16="http://schemas.microsoft.com/office/drawing/2014/main" id="{C6CB594A-3BA4-4F4A-8877-3F2D81D86570}"/>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36" name="Rectangle 30">
                <a:extLst>
                  <a:ext uri="{FF2B5EF4-FFF2-40B4-BE49-F238E27FC236}">
                    <a16:creationId xmlns:a16="http://schemas.microsoft.com/office/drawing/2014/main" id="{A3C7EC65-8914-4C67-800A-4A7546EEF404}"/>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37" name="Rectangle 30">
                <a:extLst>
                  <a:ext uri="{FF2B5EF4-FFF2-40B4-BE49-F238E27FC236}">
                    <a16:creationId xmlns:a16="http://schemas.microsoft.com/office/drawing/2014/main" id="{E959C902-EEF9-4B4D-BEEA-30D13F90C9B8}"/>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38" name="Rectangle 30">
                <a:extLst>
                  <a:ext uri="{FF2B5EF4-FFF2-40B4-BE49-F238E27FC236}">
                    <a16:creationId xmlns:a16="http://schemas.microsoft.com/office/drawing/2014/main" id="{7993914A-26AA-424F-AE42-25DB9B59C3F7}"/>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39" name="Rectangle 30">
                <a:extLst>
                  <a:ext uri="{FF2B5EF4-FFF2-40B4-BE49-F238E27FC236}">
                    <a16:creationId xmlns:a16="http://schemas.microsoft.com/office/drawing/2014/main" id="{0DD6AC5B-2196-46A1-A195-27B192123CAD}"/>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40" name="Rectangle 30">
                <a:extLst>
                  <a:ext uri="{FF2B5EF4-FFF2-40B4-BE49-F238E27FC236}">
                    <a16:creationId xmlns:a16="http://schemas.microsoft.com/office/drawing/2014/main" id="{C9270215-A99D-41AE-87FE-859AC83921C0}"/>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41" name="Rectangle 30">
                <a:extLst>
                  <a:ext uri="{FF2B5EF4-FFF2-40B4-BE49-F238E27FC236}">
                    <a16:creationId xmlns:a16="http://schemas.microsoft.com/office/drawing/2014/main" id="{071EA9C1-315D-41D6-9D06-CD1124DCD66F}"/>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42" name="Rectangle 30">
                <a:extLst>
                  <a:ext uri="{FF2B5EF4-FFF2-40B4-BE49-F238E27FC236}">
                    <a16:creationId xmlns:a16="http://schemas.microsoft.com/office/drawing/2014/main" id="{07F33917-E2CF-4C2A-B306-FAACB77070C1}"/>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43" name="Rectangle 30">
                <a:extLst>
                  <a:ext uri="{FF2B5EF4-FFF2-40B4-BE49-F238E27FC236}">
                    <a16:creationId xmlns:a16="http://schemas.microsoft.com/office/drawing/2014/main" id="{BC9BBF16-78E2-4E92-8900-D698B225BB24}"/>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44" name="Rectangle 30">
                <a:extLst>
                  <a:ext uri="{FF2B5EF4-FFF2-40B4-BE49-F238E27FC236}">
                    <a16:creationId xmlns:a16="http://schemas.microsoft.com/office/drawing/2014/main" id="{93B2B09D-7F59-4D01-9484-10653D947011}"/>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45" name="Rectangle 30">
                <a:extLst>
                  <a:ext uri="{FF2B5EF4-FFF2-40B4-BE49-F238E27FC236}">
                    <a16:creationId xmlns:a16="http://schemas.microsoft.com/office/drawing/2014/main" id="{A849CB19-582B-410C-9DAB-0D057CF2C70D}"/>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46" name="Rectangle 30">
                <a:extLst>
                  <a:ext uri="{FF2B5EF4-FFF2-40B4-BE49-F238E27FC236}">
                    <a16:creationId xmlns:a16="http://schemas.microsoft.com/office/drawing/2014/main" id="{4DCC547C-C7C2-467D-9A76-18867EDF9007}"/>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47" name="Rectangle 30">
                <a:extLst>
                  <a:ext uri="{FF2B5EF4-FFF2-40B4-BE49-F238E27FC236}">
                    <a16:creationId xmlns:a16="http://schemas.microsoft.com/office/drawing/2014/main" id="{7379E89F-8572-448C-A161-43B134BD9A22}"/>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18" name="Straight Connector 117">
              <a:extLst>
                <a:ext uri="{FF2B5EF4-FFF2-40B4-BE49-F238E27FC236}">
                  <a16:creationId xmlns:a16="http://schemas.microsoft.com/office/drawing/2014/main" id="{D8A01A26-8583-41DB-AD38-1FD39C6FD0E6}"/>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C60CC886-88C1-421E-971F-45FB29711890}"/>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D2F2EC32-09A4-4AD3-BEA7-757B8E5D2F4C}"/>
                </a:ext>
              </a:extLst>
            </p:cNvPr>
            <p:cNvCxnSpPr>
              <a:cxnSpLocks/>
              <a:endCxn id="158" idx="36"/>
            </p:cNvCxnSpPr>
            <p:nvPr/>
          </p:nvCxnSpPr>
          <p:spPr>
            <a:xfrm>
              <a:off x="1236229" y="5707130"/>
              <a:ext cx="511239" cy="10647"/>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DDA5B203-3E12-465A-B8B0-0CD4A12CFABF}"/>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DBE137E2-CB31-47FD-BDE4-1A8FC260DC63}"/>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87" name="Rectangle 186">
            <a:extLst>
              <a:ext uri="{FF2B5EF4-FFF2-40B4-BE49-F238E27FC236}">
                <a16:creationId xmlns:a16="http://schemas.microsoft.com/office/drawing/2014/main" id="{8CF69A2B-141A-4EB2-87DC-B661FE3D79A0}"/>
              </a:ext>
            </a:extLst>
          </p:cNvPr>
          <p:cNvSpPr/>
          <p:nvPr/>
        </p:nvSpPr>
        <p:spPr>
          <a:xfrm>
            <a:off x="5409360" y="4763013"/>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88" name="Rectangle 187">
            <a:extLst>
              <a:ext uri="{FF2B5EF4-FFF2-40B4-BE49-F238E27FC236}">
                <a16:creationId xmlns:a16="http://schemas.microsoft.com/office/drawing/2014/main" id="{A63EFB27-20DA-463E-BC0A-62302EFC3155}"/>
              </a:ext>
            </a:extLst>
          </p:cNvPr>
          <p:cNvSpPr/>
          <p:nvPr/>
        </p:nvSpPr>
        <p:spPr>
          <a:xfrm>
            <a:off x="5415695" y="5017423"/>
            <a:ext cx="257015" cy="130578"/>
          </a:xfrm>
          <a:prstGeom prst="rect">
            <a:avLst/>
          </a:prstGeom>
          <a:solidFill>
            <a:schemeClr val="accent4">
              <a:lumMod val="20000"/>
              <a:lumOff val="8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89" name="Rectangle 188">
            <a:extLst>
              <a:ext uri="{FF2B5EF4-FFF2-40B4-BE49-F238E27FC236}">
                <a16:creationId xmlns:a16="http://schemas.microsoft.com/office/drawing/2014/main" id="{4D133DF2-8EB0-4328-9DAA-4FEA1287E6C4}"/>
              </a:ext>
            </a:extLst>
          </p:cNvPr>
          <p:cNvSpPr/>
          <p:nvPr/>
        </p:nvSpPr>
        <p:spPr>
          <a:xfrm>
            <a:off x="5415695" y="5190990"/>
            <a:ext cx="257015" cy="130578"/>
          </a:xfrm>
          <a:prstGeom prst="rect">
            <a:avLst/>
          </a:prstGeom>
          <a:solidFill>
            <a:schemeClr val="accent4">
              <a:lumMod val="60000"/>
              <a:lumOff val="4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90" name="Rectangle 189">
            <a:extLst>
              <a:ext uri="{FF2B5EF4-FFF2-40B4-BE49-F238E27FC236}">
                <a16:creationId xmlns:a16="http://schemas.microsoft.com/office/drawing/2014/main" id="{2D15B950-D74C-4F45-8224-DBF03ABF62A1}"/>
              </a:ext>
            </a:extLst>
          </p:cNvPr>
          <p:cNvSpPr/>
          <p:nvPr/>
        </p:nvSpPr>
        <p:spPr>
          <a:xfrm>
            <a:off x="5415695" y="5364556"/>
            <a:ext cx="257015" cy="130578"/>
          </a:xfrm>
          <a:prstGeom prst="rect">
            <a:avLst/>
          </a:prstGeom>
          <a:solidFill>
            <a:schemeClr val="accent4">
              <a:lumMod val="75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91" name="TextBox 190">
            <a:extLst>
              <a:ext uri="{FF2B5EF4-FFF2-40B4-BE49-F238E27FC236}">
                <a16:creationId xmlns:a16="http://schemas.microsoft.com/office/drawing/2014/main" id="{4994650E-F984-4A54-AE60-80B8611EDE60}"/>
              </a:ext>
            </a:extLst>
          </p:cNvPr>
          <p:cNvSpPr txBox="1"/>
          <p:nvPr/>
        </p:nvSpPr>
        <p:spPr>
          <a:xfrm>
            <a:off x="5733256" y="4994114"/>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92" name="TextBox 191">
            <a:extLst>
              <a:ext uri="{FF2B5EF4-FFF2-40B4-BE49-F238E27FC236}">
                <a16:creationId xmlns:a16="http://schemas.microsoft.com/office/drawing/2014/main" id="{67374E27-9EF6-43E8-94D1-4FFF73A42989}"/>
              </a:ext>
            </a:extLst>
          </p:cNvPr>
          <p:cNvSpPr txBox="1"/>
          <p:nvPr/>
        </p:nvSpPr>
        <p:spPr>
          <a:xfrm>
            <a:off x="5733258" y="5195816"/>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93" name="TextBox 192">
            <a:extLst>
              <a:ext uri="{FF2B5EF4-FFF2-40B4-BE49-F238E27FC236}">
                <a16:creationId xmlns:a16="http://schemas.microsoft.com/office/drawing/2014/main" id="{6FFB3D35-728C-4EF7-B900-F86414FCDBC0}"/>
              </a:ext>
            </a:extLst>
          </p:cNvPr>
          <p:cNvSpPr txBox="1"/>
          <p:nvPr/>
        </p:nvSpPr>
        <p:spPr>
          <a:xfrm>
            <a:off x="5733258" y="5370703"/>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94" name="TextBox 193">
            <a:extLst>
              <a:ext uri="{FF2B5EF4-FFF2-40B4-BE49-F238E27FC236}">
                <a16:creationId xmlns:a16="http://schemas.microsoft.com/office/drawing/2014/main" id="{DAF54644-3481-45AF-9EFF-20E6779ED2A2}"/>
              </a:ext>
            </a:extLst>
          </p:cNvPr>
          <p:cNvSpPr txBox="1"/>
          <p:nvPr/>
        </p:nvSpPr>
        <p:spPr>
          <a:xfrm>
            <a:off x="5733258" y="5545590"/>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95" name="Rectangle 194">
            <a:extLst>
              <a:ext uri="{FF2B5EF4-FFF2-40B4-BE49-F238E27FC236}">
                <a16:creationId xmlns:a16="http://schemas.microsoft.com/office/drawing/2014/main" id="{C3E95E4F-636E-4DC3-9AA5-480F3E8817FE}"/>
              </a:ext>
            </a:extLst>
          </p:cNvPr>
          <p:cNvSpPr/>
          <p:nvPr/>
        </p:nvSpPr>
        <p:spPr>
          <a:xfrm>
            <a:off x="5415694" y="5545590"/>
            <a:ext cx="257015" cy="130578"/>
          </a:xfrm>
          <a:prstGeom prst="rect">
            <a:avLst/>
          </a:prstGeom>
          <a:solidFill>
            <a:schemeClr val="accent4">
              <a:lumMod val="5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96" name="Rectangle 195">
            <a:extLst>
              <a:ext uri="{FF2B5EF4-FFF2-40B4-BE49-F238E27FC236}">
                <a16:creationId xmlns:a16="http://schemas.microsoft.com/office/drawing/2014/main" id="{00FAF48B-722E-4BB5-9BE3-E3AACABE57E9}"/>
              </a:ext>
            </a:extLst>
          </p:cNvPr>
          <p:cNvSpPr/>
          <p:nvPr/>
        </p:nvSpPr>
        <p:spPr>
          <a:xfrm>
            <a:off x="5388042" y="5884574"/>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97" name="Rectangle 196">
            <a:extLst>
              <a:ext uri="{FF2B5EF4-FFF2-40B4-BE49-F238E27FC236}">
                <a16:creationId xmlns:a16="http://schemas.microsoft.com/office/drawing/2014/main" id="{73127DD7-43C5-42E5-9496-7291E52F926B}"/>
              </a:ext>
            </a:extLst>
          </p:cNvPr>
          <p:cNvSpPr/>
          <p:nvPr/>
        </p:nvSpPr>
        <p:spPr>
          <a:xfrm>
            <a:off x="5472226" y="5929711"/>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98" name="Rectangle 197">
            <a:extLst>
              <a:ext uri="{FF2B5EF4-FFF2-40B4-BE49-F238E27FC236}">
                <a16:creationId xmlns:a16="http://schemas.microsoft.com/office/drawing/2014/main" id="{9EB20B85-C9D4-4226-BE1F-D14E407E5433}"/>
              </a:ext>
            </a:extLst>
          </p:cNvPr>
          <p:cNvSpPr/>
          <p:nvPr/>
        </p:nvSpPr>
        <p:spPr>
          <a:xfrm>
            <a:off x="5357511" y="6105912"/>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99" name="Rectangle 198">
            <a:extLst>
              <a:ext uri="{FF2B5EF4-FFF2-40B4-BE49-F238E27FC236}">
                <a16:creationId xmlns:a16="http://schemas.microsoft.com/office/drawing/2014/main" id="{A3F2714F-EF01-49F7-8082-2D8AC8C99F2D}"/>
              </a:ext>
            </a:extLst>
          </p:cNvPr>
          <p:cNvSpPr/>
          <p:nvPr/>
        </p:nvSpPr>
        <p:spPr>
          <a:xfrm>
            <a:off x="5357511" y="626179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200" name="Rectangle 199">
            <a:extLst>
              <a:ext uri="{FF2B5EF4-FFF2-40B4-BE49-F238E27FC236}">
                <a16:creationId xmlns:a16="http://schemas.microsoft.com/office/drawing/2014/main" id="{F4E7F020-7F98-48A7-BDD1-345533ECE1B7}"/>
              </a:ext>
            </a:extLst>
          </p:cNvPr>
          <p:cNvSpPr/>
          <p:nvPr/>
        </p:nvSpPr>
        <p:spPr>
          <a:xfrm>
            <a:off x="5361430" y="640375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82" name="Callout: Line 81">
            <a:extLst>
              <a:ext uri="{FF2B5EF4-FFF2-40B4-BE49-F238E27FC236}">
                <a16:creationId xmlns:a16="http://schemas.microsoft.com/office/drawing/2014/main" id="{A303836B-7600-4862-9A70-468663E9B8CC}"/>
              </a:ext>
            </a:extLst>
          </p:cNvPr>
          <p:cNvSpPr/>
          <p:nvPr/>
        </p:nvSpPr>
        <p:spPr>
          <a:xfrm>
            <a:off x="1304522" y="3212032"/>
            <a:ext cx="711771" cy="638406"/>
          </a:xfrm>
          <a:prstGeom prst="borderCallout1">
            <a:avLst>
              <a:gd name="adj1" fmla="val 97792"/>
              <a:gd name="adj2" fmla="val 50805"/>
              <a:gd name="adj3" fmla="val 284434"/>
              <a:gd name="adj4" fmla="val 15002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endParaRPr lang="fr-FR" sz="900" b="1" dirty="0">
              <a:solidFill>
                <a:srgbClr val="A21A80"/>
              </a:solidFill>
              <a:latin typeface="Arial" pitchFamily="34" charset="0"/>
              <a:cs typeface="Arial" pitchFamily="34" charset="0"/>
            </a:endParaRP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p>
          <a:p>
            <a:r>
              <a:rPr lang="fr-FR" sz="900" b="1" dirty="0">
                <a:solidFill>
                  <a:srgbClr val="A21A80"/>
                </a:solidFill>
                <a:latin typeface="Arial" pitchFamily="34" charset="0"/>
                <a:cs typeface="Arial" pitchFamily="34" charset="0"/>
              </a:rPr>
              <a:t>CANADA</a:t>
            </a:r>
          </a:p>
        </p:txBody>
      </p:sp>
      <p:sp>
        <p:nvSpPr>
          <p:cNvPr id="83" name="Callout: Line 82">
            <a:extLst>
              <a:ext uri="{FF2B5EF4-FFF2-40B4-BE49-F238E27FC236}">
                <a16:creationId xmlns:a16="http://schemas.microsoft.com/office/drawing/2014/main" id="{C443511A-5ADA-45D2-8CD4-775D8D4D8BC1}"/>
              </a:ext>
            </a:extLst>
          </p:cNvPr>
          <p:cNvSpPr/>
          <p:nvPr/>
        </p:nvSpPr>
        <p:spPr>
          <a:xfrm>
            <a:off x="308328" y="5588988"/>
            <a:ext cx="711771" cy="638406"/>
          </a:xfrm>
          <a:prstGeom prst="borderCallout1">
            <a:avLst>
              <a:gd name="adj1" fmla="val 51412"/>
              <a:gd name="adj2" fmla="val 104639"/>
              <a:gd name="adj3" fmla="val 55263"/>
              <a:gd name="adj4" fmla="val 12065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endParaRPr lang="fr-FR" sz="900" b="1" dirty="0">
              <a:solidFill>
                <a:srgbClr val="A21A80"/>
              </a:solidFill>
              <a:latin typeface="Arial" pitchFamily="34" charset="0"/>
              <a:cs typeface="Arial" pitchFamily="34" charset="0"/>
            </a:endParaRP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p>
          <a:p>
            <a:r>
              <a:rPr lang="fr-FR" sz="900" b="1" dirty="0">
                <a:solidFill>
                  <a:srgbClr val="A21A80"/>
                </a:solidFill>
                <a:latin typeface="Arial" pitchFamily="34" charset="0"/>
                <a:cs typeface="Arial" pitchFamily="34" charset="0"/>
              </a:rPr>
              <a:t>CANADA</a:t>
            </a:r>
          </a:p>
        </p:txBody>
      </p:sp>
      <p:sp>
        <p:nvSpPr>
          <p:cNvPr id="84" name="Callout: Line 83">
            <a:extLst>
              <a:ext uri="{FF2B5EF4-FFF2-40B4-BE49-F238E27FC236}">
                <a16:creationId xmlns:a16="http://schemas.microsoft.com/office/drawing/2014/main" id="{E951E4BF-62F2-47EC-B40D-1BFB94BBB88C}"/>
              </a:ext>
            </a:extLst>
          </p:cNvPr>
          <p:cNvSpPr/>
          <p:nvPr/>
        </p:nvSpPr>
        <p:spPr>
          <a:xfrm>
            <a:off x="1488775" y="6029191"/>
            <a:ext cx="681260" cy="821856"/>
          </a:xfrm>
          <a:prstGeom prst="borderCallout1">
            <a:avLst>
              <a:gd name="adj1" fmla="val 38083"/>
              <a:gd name="adj2" fmla="val 102263"/>
              <a:gd name="adj3" fmla="val 24168"/>
              <a:gd name="adj4" fmla="val 12227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endParaRPr lang="fr-FR" sz="900" b="1" dirty="0">
              <a:solidFill>
                <a:srgbClr val="A21A80"/>
              </a:solidFill>
              <a:latin typeface="Arial" pitchFamily="34" charset="0"/>
              <a:cs typeface="Arial" pitchFamily="34" charset="0"/>
            </a:endParaRPr>
          </a:p>
          <a:p>
            <a:r>
              <a:rPr lang="fr-FR" sz="900" b="1" dirty="0">
                <a:solidFill>
                  <a:srgbClr val="A21A80"/>
                </a:solidFill>
                <a:latin typeface="Arial" pitchFamily="34" charset="0"/>
                <a:cs typeface="Arial" pitchFamily="34" charset="0"/>
              </a:rPr>
              <a:t>SIDA</a:t>
            </a:r>
          </a:p>
          <a:p>
            <a:r>
              <a:rPr lang="fr-FR" sz="900" b="1" dirty="0">
                <a:solidFill>
                  <a:srgbClr val="A21A80"/>
                </a:solidFill>
                <a:latin typeface="Arial" pitchFamily="34" charset="0"/>
                <a:cs typeface="Arial" pitchFamily="34" charset="0"/>
              </a:rPr>
              <a:t>CANADA</a:t>
            </a:r>
          </a:p>
        </p:txBody>
      </p:sp>
      <p:sp>
        <p:nvSpPr>
          <p:cNvPr id="87" name="Callout: Line 86">
            <a:extLst>
              <a:ext uri="{FF2B5EF4-FFF2-40B4-BE49-F238E27FC236}">
                <a16:creationId xmlns:a16="http://schemas.microsoft.com/office/drawing/2014/main" id="{4C006964-E62E-4033-9445-2313C5A4EF42}"/>
              </a:ext>
            </a:extLst>
          </p:cNvPr>
          <p:cNvSpPr/>
          <p:nvPr/>
        </p:nvSpPr>
        <p:spPr>
          <a:xfrm>
            <a:off x="3891979" y="5998359"/>
            <a:ext cx="711771" cy="638406"/>
          </a:xfrm>
          <a:prstGeom prst="borderCallout1">
            <a:avLst>
              <a:gd name="adj1" fmla="val 51412"/>
              <a:gd name="adj2" fmla="val 641"/>
              <a:gd name="adj3" fmla="val 49807"/>
              <a:gd name="adj4" fmla="val -3228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endParaRPr lang="fr-FR" sz="900" b="1" dirty="0">
              <a:solidFill>
                <a:srgbClr val="A21A80"/>
              </a:solidFill>
              <a:latin typeface="Arial" pitchFamily="34" charset="0"/>
              <a:cs typeface="Arial" pitchFamily="34" charset="0"/>
            </a:endParaRPr>
          </a:p>
          <a:p>
            <a:r>
              <a:rPr lang="fr-FR" sz="900" b="1" dirty="0">
                <a:solidFill>
                  <a:srgbClr val="2784C6"/>
                </a:solidFill>
                <a:latin typeface="Arial" pitchFamily="34" charset="0"/>
                <a:cs typeface="Arial" pitchFamily="34" charset="0"/>
              </a:rPr>
              <a:t>UNICEF</a:t>
            </a:r>
          </a:p>
          <a:p>
            <a:r>
              <a:rPr lang="fr-FR" sz="900" b="1" dirty="0">
                <a:solidFill>
                  <a:srgbClr val="A21A80"/>
                </a:solidFill>
                <a:latin typeface="Arial" pitchFamily="34" charset="0"/>
                <a:cs typeface="Arial" pitchFamily="34" charset="0"/>
              </a:rPr>
              <a:t>CANADA</a:t>
            </a:r>
          </a:p>
        </p:txBody>
      </p:sp>
      <p:sp>
        <p:nvSpPr>
          <p:cNvPr id="88" name="Callout: Line 87">
            <a:extLst>
              <a:ext uri="{FF2B5EF4-FFF2-40B4-BE49-F238E27FC236}">
                <a16:creationId xmlns:a16="http://schemas.microsoft.com/office/drawing/2014/main" id="{53A2C543-19D0-46A7-8741-BFDB4CA079DE}"/>
              </a:ext>
            </a:extLst>
          </p:cNvPr>
          <p:cNvSpPr/>
          <p:nvPr/>
        </p:nvSpPr>
        <p:spPr>
          <a:xfrm>
            <a:off x="3886168" y="5998359"/>
            <a:ext cx="711771" cy="638406"/>
          </a:xfrm>
          <a:prstGeom prst="borderCallout1">
            <a:avLst>
              <a:gd name="adj1" fmla="val 33679"/>
              <a:gd name="adj2" fmla="val 641"/>
              <a:gd name="adj3" fmla="val -12942"/>
              <a:gd name="adj4" fmla="val -68987"/>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endParaRPr lang="fr-FR" sz="900" b="1" dirty="0">
              <a:solidFill>
                <a:srgbClr val="A21A80"/>
              </a:solidFill>
              <a:latin typeface="Arial" pitchFamily="34" charset="0"/>
              <a:cs typeface="Arial" pitchFamily="34" charset="0"/>
            </a:endParaRPr>
          </a:p>
          <a:p>
            <a:r>
              <a:rPr lang="fr-FR" sz="900" b="1" dirty="0">
                <a:solidFill>
                  <a:srgbClr val="2784C6"/>
                </a:solidFill>
                <a:latin typeface="Arial" pitchFamily="34" charset="0"/>
                <a:cs typeface="Arial" pitchFamily="34" charset="0"/>
              </a:rPr>
              <a:t>UNICEF</a:t>
            </a:r>
          </a:p>
          <a:p>
            <a:r>
              <a:rPr lang="fr-FR" sz="900" b="1" dirty="0">
                <a:solidFill>
                  <a:srgbClr val="A21A80"/>
                </a:solidFill>
                <a:latin typeface="Arial" pitchFamily="34" charset="0"/>
                <a:cs typeface="Arial" pitchFamily="34" charset="0"/>
              </a:rPr>
              <a:t>CANADA</a:t>
            </a:r>
          </a:p>
        </p:txBody>
      </p:sp>
      <p:sp>
        <p:nvSpPr>
          <p:cNvPr id="89" name="Callout: Line 88">
            <a:extLst>
              <a:ext uri="{FF2B5EF4-FFF2-40B4-BE49-F238E27FC236}">
                <a16:creationId xmlns:a16="http://schemas.microsoft.com/office/drawing/2014/main" id="{D68D38FC-B732-4E38-BDAF-77B7E5489C7D}"/>
              </a:ext>
            </a:extLst>
          </p:cNvPr>
          <p:cNvSpPr/>
          <p:nvPr/>
        </p:nvSpPr>
        <p:spPr>
          <a:xfrm>
            <a:off x="164595" y="4844828"/>
            <a:ext cx="711771" cy="638406"/>
          </a:xfrm>
          <a:prstGeom prst="borderCallout1">
            <a:avLst>
              <a:gd name="adj1" fmla="val 51412"/>
              <a:gd name="adj2" fmla="val 104639"/>
              <a:gd name="adj3" fmla="val 55263"/>
              <a:gd name="adj4" fmla="val 13411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endParaRPr lang="fr-FR" sz="900" b="1" dirty="0">
              <a:solidFill>
                <a:srgbClr val="A21A80"/>
              </a:solidFill>
              <a:latin typeface="Arial" pitchFamily="34" charset="0"/>
              <a:cs typeface="Arial" pitchFamily="34" charset="0"/>
            </a:endParaRPr>
          </a:p>
          <a:p>
            <a:r>
              <a:rPr lang="fr-FR" sz="900" b="1" dirty="0">
                <a:solidFill>
                  <a:srgbClr val="2784C6"/>
                </a:solidFill>
                <a:latin typeface="Arial" pitchFamily="34" charset="0"/>
                <a:cs typeface="Arial" pitchFamily="34" charset="0"/>
              </a:rPr>
              <a:t>UNICEF</a:t>
            </a:r>
          </a:p>
          <a:p>
            <a:r>
              <a:rPr lang="fr-FR" sz="900" b="1" dirty="0">
                <a:solidFill>
                  <a:srgbClr val="A21A80"/>
                </a:solidFill>
                <a:latin typeface="Arial" pitchFamily="34" charset="0"/>
                <a:cs typeface="Arial" pitchFamily="34" charset="0"/>
              </a:rPr>
              <a:t>CANADA</a:t>
            </a:r>
          </a:p>
        </p:txBody>
      </p:sp>
      <p:sp>
        <p:nvSpPr>
          <p:cNvPr id="90" name="Callout: Line 89">
            <a:extLst>
              <a:ext uri="{FF2B5EF4-FFF2-40B4-BE49-F238E27FC236}">
                <a16:creationId xmlns:a16="http://schemas.microsoft.com/office/drawing/2014/main" id="{59711775-E62D-41AA-8123-60ADF4F17440}"/>
              </a:ext>
            </a:extLst>
          </p:cNvPr>
          <p:cNvSpPr/>
          <p:nvPr/>
        </p:nvSpPr>
        <p:spPr>
          <a:xfrm>
            <a:off x="171129" y="4844828"/>
            <a:ext cx="711771" cy="638406"/>
          </a:xfrm>
          <a:prstGeom prst="borderCallout1">
            <a:avLst>
              <a:gd name="adj1" fmla="val 51412"/>
              <a:gd name="adj2" fmla="val 104639"/>
              <a:gd name="adj3" fmla="val 109827"/>
              <a:gd name="adj4" fmla="val 16103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endParaRPr lang="fr-FR" sz="900" b="1" dirty="0">
              <a:solidFill>
                <a:srgbClr val="A21A80"/>
              </a:solidFill>
              <a:latin typeface="Arial" pitchFamily="34" charset="0"/>
              <a:cs typeface="Arial" pitchFamily="34" charset="0"/>
            </a:endParaRP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p>
          <a:p>
            <a:r>
              <a:rPr lang="fr-FR" sz="900" b="1" dirty="0">
                <a:solidFill>
                  <a:srgbClr val="A21A80"/>
                </a:solidFill>
                <a:latin typeface="Arial" pitchFamily="34" charset="0"/>
                <a:cs typeface="Arial" pitchFamily="34" charset="0"/>
              </a:rPr>
              <a:t>CANADA</a:t>
            </a:r>
          </a:p>
        </p:txBody>
      </p:sp>
      <p:sp>
        <p:nvSpPr>
          <p:cNvPr id="91" name="Callout: Line 90">
            <a:extLst>
              <a:ext uri="{FF2B5EF4-FFF2-40B4-BE49-F238E27FC236}">
                <a16:creationId xmlns:a16="http://schemas.microsoft.com/office/drawing/2014/main" id="{3B9FDD9B-673E-4B5C-945F-DCD31078E561}"/>
              </a:ext>
            </a:extLst>
          </p:cNvPr>
          <p:cNvSpPr/>
          <p:nvPr/>
        </p:nvSpPr>
        <p:spPr>
          <a:xfrm>
            <a:off x="3891637" y="5999570"/>
            <a:ext cx="711771" cy="638406"/>
          </a:xfrm>
          <a:prstGeom prst="borderCallout1">
            <a:avLst>
              <a:gd name="adj1" fmla="val 940"/>
              <a:gd name="adj2" fmla="val 32452"/>
              <a:gd name="adj3" fmla="val -47045"/>
              <a:gd name="adj4" fmla="val -47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endParaRPr lang="fr-FR" sz="900" b="1" dirty="0">
              <a:solidFill>
                <a:srgbClr val="A21A80"/>
              </a:solidFill>
              <a:latin typeface="Arial" pitchFamily="34" charset="0"/>
              <a:cs typeface="Arial" pitchFamily="34" charset="0"/>
            </a:endParaRPr>
          </a:p>
          <a:p>
            <a:r>
              <a:rPr lang="fr-FR" sz="900" b="1" dirty="0">
                <a:solidFill>
                  <a:srgbClr val="2784C6"/>
                </a:solidFill>
                <a:latin typeface="Arial" pitchFamily="34" charset="0"/>
                <a:cs typeface="Arial" pitchFamily="34" charset="0"/>
              </a:rPr>
              <a:t>UNICEF</a:t>
            </a:r>
          </a:p>
          <a:p>
            <a:r>
              <a:rPr lang="fr-FR" sz="900" b="1" dirty="0">
                <a:solidFill>
                  <a:srgbClr val="A21A80"/>
                </a:solidFill>
                <a:latin typeface="Arial" pitchFamily="34" charset="0"/>
                <a:cs typeface="Arial" pitchFamily="34" charset="0"/>
              </a:rPr>
              <a:t>CANADA</a:t>
            </a:r>
          </a:p>
        </p:txBody>
      </p:sp>
      <p:sp>
        <p:nvSpPr>
          <p:cNvPr id="92" name="Callout: Line 91">
            <a:extLst>
              <a:ext uri="{FF2B5EF4-FFF2-40B4-BE49-F238E27FC236}">
                <a16:creationId xmlns:a16="http://schemas.microsoft.com/office/drawing/2014/main" id="{E74A0D8A-60CC-4E57-AFDB-D3AF50B2AF5B}"/>
              </a:ext>
            </a:extLst>
          </p:cNvPr>
          <p:cNvSpPr/>
          <p:nvPr/>
        </p:nvSpPr>
        <p:spPr>
          <a:xfrm>
            <a:off x="3890239" y="6010414"/>
            <a:ext cx="711771" cy="638406"/>
          </a:xfrm>
          <a:prstGeom prst="borderCallout1">
            <a:avLst>
              <a:gd name="adj1" fmla="val 73238"/>
              <a:gd name="adj2" fmla="val 641"/>
              <a:gd name="adj3" fmla="val 89366"/>
              <a:gd name="adj4" fmla="val -8366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endParaRPr lang="fr-FR" sz="900" b="1" dirty="0">
              <a:solidFill>
                <a:srgbClr val="A21A80"/>
              </a:solidFill>
              <a:latin typeface="Arial" pitchFamily="34" charset="0"/>
              <a:cs typeface="Arial" pitchFamily="34" charset="0"/>
            </a:endParaRP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p>
          <a:p>
            <a:r>
              <a:rPr lang="fr-FR" sz="900" b="1" dirty="0">
                <a:solidFill>
                  <a:srgbClr val="A21A80"/>
                </a:solidFill>
                <a:latin typeface="Arial" pitchFamily="34" charset="0"/>
                <a:cs typeface="Arial" pitchFamily="34" charset="0"/>
              </a:rPr>
              <a:t>CANADA</a:t>
            </a:r>
          </a:p>
        </p:txBody>
      </p:sp>
      <p:graphicFrame>
        <p:nvGraphicFramePr>
          <p:cNvPr id="93" name="Table 92">
            <a:extLst>
              <a:ext uri="{FF2B5EF4-FFF2-40B4-BE49-F238E27FC236}">
                <a16:creationId xmlns:a16="http://schemas.microsoft.com/office/drawing/2014/main" id="{B34B22C8-19F8-4C6B-AEDB-384F68928A68}"/>
              </a:ext>
            </a:extLst>
          </p:cNvPr>
          <p:cNvGraphicFramePr>
            <a:graphicFrameLocks noGrp="1"/>
          </p:cNvGraphicFramePr>
          <p:nvPr>
            <p:extLst>
              <p:ext uri="{D42A27DB-BD31-4B8C-83A1-F6EECF244321}">
                <p14:modId xmlns:p14="http://schemas.microsoft.com/office/powerpoint/2010/main" val="2983661699"/>
              </p:ext>
            </p:extLst>
          </p:nvPr>
        </p:nvGraphicFramePr>
        <p:xfrm>
          <a:off x="9414010" y="2351328"/>
          <a:ext cx="1547723" cy="2150577"/>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38953">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38953">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38953">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870765789"/>
                  </a:ext>
                </a:extLst>
              </a:tr>
              <a:tr h="238953">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83448181"/>
                  </a:ext>
                </a:extLst>
              </a:tr>
              <a:tr h="238953">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53519723"/>
                  </a:ext>
                </a:extLst>
              </a:tr>
              <a:tr h="238953">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90895848"/>
                  </a:ext>
                </a:extLst>
              </a:tr>
              <a:tr h="238953">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47169251"/>
                  </a:ext>
                </a:extLst>
              </a:tr>
            </a:tbl>
          </a:graphicData>
        </a:graphic>
      </p:graphicFrame>
      <p:sp>
        <p:nvSpPr>
          <p:cNvPr id="94" name="TextBox 93">
            <a:extLst>
              <a:ext uri="{FF2B5EF4-FFF2-40B4-BE49-F238E27FC236}">
                <a16:creationId xmlns:a16="http://schemas.microsoft.com/office/drawing/2014/main" id="{2E4BEFE4-B010-41C1-AE12-78CEACAF21B5}"/>
              </a:ext>
            </a:extLst>
          </p:cNvPr>
          <p:cNvSpPr txBox="1"/>
          <p:nvPr/>
        </p:nvSpPr>
        <p:spPr>
          <a:xfrm>
            <a:off x="7557089" y="5430481"/>
            <a:ext cx="4113212" cy="1028143"/>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21 provinces avec MSP le </a:t>
            </a:r>
            <a:r>
              <a:rPr lang="en-US" sz="1100" dirty="0" err="1">
                <a:solidFill>
                  <a:srgbClr val="000000"/>
                </a:solidFill>
                <a:latin typeface="Arial" pitchFamily="34" charset="0"/>
                <a:cs typeface="Arial" pitchFamily="34" charset="0"/>
              </a:rPr>
              <a:t>seul</a:t>
            </a:r>
            <a:r>
              <a:rPr lang="en-US" sz="1100" dirty="0">
                <a:solidFill>
                  <a:srgbClr val="000000"/>
                </a:solidFill>
                <a:latin typeface="Arial" pitchFamily="34" charset="0"/>
                <a:cs typeface="Arial" pitchFamily="34" charset="0"/>
              </a:rPr>
              <a:t> executant.</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Lac a la plus </a:t>
            </a:r>
            <a:r>
              <a:rPr lang="en-US" sz="1100" dirty="0" err="1">
                <a:solidFill>
                  <a:srgbClr val="000000"/>
                </a:solidFill>
                <a:latin typeface="Arial" pitchFamily="34" charset="0"/>
                <a:cs typeface="Arial" pitchFamily="34" charset="0"/>
              </a:rPr>
              <a:t>grande</a:t>
            </a:r>
            <a:r>
              <a:rPr lang="en-US" sz="1100" dirty="0">
                <a:solidFill>
                  <a:srgbClr val="000000"/>
                </a:solidFill>
                <a:latin typeface="Arial" pitchFamily="34" charset="0"/>
                <a:cs typeface="Arial" pitchFamily="34" charset="0"/>
              </a:rPr>
              <a:t> presence de </a:t>
            </a:r>
            <a:r>
              <a:rPr lang="en-US" sz="1100" dirty="0" err="1">
                <a:solidFill>
                  <a:srgbClr val="000000"/>
                </a:solidFill>
                <a:latin typeface="Arial" pitchFamily="34" charset="0"/>
                <a:cs typeface="Arial" pitchFamily="34" charset="0"/>
              </a:rPr>
              <a:t>catalyseurs</a:t>
            </a:r>
            <a:r>
              <a:rPr lang="en-US" sz="1100" dirty="0">
                <a:solidFill>
                  <a:srgbClr val="000000"/>
                </a:solidFill>
                <a:latin typeface="Arial" pitchFamily="34" charset="0"/>
                <a:cs typeface="Arial" pitchFamily="34" charset="0"/>
              </a:rPr>
              <a:t> et </a:t>
            </a:r>
            <a:r>
              <a:rPr lang="en-US" sz="1100" dirty="0" err="1">
                <a:solidFill>
                  <a:srgbClr val="000000"/>
                </a:solidFill>
                <a:latin typeface="Arial" pitchFamily="34" charset="0"/>
                <a:cs typeface="Arial" pitchFamily="34" charset="0"/>
              </a:rPr>
              <a:t>bailleurs</a:t>
            </a:r>
            <a:r>
              <a:rPr lang="en-US" sz="1100" dirty="0">
                <a:solidFill>
                  <a:srgbClr val="000000"/>
                </a:solidFill>
                <a:latin typeface="Arial" pitchFamily="34" charset="0"/>
                <a:cs typeface="Arial" pitchFamily="34" charset="0"/>
              </a:rPr>
              <a:t>.</a:t>
            </a:r>
          </a:p>
          <a:p>
            <a:endParaRPr lang="en-US" sz="1100" dirty="0">
              <a:solidFill>
                <a:srgbClr val="000000"/>
              </a:solidFill>
              <a:latin typeface="Arial" pitchFamily="34" charset="0"/>
              <a:cs typeface="Arial" pitchFamily="34" charset="0"/>
            </a:endParaRPr>
          </a:p>
          <a:p>
            <a:pPr marL="171450" indent="-171450" algn="ctr">
              <a:buFont typeface="Arial" panose="020B0604020202020204" pitchFamily="34" charset="0"/>
              <a:buChar char="•"/>
            </a:pPr>
            <a:endParaRPr lang="en-US" sz="1100" dirty="0">
              <a:solidFill>
                <a:srgbClr val="000000"/>
              </a:solidFill>
              <a:latin typeface="Arial" pitchFamily="34" charset="0"/>
              <a:cs typeface="Arial" pitchFamily="34" charset="0"/>
            </a:endParaRPr>
          </a:p>
        </p:txBody>
      </p:sp>
      <p:pic>
        <p:nvPicPr>
          <p:cNvPr id="95" name="Picture 94" descr="A screenshot of a cell phone&#10;&#10;Description generated with high confidence">
            <a:extLst>
              <a:ext uri="{FF2B5EF4-FFF2-40B4-BE49-F238E27FC236}">
                <a16:creationId xmlns:a16="http://schemas.microsoft.com/office/drawing/2014/main" id="{97D6C9C8-1C2F-4474-BD62-BA25B7D32DF5}"/>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3651175324"/>
      </p:ext>
    </p:extLst>
  </p:cSld>
  <p:clrMapOvr>
    <a:overrideClrMapping bg1="lt1" tx1="dk1" bg2="lt2" tx2="dk2" accent1="accent1" accent2="accent2" accent3="accent3" accent4="accent4" accent5="accent5" accent6="accent6" hlink="hlink" folHlink="folHlink"/>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1" name="ColumnHeader">
            <a:extLst>
              <a:ext uri="{FF2B5EF4-FFF2-40B4-BE49-F238E27FC236}">
                <a16:creationId xmlns:a16="http://schemas.microsoft.com/office/drawing/2014/main" id="{F622613F-6B69-4E0C-9A19-73B3271F2D7E}"/>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le </a:t>
            </a:r>
            <a:r>
              <a:rPr lang="en-US" sz="1200" b="1" dirty="0" err="1">
                <a:latin typeface="Arial" pitchFamily="34" charset="0"/>
                <a:cs typeface="Arial" pitchFamily="34" charset="0"/>
              </a:rPr>
              <a:t>déparasitage</a:t>
            </a:r>
            <a:r>
              <a:rPr lang="en-US" sz="1200" b="1" dirty="0">
                <a:latin typeface="Arial" pitchFamily="34" charset="0"/>
                <a:cs typeface="Arial" pitchFamily="34" charset="0"/>
              </a:rPr>
              <a:t> au mebendazole</a:t>
            </a:r>
          </a:p>
        </p:txBody>
      </p:sp>
      <p:sp>
        <p:nvSpPr>
          <p:cNvPr id="135" name="Title 1">
            <a:extLst>
              <a:ext uri="{FF2B5EF4-FFF2-40B4-BE49-F238E27FC236}">
                <a16:creationId xmlns:a16="http://schemas.microsoft.com/office/drawing/2014/main" id="{37F06FC8-288C-4ED1-AA12-2592145E6EDF}"/>
              </a:ext>
            </a:extLst>
          </p:cNvPr>
          <p:cNvSpPr txBox="1">
            <a:spLocks/>
          </p:cNvSpPr>
          <p:nvPr/>
        </p:nvSpPr>
        <p:spPr>
          <a:xfrm>
            <a:off x="478310" y="112488"/>
            <a:ext cx="11068539"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eaLnBrk="1" fontAlgn="b" hangingPunct="1">
              <a:spcBef>
                <a:spcPts val="0"/>
              </a:spcBef>
              <a:spcAft>
                <a:spcPts val="0"/>
              </a:spcAft>
              <a:defRPr/>
            </a:pPr>
            <a:r>
              <a:rPr lang="fr-FR" sz="2000" dirty="0">
                <a:cs typeface="Arial" pitchFamily="34" charset="0"/>
              </a:rPr>
              <a:t>Quels sont les intervenants appuyant le d</a:t>
            </a:r>
            <a:r>
              <a:rPr lang="fr-FR" sz="2000" dirty="0">
                <a:cs typeface="Calibri" panose="020F0502020204030204" pitchFamily="34" charset="0"/>
              </a:rPr>
              <a:t>éparasitage au </a:t>
            </a:r>
            <a:r>
              <a:rPr lang="fr-FR" sz="2000" dirty="0" err="1">
                <a:cs typeface="Calibri" panose="020F0502020204030204" pitchFamily="34" charset="0"/>
              </a:rPr>
              <a:t>mebendazole</a:t>
            </a:r>
            <a:r>
              <a:rPr lang="fr-FR" sz="2000" dirty="0">
                <a:cs typeface="Calibri" panose="020F0502020204030204" pitchFamily="34" charset="0"/>
              </a:rPr>
              <a:t>? (1/3)</a:t>
            </a:r>
            <a:br>
              <a:rPr lang="fr-FR" sz="3200" dirty="0">
                <a:cs typeface="Arial" pitchFamily="34" charset="0"/>
              </a:rPr>
            </a:br>
            <a:r>
              <a:rPr lang="fr-FR" sz="1400" dirty="0">
                <a:solidFill>
                  <a:srgbClr val="0070C0"/>
                </a:solidFill>
                <a:cs typeface="Arial" pitchFamily="34" charset="0"/>
              </a:rPr>
              <a:t>Cette action est menée et appuyée par le Ministère de Santé Publique dans les provinces</a:t>
            </a:r>
            <a:endParaRPr lang="en-GB" sz="1400" dirty="0">
              <a:solidFill>
                <a:srgbClr val="0070C0"/>
              </a:solidFill>
              <a:cs typeface="Arial" pitchFamily="34" charset="0"/>
            </a:endParaRPr>
          </a:p>
          <a:p>
            <a:pPr lvl="0" eaLnBrk="1" fontAlgn="b" hangingPunct="1">
              <a:spcBef>
                <a:spcPts val="0"/>
              </a:spcBef>
              <a:spcAft>
                <a:spcPts val="0"/>
              </a:spcAft>
              <a:defRPr/>
            </a:pPr>
            <a:endParaRPr lang="en-GB" sz="1400" dirty="0">
              <a:solidFill>
                <a:srgbClr val="0070C0"/>
              </a:solidFill>
              <a:cs typeface="Arial" pitchFamily="34" charset="0"/>
            </a:endParaRPr>
          </a:p>
        </p:txBody>
      </p:sp>
      <p:sp>
        <p:nvSpPr>
          <p:cNvPr id="182" name="ColumnHeader">
            <a:extLst>
              <a:ext uri="{FF2B5EF4-FFF2-40B4-BE49-F238E27FC236}">
                <a16:creationId xmlns:a16="http://schemas.microsoft.com/office/drawing/2014/main" id="{81FC9433-6E69-404A-B9B9-EE7FB6E119B5}"/>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183" name="Rectangle 182">
            <a:extLst>
              <a:ext uri="{FF2B5EF4-FFF2-40B4-BE49-F238E27FC236}">
                <a16:creationId xmlns:a16="http://schemas.microsoft.com/office/drawing/2014/main" id="{F7535B4D-090C-40D5-9EA1-7116BF04F4B2}"/>
              </a:ext>
            </a:extLst>
          </p:cNvPr>
          <p:cNvSpPr/>
          <p:nvPr/>
        </p:nvSpPr>
        <p:spPr>
          <a:xfrm>
            <a:off x="7770676" y="1890408"/>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85" name="Rectangle 184">
            <a:extLst>
              <a:ext uri="{FF2B5EF4-FFF2-40B4-BE49-F238E27FC236}">
                <a16:creationId xmlns:a16="http://schemas.microsoft.com/office/drawing/2014/main" id="{54FA479B-3568-46AF-B8B1-043BBDAEB7C8}"/>
              </a:ext>
            </a:extLst>
          </p:cNvPr>
          <p:cNvSpPr/>
          <p:nvPr/>
        </p:nvSpPr>
        <p:spPr>
          <a:xfrm>
            <a:off x="9451258" y="1890535"/>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Enfants 12-59 mois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86" name="Rectangle 185">
            <a:extLst>
              <a:ext uri="{FF2B5EF4-FFF2-40B4-BE49-F238E27FC236}">
                <a16:creationId xmlns:a16="http://schemas.microsoft.com/office/drawing/2014/main" id="{5CB39A98-50A4-4101-98DA-1C91A10CB70B}"/>
              </a:ext>
            </a:extLst>
          </p:cNvPr>
          <p:cNvSpPr/>
          <p:nvPr/>
        </p:nvSpPr>
        <p:spPr>
          <a:xfrm>
            <a:off x="7753886" y="3848218"/>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89" name="Table 188">
            <a:extLst>
              <a:ext uri="{FF2B5EF4-FFF2-40B4-BE49-F238E27FC236}">
                <a16:creationId xmlns:a16="http://schemas.microsoft.com/office/drawing/2014/main" id="{EDA19357-63E7-4C28-A88F-33F88E20F117}"/>
              </a:ext>
            </a:extLst>
          </p:cNvPr>
          <p:cNvGraphicFramePr>
            <a:graphicFrameLocks noGrp="1"/>
          </p:cNvGraphicFramePr>
          <p:nvPr>
            <p:extLst>
              <p:ext uri="{D42A27DB-BD31-4B8C-83A1-F6EECF244321}">
                <p14:modId xmlns:p14="http://schemas.microsoft.com/office/powerpoint/2010/main" val="1718465522"/>
              </p:ext>
            </p:extLst>
          </p:nvPr>
        </p:nvGraphicFramePr>
        <p:xfrm>
          <a:off x="7753886" y="2362983"/>
          <a:ext cx="1371028" cy="1470030"/>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Borkou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a:solidFill>
                            <a:schemeClr val="bg1"/>
                          </a:solidFill>
                          <a:effectLst/>
                          <a:latin typeface="Arial" panose="020B0604020202020204" pitchFamily="34" charset="0"/>
                        </a:rPr>
                        <a:t>Ennedi-Est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94211784"/>
                  </a:ext>
                </a:extLst>
              </a:tr>
              <a:tr h="245005">
                <a:tc>
                  <a:txBody>
                    <a:bodyPr/>
                    <a:lstStyle/>
                    <a:p>
                      <a:pPr algn="ctr" rtl="0" fontAlgn="b"/>
                      <a:r>
                        <a:rPr lang="fr-FR" sz="1050" b="0" i="0" u="none" strike="noStrike" dirty="0">
                          <a:solidFill>
                            <a:schemeClr val="bg1"/>
                          </a:solidFill>
                          <a:effectLst/>
                          <a:latin typeface="Arial" panose="020B0604020202020204" pitchFamily="34" charset="0"/>
                        </a:rPr>
                        <a:t>Ennedi-Ouest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804399694"/>
                  </a:ext>
                </a:extLst>
              </a:tr>
              <a:tr h="245005">
                <a:tc>
                  <a:txBody>
                    <a:bodyPr/>
                    <a:lstStyle/>
                    <a:p>
                      <a:pPr algn="ctr" rtl="0" fontAlgn="b"/>
                      <a:r>
                        <a:rPr lang="fr-FR" sz="1050" b="0" i="0" u="none" strike="noStrike" dirty="0">
                          <a:solidFill>
                            <a:schemeClr val="bg1"/>
                          </a:solidFill>
                          <a:effectLst/>
                          <a:latin typeface="Arial" panose="020B0604020202020204" pitchFamily="34" charset="0"/>
                        </a:rPr>
                        <a:t>N’Djamena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r h="245005">
                <a:tc>
                  <a:txBody>
                    <a:bodyPr/>
                    <a:lstStyle/>
                    <a:p>
                      <a:pPr algn="ctr" rtl="0" fontAlgn="b"/>
                      <a:r>
                        <a:rPr lang="fr-FR" sz="1050" b="0" i="0" u="none" strike="noStrike" dirty="0">
                          <a:solidFill>
                            <a:schemeClr val="bg1"/>
                          </a:solidFill>
                          <a:effectLst/>
                          <a:latin typeface="Arial" panose="020B0604020202020204" pitchFamily="34" charset="0"/>
                        </a:rPr>
                        <a:t>Tibesti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256104643"/>
                  </a:ext>
                </a:extLst>
              </a:tr>
              <a:tr h="245005">
                <a:tc>
                  <a:txBody>
                    <a:bodyPr/>
                    <a:lstStyle/>
                    <a:p>
                      <a:pPr algn="ctr" rtl="0" fontAlgn="b"/>
                      <a:r>
                        <a:rPr lang="fr-FR" sz="1050" b="0" i="0" u="none" strike="noStrike" dirty="0">
                          <a:solidFill>
                            <a:schemeClr val="bg1"/>
                          </a:solidFill>
                          <a:effectLst/>
                          <a:latin typeface="Arial" panose="020B0604020202020204" pitchFamily="34" charset="0"/>
                        </a:rPr>
                        <a:t>Wadi </a:t>
                      </a:r>
                      <a:r>
                        <a:rPr lang="fr-FR" sz="1050" b="0" i="0" u="none" strike="noStrike" dirty="0" err="1">
                          <a:solidFill>
                            <a:schemeClr val="bg1"/>
                          </a:solidFill>
                          <a:effectLst/>
                          <a:latin typeface="Arial" panose="020B0604020202020204" pitchFamily="34" charset="0"/>
                        </a:rPr>
                        <a:t>Fira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571265608"/>
                  </a:ext>
                </a:extLst>
              </a:tr>
            </a:tbl>
          </a:graphicData>
        </a:graphic>
      </p:graphicFrame>
      <p:graphicFrame>
        <p:nvGraphicFramePr>
          <p:cNvPr id="190" name="Table 189">
            <a:extLst>
              <a:ext uri="{FF2B5EF4-FFF2-40B4-BE49-F238E27FC236}">
                <a16:creationId xmlns:a16="http://schemas.microsoft.com/office/drawing/2014/main" id="{0D1FBF1B-7114-4A16-847C-D6C82D9A3A82}"/>
              </a:ext>
            </a:extLst>
          </p:cNvPr>
          <p:cNvGraphicFramePr>
            <a:graphicFrameLocks noGrp="1"/>
          </p:cNvGraphicFramePr>
          <p:nvPr>
            <p:extLst>
              <p:ext uri="{D42A27DB-BD31-4B8C-83A1-F6EECF244321}">
                <p14:modId xmlns:p14="http://schemas.microsoft.com/office/powerpoint/2010/main" val="3168914496"/>
              </p:ext>
            </p:extLst>
          </p:nvPr>
        </p:nvGraphicFramePr>
        <p:xfrm>
          <a:off x="9414010" y="2351328"/>
          <a:ext cx="1547723" cy="1433718"/>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38953">
                <a:tc>
                  <a:txBody>
                    <a:bodyPr/>
                    <a:lstStyle/>
                    <a:p>
                      <a:pPr algn="ctr" rtl="0" fontAlgn="b"/>
                      <a:r>
                        <a:rPr lang="fr-FR" sz="1050" b="0" i="0" u="none" strike="noStrike" dirty="0">
                          <a:solidFill>
                            <a:schemeClr val="tx1"/>
                          </a:solidFill>
                          <a:effectLst/>
                          <a:latin typeface="Arial" panose="020B0604020202020204" pitchFamily="34" charset="0"/>
                        </a:rPr>
                        <a:t>86.8%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67.8%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38953">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38953">
                <a:tc>
                  <a:txBody>
                    <a:bodyPr/>
                    <a:lstStyle/>
                    <a:p>
                      <a:pPr algn="ctr" rtl="0" fontAlgn="b"/>
                      <a:r>
                        <a:rPr lang="fr-FR" sz="1050" b="0" i="0" u="none" strike="noStrike" dirty="0">
                          <a:solidFill>
                            <a:schemeClr val="tx1"/>
                          </a:solidFill>
                          <a:effectLst/>
                          <a:latin typeface="Arial" panose="020B0604020202020204" pitchFamily="34" charset="0"/>
                        </a:rPr>
                        <a:t>47.2%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870765789"/>
                  </a:ext>
                </a:extLst>
              </a:tr>
              <a:tr h="238953">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387967661"/>
                  </a:ext>
                </a:extLst>
              </a:tr>
            </a:tbl>
          </a:graphicData>
        </a:graphic>
      </p:graphicFrame>
      <p:sp>
        <p:nvSpPr>
          <p:cNvPr id="193" name="Rectangle 192">
            <a:extLst>
              <a:ext uri="{FF2B5EF4-FFF2-40B4-BE49-F238E27FC236}">
                <a16:creationId xmlns:a16="http://schemas.microsoft.com/office/drawing/2014/main" id="{273E87A3-C3E1-48AE-B4CE-0D7B1AA4C1B1}"/>
              </a:ext>
            </a:extLst>
          </p:cNvPr>
          <p:cNvSpPr/>
          <p:nvPr/>
        </p:nvSpPr>
        <p:spPr>
          <a:xfrm>
            <a:off x="9490243" y="3854434"/>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89.3%</a:t>
            </a:r>
            <a:endPar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98" name="Group 97">
            <a:extLst>
              <a:ext uri="{FF2B5EF4-FFF2-40B4-BE49-F238E27FC236}">
                <a16:creationId xmlns:a16="http://schemas.microsoft.com/office/drawing/2014/main" id="{C2668552-2B33-4ABF-87B0-8F1F26BDF4D4}"/>
              </a:ext>
            </a:extLst>
          </p:cNvPr>
          <p:cNvGrpSpPr/>
          <p:nvPr/>
        </p:nvGrpSpPr>
        <p:grpSpPr>
          <a:xfrm>
            <a:off x="1291366" y="1883675"/>
            <a:ext cx="3827413" cy="4861837"/>
            <a:chOff x="603749" y="1565476"/>
            <a:chExt cx="3827413" cy="4861837"/>
          </a:xfrm>
        </p:grpSpPr>
        <p:grpSp>
          <p:nvGrpSpPr>
            <p:cNvPr id="99" name="Group 342">
              <a:extLst>
                <a:ext uri="{FF2B5EF4-FFF2-40B4-BE49-F238E27FC236}">
                  <a16:creationId xmlns:a16="http://schemas.microsoft.com/office/drawing/2014/main" id="{1B4D7891-DF75-4A02-A61F-C100AD3C840B}"/>
                </a:ext>
              </a:extLst>
            </p:cNvPr>
            <p:cNvGrpSpPr>
              <a:grpSpLocks/>
            </p:cNvGrpSpPr>
            <p:nvPr/>
          </p:nvGrpSpPr>
          <p:grpSpPr bwMode="auto">
            <a:xfrm>
              <a:off x="603749" y="1565476"/>
              <a:ext cx="3827413" cy="4861837"/>
              <a:chOff x="4202687" y="1333501"/>
              <a:chExt cx="3978143" cy="5508598"/>
            </a:xfrm>
          </p:grpSpPr>
          <p:grpSp>
            <p:nvGrpSpPr>
              <p:cNvPr id="105" name="Group 5">
                <a:extLst>
                  <a:ext uri="{FF2B5EF4-FFF2-40B4-BE49-F238E27FC236}">
                    <a16:creationId xmlns:a16="http://schemas.microsoft.com/office/drawing/2014/main" id="{385DD07A-7882-4826-B61A-1CFFEE8293ED}"/>
                  </a:ext>
                </a:extLst>
              </p:cNvPr>
              <p:cNvGrpSpPr>
                <a:grpSpLocks noChangeAspect="1"/>
              </p:cNvGrpSpPr>
              <p:nvPr/>
            </p:nvGrpSpPr>
            <p:grpSpPr bwMode="auto">
              <a:xfrm>
                <a:off x="4278259" y="1333501"/>
                <a:ext cx="3902571" cy="5166215"/>
                <a:chOff x="3081647" y="794776"/>
                <a:chExt cx="4311254" cy="5704263"/>
              </a:xfrm>
            </p:grpSpPr>
            <p:sp>
              <p:nvSpPr>
                <p:cNvPr id="129" name="Freeform 8">
                  <a:extLst>
                    <a:ext uri="{FF2B5EF4-FFF2-40B4-BE49-F238E27FC236}">
                      <a16:creationId xmlns:a16="http://schemas.microsoft.com/office/drawing/2014/main" id="{9FA90D9C-16E6-4DCA-9A97-3293C3D7B6D0}"/>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30" name="Freeform 10">
                  <a:extLst>
                    <a:ext uri="{FF2B5EF4-FFF2-40B4-BE49-F238E27FC236}">
                      <a16:creationId xmlns:a16="http://schemas.microsoft.com/office/drawing/2014/main" id="{C07CECAB-5F1B-4446-BD9E-FAF71C5F8F46}"/>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31" name="Freeform 12">
                  <a:extLst>
                    <a:ext uri="{FF2B5EF4-FFF2-40B4-BE49-F238E27FC236}">
                      <a16:creationId xmlns:a16="http://schemas.microsoft.com/office/drawing/2014/main" id="{18BA6BB9-79CF-40E9-924B-AE2C1C6AA117}"/>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32" name="Freeform 14">
                  <a:extLst>
                    <a:ext uri="{FF2B5EF4-FFF2-40B4-BE49-F238E27FC236}">
                      <a16:creationId xmlns:a16="http://schemas.microsoft.com/office/drawing/2014/main" id="{AF8F4B79-6E75-4050-B973-52E51D707AD6}"/>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33" name="Freeform 16">
                  <a:extLst>
                    <a:ext uri="{FF2B5EF4-FFF2-40B4-BE49-F238E27FC236}">
                      <a16:creationId xmlns:a16="http://schemas.microsoft.com/office/drawing/2014/main" id="{E4CB4D3F-3584-42B7-9EEE-78012D34DBC1}"/>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chemeClr val="accent4">
                    <a:lumMod val="60000"/>
                    <a:lumOff val="40000"/>
                  </a:schemeClr>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34" name="Freeform 20">
                  <a:extLst>
                    <a:ext uri="{FF2B5EF4-FFF2-40B4-BE49-F238E27FC236}">
                      <a16:creationId xmlns:a16="http://schemas.microsoft.com/office/drawing/2014/main" id="{5ED60266-AA6D-403D-9AA8-55D9FAE672B3}"/>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chemeClr val="accent4">
                    <a:lumMod val="60000"/>
                    <a:lumOff val="40000"/>
                  </a:schemeClr>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36" name="Freeform 22">
                  <a:extLst>
                    <a:ext uri="{FF2B5EF4-FFF2-40B4-BE49-F238E27FC236}">
                      <a16:creationId xmlns:a16="http://schemas.microsoft.com/office/drawing/2014/main" id="{0231C8DB-4D08-436C-A59B-89AF1806B1CF}"/>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37" name="Freeform 25">
                  <a:extLst>
                    <a:ext uri="{FF2B5EF4-FFF2-40B4-BE49-F238E27FC236}">
                      <a16:creationId xmlns:a16="http://schemas.microsoft.com/office/drawing/2014/main" id="{6A0D7F11-3CD2-4756-907C-C1C2066004C7}"/>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38" name="Freeform 26">
                  <a:extLst>
                    <a:ext uri="{FF2B5EF4-FFF2-40B4-BE49-F238E27FC236}">
                      <a16:creationId xmlns:a16="http://schemas.microsoft.com/office/drawing/2014/main" id="{EFC8F2CB-6598-41E9-BC0F-0049FFC59441}"/>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39" name="Freeform 29">
                  <a:extLst>
                    <a:ext uri="{FF2B5EF4-FFF2-40B4-BE49-F238E27FC236}">
                      <a16:creationId xmlns:a16="http://schemas.microsoft.com/office/drawing/2014/main" id="{09F18B42-14FF-4036-82D6-273573D1953A}"/>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40" name="Freeform 30">
                  <a:extLst>
                    <a:ext uri="{FF2B5EF4-FFF2-40B4-BE49-F238E27FC236}">
                      <a16:creationId xmlns:a16="http://schemas.microsoft.com/office/drawing/2014/main" id="{67ABFD6B-1B42-4328-A82A-755FB0532EC3}"/>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1" name="Freeform 33">
                  <a:extLst>
                    <a:ext uri="{FF2B5EF4-FFF2-40B4-BE49-F238E27FC236}">
                      <a16:creationId xmlns:a16="http://schemas.microsoft.com/office/drawing/2014/main" id="{CC875194-FA69-442E-9049-2F86AF6728ED}"/>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42" name="Freeform 35">
                  <a:extLst>
                    <a:ext uri="{FF2B5EF4-FFF2-40B4-BE49-F238E27FC236}">
                      <a16:creationId xmlns:a16="http://schemas.microsoft.com/office/drawing/2014/main" id="{108099ED-7225-4D52-B52D-460AF521381D}"/>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43" name="Freeform 36">
                  <a:extLst>
                    <a:ext uri="{FF2B5EF4-FFF2-40B4-BE49-F238E27FC236}">
                      <a16:creationId xmlns:a16="http://schemas.microsoft.com/office/drawing/2014/main" id="{DDF0653A-7F40-4394-B796-E39A1C4068BA}"/>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4" name="Freeform 38">
                  <a:extLst>
                    <a:ext uri="{FF2B5EF4-FFF2-40B4-BE49-F238E27FC236}">
                      <a16:creationId xmlns:a16="http://schemas.microsoft.com/office/drawing/2014/main" id="{7BD24FF5-8832-43E4-93A8-BB797D6B6EE4}"/>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5" name="Freeform 40">
                  <a:extLst>
                    <a:ext uri="{FF2B5EF4-FFF2-40B4-BE49-F238E27FC236}">
                      <a16:creationId xmlns:a16="http://schemas.microsoft.com/office/drawing/2014/main" id="{2BAD6857-817D-404E-85A1-2754DEAC0919}"/>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6" name="Freeform 42">
                  <a:extLst>
                    <a:ext uri="{FF2B5EF4-FFF2-40B4-BE49-F238E27FC236}">
                      <a16:creationId xmlns:a16="http://schemas.microsoft.com/office/drawing/2014/main" id="{7BCC0C17-BF7E-41EE-B69C-57802CA8FCBF}"/>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7" name="Freeform 44">
                  <a:extLst>
                    <a:ext uri="{FF2B5EF4-FFF2-40B4-BE49-F238E27FC236}">
                      <a16:creationId xmlns:a16="http://schemas.microsoft.com/office/drawing/2014/main" id="{59EDD9FF-A684-465B-A283-C8524BDB8C32}"/>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8" name="Freeform 46">
                  <a:extLst>
                    <a:ext uri="{FF2B5EF4-FFF2-40B4-BE49-F238E27FC236}">
                      <a16:creationId xmlns:a16="http://schemas.microsoft.com/office/drawing/2014/main" id="{49AE5085-AFF5-425E-A590-A24C8D46C894}"/>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9" name="Freeform 48">
                  <a:extLst>
                    <a:ext uri="{FF2B5EF4-FFF2-40B4-BE49-F238E27FC236}">
                      <a16:creationId xmlns:a16="http://schemas.microsoft.com/office/drawing/2014/main" id="{2799B8DB-3E8F-4E70-9450-E064119E558E}"/>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0" name="Freeform 50">
                  <a:extLst>
                    <a:ext uri="{FF2B5EF4-FFF2-40B4-BE49-F238E27FC236}">
                      <a16:creationId xmlns:a16="http://schemas.microsoft.com/office/drawing/2014/main" id="{BCF1C6CB-9274-4382-BD16-20B4B6377E9E}"/>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FF47D1"/>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1" name="Freeform 53">
                  <a:extLst>
                    <a:ext uri="{FF2B5EF4-FFF2-40B4-BE49-F238E27FC236}">
                      <a16:creationId xmlns:a16="http://schemas.microsoft.com/office/drawing/2014/main" id="{30776F4A-B67E-4E6E-8675-EE58B367616D}"/>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2" name="Freeform 54">
                  <a:extLst>
                    <a:ext uri="{FF2B5EF4-FFF2-40B4-BE49-F238E27FC236}">
                      <a16:creationId xmlns:a16="http://schemas.microsoft.com/office/drawing/2014/main" id="{3CC665C6-3BC6-42B4-81C3-473E79BF393C}"/>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990073"/>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3" name="Freeform 53">
                  <a:extLst>
                    <a:ext uri="{FF2B5EF4-FFF2-40B4-BE49-F238E27FC236}">
                      <a16:creationId xmlns:a16="http://schemas.microsoft.com/office/drawing/2014/main" id="{707CFEE0-A975-474F-A800-1A125679F2D3}"/>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FF47D1"/>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06" name="Rectangle 30">
                <a:extLst>
                  <a:ext uri="{FF2B5EF4-FFF2-40B4-BE49-F238E27FC236}">
                    <a16:creationId xmlns:a16="http://schemas.microsoft.com/office/drawing/2014/main" id="{F87DD1A3-007D-4C90-8FE8-5E8BAA5B0F74}"/>
                  </a:ext>
                </a:extLst>
              </p:cNvPr>
              <p:cNvSpPr>
                <a:spLocks noChangeArrowheads="1"/>
              </p:cNvSpPr>
              <p:nvPr/>
            </p:nvSpPr>
            <p:spPr bwMode="auto">
              <a:xfrm>
                <a:off x="4307881" y="6212284"/>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Logone Occidental</a:t>
                </a:r>
              </a:p>
            </p:txBody>
          </p:sp>
          <p:sp>
            <p:nvSpPr>
              <p:cNvPr id="107" name="Rectangle 30">
                <a:extLst>
                  <a:ext uri="{FF2B5EF4-FFF2-40B4-BE49-F238E27FC236}">
                    <a16:creationId xmlns:a16="http://schemas.microsoft.com/office/drawing/2014/main" id="{415F8AE8-48FC-4B7F-AD80-5FE63BEC01B2}"/>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08" name="Rectangle 30">
                <a:extLst>
                  <a:ext uri="{FF2B5EF4-FFF2-40B4-BE49-F238E27FC236}">
                    <a16:creationId xmlns:a16="http://schemas.microsoft.com/office/drawing/2014/main" id="{CBE65F24-F80C-465F-B1BD-B4E0EF66EB00}"/>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09" name="Rectangle 30">
                <a:extLst>
                  <a:ext uri="{FF2B5EF4-FFF2-40B4-BE49-F238E27FC236}">
                    <a16:creationId xmlns:a16="http://schemas.microsoft.com/office/drawing/2014/main" id="{05A1D08E-35DB-439E-81EA-F129B1AF2242}"/>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10" name="Rectangle 30">
                <a:extLst>
                  <a:ext uri="{FF2B5EF4-FFF2-40B4-BE49-F238E27FC236}">
                    <a16:creationId xmlns:a16="http://schemas.microsoft.com/office/drawing/2014/main" id="{00BF92F2-276C-46B0-818B-3334C21E230B}"/>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111" name="Rectangle 30">
                <a:extLst>
                  <a:ext uri="{FF2B5EF4-FFF2-40B4-BE49-F238E27FC236}">
                    <a16:creationId xmlns:a16="http://schemas.microsoft.com/office/drawing/2014/main" id="{0D225362-DCE6-4483-9E3F-B65CE5914DD2}"/>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12" name="Rectangle 30">
                <a:extLst>
                  <a:ext uri="{FF2B5EF4-FFF2-40B4-BE49-F238E27FC236}">
                    <a16:creationId xmlns:a16="http://schemas.microsoft.com/office/drawing/2014/main" id="{588FA7BB-E9FD-4B47-B7C9-7A00F26FA848}"/>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13" name="Rectangle 30">
                <a:extLst>
                  <a:ext uri="{FF2B5EF4-FFF2-40B4-BE49-F238E27FC236}">
                    <a16:creationId xmlns:a16="http://schemas.microsoft.com/office/drawing/2014/main" id="{39428A1E-F911-4866-9B87-65FD0D5BA371}"/>
                  </a:ext>
                </a:extLst>
              </p:cNvPr>
              <p:cNvSpPr>
                <a:spLocks noChangeArrowheads="1"/>
              </p:cNvSpPr>
              <p:nvPr/>
            </p:nvSpPr>
            <p:spPr bwMode="auto">
              <a:xfrm>
                <a:off x="4359968" y="1863365"/>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14" name="Rectangle 30">
                <a:extLst>
                  <a:ext uri="{FF2B5EF4-FFF2-40B4-BE49-F238E27FC236}">
                    <a16:creationId xmlns:a16="http://schemas.microsoft.com/office/drawing/2014/main" id="{EA893B6D-837C-4F3B-BB27-0E12BC7EAC75}"/>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15" name="Rectangle 30">
                <a:extLst>
                  <a:ext uri="{FF2B5EF4-FFF2-40B4-BE49-F238E27FC236}">
                    <a16:creationId xmlns:a16="http://schemas.microsoft.com/office/drawing/2014/main" id="{691C8867-EAA8-4AB8-9E35-B3761BF75E88}"/>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16" name="Rectangle 30">
                <a:extLst>
                  <a:ext uri="{FF2B5EF4-FFF2-40B4-BE49-F238E27FC236}">
                    <a16:creationId xmlns:a16="http://schemas.microsoft.com/office/drawing/2014/main" id="{076A300B-8C00-4176-9A44-87897DD93F2F}"/>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17" name="Rectangle 30">
                <a:extLst>
                  <a:ext uri="{FF2B5EF4-FFF2-40B4-BE49-F238E27FC236}">
                    <a16:creationId xmlns:a16="http://schemas.microsoft.com/office/drawing/2014/main" id="{EAECD470-AB45-4E36-B6C8-AEA4C5BA2D1F}"/>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18" name="Rectangle 30">
                <a:extLst>
                  <a:ext uri="{FF2B5EF4-FFF2-40B4-BE49-F238E27FC236}">
                    <a16:creationId xmlns:a16="http://schemas.microsoft.com/office/drawing/2014/main" id="{B38F234F-172D-480C-87E4-DBA9A0C210E3}"/>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19" name="Rectangle 30">
                <a:extLst>
                  <a:ext uri="{FF2B5EF4-FFF2-40B4-BE49-F238E27FC236}">
                    <a16:creationId xmlns:a16="http://schemas.microsoft.com/office/drawing/2014/main" id="{E0AA1BCD-F1D7-4539-A2AE-43EBC13668E4}"/>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20" name="Rectangle 30">
                <a:extLst>
                  <a:ext uri="{FF2B5EF4-FFF2-40B4-BE49-F238E27FC236}">
                    <a16:creationId xmlns:a16="http://schemas.microsoft.com/office/drawing/2014/main" id="{05C9581C-EB5E-405E-BF75-44672014AAA3}"/>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21" name="Rectangle 30">
                <a:extLst>
                  <a:ext uri="{FF2B5EF4-FFF2-40B4-BE49-F238E27FC236}">
                    <a16:creationId xmlns:a16="http://schemas.microsoft.com/office/drawing/2014/main" id="{04982D57-A607-46AC-B858-4328E19CC011}"/>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22" name="Rectangle 30">
                <a:extLst>
                  <a:ext uri="{FF2B5EF4-FFF2-40B4-BE49-F238E27FC236}">
                    <a16:creationId xmlns:a16="http://schemas.microsoft.com/office/drawing/2014/main" id="{9A2F65BD-9619-40B3-9D83-ADCAD4B7BD0C}"/>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23" name="Rectangle 30">
                <a:extLst>
                  <a:ext uri="{FF2B5EF4-FFF2-40B4-BE49-F238E27FC236}">
                    <a16:creationId xmlns:a16="http://schemas.microsoft.com/office/drawing/2014/main" id="{0D336025-7CD4-4200-88DB-E0226502AC14}"/>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24" name="Rectangle 30">
                <a:extLst>
                  <a:ext uri="{FF2B5EF4-FFF2-40B4-BE49-F238E27FC236}">
                    <a16:creationId xmlns:a16="http://schemas.microsoft.com/office/drawing/2014/main" id="{E8476A44-5B0F-46A6-B81D-A5EF528B8A04}"/>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25" name="Rectangle 30">
                <a:extLst>
                  <a:ext uri="{FF2B5EF4-FFF2-40B4-BE49-F238E27FC236}">
                    <a16:creationId xmlns:a16="http://schemas.microsoft.com/office/drawing/2014/main" id="{64829E38-0644-44CE-A54B-B32686D2DA42}"/>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26" name="Rectangle 30">
                <a:extLst>
                  <a:ext uri="{FF2B5EF4-FFF2-40B4-BE49-F238E27FC236}">
                    <a16:creationId xmlns:a16="http://schemas.microsoft.com/office/drawing/2014/main" id="{40BD16FF-592E-4910-B736-D2C57E8BDDDA}"/>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27" name="Rectangle 30">
                <a:extLst>
                  <a:ext uri="{FF2B5EF4-FFF2-40B4-BE49-F238E27FC236}">
                    <a16:creationId xmlns:a16="http://schemas.microsoft.com/office/drawing/2014/main" id="{210C8913-83BD-4900-9C33-AA9B6552985C}"/>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28" name="Rectangle 30">
                <a:extLst>
                  <a:ext uri="{FF2B5EF4-FFF2-40B4-BE49-F238E27FC236}">
                    <a16:creationId xmlns:a16="http://schemas.microsoft.com/office/drawing/2014/main" id="{A1DEBA9D-A7D3-4AA6-BA48-239F9D6EDFF2}"/>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00" name="Straight Connector 99">
              <a:extLst>
                <a:ext uri="{FF2B5EF4-FFF2-40B4-BE49-F238E27FC236}">
                  <a16:creationId xmlns:a16="http://schemas.microsoft.com/office/drawing/2014/main" id="{A596B67E-6D2B-436D-836D-245765F22B0F}"/>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85A9BB0-0CD0-4743-BD17-C5E2A6DC041C}"/>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59905F3D-7C70-4DE8-8951-6525619B031C}"/>
                </a:ext>
              </a:extLst>
            </p:cNvPr>
            <p:cNvCxnSpPr>
              <a:cxnSpLocks/>
              <a:stCxn id="106" idx="3"/>
            </p:cNvCxnSpPr>
            <p:nvPr/>
          </p:nvCxnSpPr>
          <p:spPr>
            <a:xfrm flipV="1">
              <a:off x="1429785" y="5758316"/>
              <a:ext cx="424029" cy="23623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D1BB7165-7A35-4050-A5A3-82FD6D2BA24E}"/>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683B558-9BD9-481B-805A-3B3FF842FC3A}"/>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68" name="Callout: Line 167">
            <a:extLst>
              <a:ext uri="{FF2B5EF4-FFF2-40B4-BE49-F238E27FC236}">
                <a16:creationId xmlns:a16="http://schemas.microsoft.com/office/drawing/2014/main" id="{0176E621-59E7-4263-8DF8-D354D919CA29}"/>
              </a:ext>
            </a:extLst>
          </p:cNvPr>
          <p:cNvSpPr/>
          <p:nvPr/>
        </p:nvSpPr>
        <p:spPr>
          <a:xfrm>
            <a:off x="3531098" y="1688803"/>
            <a:ext cx="614591" cy="674180"/>
          </a:xfrm>
          <a:prstGeom prst="borderCallout1">
            <a:avLst>
              <a:gd name="adj1" fmla="val 96057"/>
              <a:gd name="adj2" fmla="val 46669"/>
              <a:gd name="adj3" fmla="val 125926"/>
              <a:gd name="adj4" fmla="val 26577"/>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endParaRPr lang="fr-FR" sz="900" b="1" dirty="0">
              <a:solidFill>
                <a:srgbClr val="FF0000"/>
              </a:solidFill>
              <a:latin typeface="Arial" pitchFamily="34" charset="0"/>
              <a:cs typeface="Arial" pitchFamily="34" charset="0"/>
            </a:endParaRPr>
          </a:p>
          <a:p>
            <a:r>
              <a:rPr lang="fr-FR" sz="900" b="1" dirty="0">
                <a:solidFill>
                  <a:srgbClr val="A21A80"/>
                </a:solidFill>
                <a:latin typeface="Arial" pitchFamily="34" charset="0"/>
                <a:cs typeface="Arial" pitchFamily="34" charset="0"/>
              </a:rPr>
              <a:t>Canada</a:t>
            </a:r>
            <a:endParaRPr lang="en-US" sz="900" b="1" dirty="0">
              <a:solidFill>
                <a:srgbClr val="A21A80"/>
              </a:solidFill>
              <a:latin typeface="Arial" pitchFamily="34" charset="0"/>
              <a:cs typeface="Arial" pitchFamily="34" charset="0"/>
            </a:endParaRPr>
          </a:p>
        </p:txBody>
      </p:sp>
      <p:sp>
        <p:nvSpPr>
          <p:cNvPr id="169" name="Rectangle 168">
            <a:extLst>
              <a:ext uri="{FF2B5EF4-FFF2-40B4-BE49-F238E27FC236}">
                <a16:creationId xmlns:a16="http://schemas.microsoft.com/office/drawing/2014/main" id="{C5AEAA2A-139B-40AE-A8C7-EB324E12E637}"/>
              </a:ext>
            </a:extLst>
          </p:cNvPr>
          <p:cNvSpPr/>
          <p:nvPr/>
        </p:nvSpPr>
        <p:spPr>
          <a:xfrm>
            <a:off x="59375" y="5815792"/>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70" name="Rectangle 169">
            <a:extLst>
              <a:ext uri="{FF2B5EF4-FFF2-40B4-BE49-F238E27FC236}">
                <a16:creationId xmlns:a16="http://schemas.microsoft.com/office/drawing/2014/main" id="{C560172C-3DC5-4630-93A3-04E70AFEF2BB}"/>
              </a:ext>
            </a:extLst>
          </p:cNvPr>
          <p:cNvSpPr/>
          <p:nvPr/>
        </p:nvSpPr>
        <p:spPr>
          <a:xfrm>
            <a:off x="151653" y="6073158"/>
            <a:ext cx="257015" cy="130578"/>
          </a:xfrm>
          <a:prstGeom prst="rect">
            <a:avLst/>
          </a:prstGeom>
          <a:solidFill>
            <a:schemeClr val="accent4">
              <a:lumMod val="20000"/>
              <a:lumOff val="8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71" name="Rectangle 170">
            <a:extLst>
              <a:ext uri="{FF2B5EF4-FFF2-40B4-BE49-F238E27FC236}">
                <a16:creationId xmlns:a16="http://schemas.microsoft.com/office/drawing/2014/main" id="{A0201FE9-DF8E-40A5-8FDD-A50451F04F34}"/>
              </a:ext>
            </a:extLst>
          </p:cNvPr>
          <p:cNvSpPr/>
          <p:nvPr/>
        </p:nvSpPr>
        <p:spPr>
          <a:xfrm>
            <a:off x="151653" y="6246725"/>
            <a:ext cx="257015" cy="130578"/>
          </a:xfrm>
          <a:prstGeom prst="rect">
            <a:avLst/>
          </a:prstGeom>
          <a:solidFill>
            <a:schemeClr val="accent4">
              <a:lumMod val="60000"/>
              <a:lumOff val="4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72" name="Rectangle 171">
            <a:extLst>
              <a:ext uri="{FF2B5EF4-FFF2-40B4-BE49-F238E27FC236}">
                <a16:creationId xmlns:a16="http://schemas.microsoft.com/office/drawing/2014/main" id="{B79BAD4B-7D06-4A8B-8A0B-EE96A8939C53}"/>
              </a:ext>
            </a:extLst>
          </p:cNvPr>
          <p:cNvSpPr/>
          <p:nvPr/>
        </p:nvSpPr>
        <p:spPr>
          <a:xfrm>
            <a:off x="151653" y="6420291"/>
            <a:ext cx="257015" cy="130578"/>
          </a:xfrm>
          <a:prstGeom prst="rect">
            <a:avLst/>
          </a:prstGeom>
          <a:solidFill>
            <a:schemeClr val="accent4">
              <a:lumMod val="75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73" name="TextBox 172">
            <a:extLst>
              <a:ext uri="{FF2B5EF4-FFF2-40B4-BE49-F238E27FC236}">
                <a16:creationId xmlns:a16="http://schemas.microsoft.com/office/drawing/2014/main" id="{3773E56D-7866-4917-931A-FF03B1589E9B}"/>
              </a:ext>
            </a:extLst>
          </p:cNvPr>
          <p:cNvSpPr txBox="1"/>
          <p:nvPr/>
        </p:nvSpPr>
        <p:spPr>
          <a:xfrm>
            <a:off x="469214" y="6049849"/>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74" name="TextBox 173">
            <a:extLst>
              <a:ext uri="{FF2B5EF4-FFF2-40B4-BE49-F238E27FC236}">
                <a16:creationId xmlns:a16="http://schemas.microsoft.com/office/drawing/2014/main" id="{A84CF54C-F256-4171-AB88-4E7E1749AC85}"/>
              </a:ext>
            </a:extLst>
          </p:cNvPr>
          <p:cNvSpPr txBox="1"/>
          <p:nvPr/>
        </p:nvSpPr>
        <p:spPr>
          <a:xfrm>
            <a:off x="469216" y="6251551"/>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75" name="TextBox 174">
            <a:extLst>
              <a:ext uri="{FF2B5EF4-FFF2-40B4-BE49-F238E27FC236}">
                <a16:creationId xmlns:a16="http://schemas.microsoft.com/office/drawing/2014/main" id="{F5B6D619-F476-491F-ABA7-938C5D0DE2AA}"/>
              </a:ext>
            </a:extLst>
          </p:cNvPr>
          <p:cNvSpPr txBox="1"/>
          <p:nvPr/>
        </p:nvSpPr>
        <p:spPr>
          <a:xfrm>
            <a:off x="469216" y="6426438"/>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76" name="TextBox 175">
            <a:extLst>
              <a:ext uri="{FF2B5EF4-FFF2-40B4-BE49-F238E27FC236}">
                <a16:creationId xmlns:a16="http://schemas.microsoft.com/office/drawing/2014/main" id="{AC1D1AF7-00C7-4EFF-A414-43C833C7A591}"/>
              </a:ext>
            </a:extLst>
          </p:cNvPr>
          <p:cNvSpPr txBox="1"/>
          <p:nvPr/>
        </p:nvSpPr>
        <p:spPr>
          <a:xfrm>
            <a:off x="469216" y="6601325"/>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77" name="Rectangle 176">
            <a:extLst>
              <a:ext uri="{FF2B5EF4-FFF2-40B4-BE49-F238E27FC236}">
                <a16:creationId xmlns:a16="http://schemas.microsoft.com/office/drawing/2014/main" id="{B106A2A3-2ADC-4D3E-B8E8-7D88B3726F29}"/>
              </a:ext>
            </a:extLst>
          </p:cNvPr>
          <p:cNvSpPr/>
          <p:nvPr/>
        </p:nvSpPr>
        <p:spPr>
          <a:xfrm>
            <a:off x="151652" y="6601325"/>
            <a:ext cx="257015" cy="130578"/>
          </a:xfrm>
          <a:prstGeom prst="rect">
            <a:avLst/>
          </a:prstGeom>
          <a:solidFill>
            <a:schemeClr val="accent4">
              <a:lumMod val="5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78" name="Rectangle 177">
            <a:extLst>
              <a:ext uri="{FF2B5EF4-FFF2-40B4-BE49-F238E27FC236}">
                <a16:creationId xmlns:a16="http://schemas.microsoft.com/office/drawing/2014/main" id="{EBCE57D2-2A53-410A-BA34-0A793E548E0E}"/>
              </a:ext>
            </a:extLst>
          </p:cNvPr>
          <p:cNvSpPr/>
          <p:nvPr/>
        </p:nvSpPr>
        <p:spPr>
          <a:xfrm>
            <a:off x="5388042" y="6065416"/>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79" name="Rectangle 178">
            <a:extLst>
              <a:ext uri="{FF2B5EF4-FFF2-40B4-BE49-F238E27FC236}">
                <a16:creationId xmlns:a16="http://schemas.microsoft.com/office/drawing/2014/main" id="{A996E9E6-B6A1-4F92-932D-B9455F44A0E4}"/>
              </a:ext>
            </a:extLst>
          </p:cNvPr>
          <p:cNvSpPr/>
          <p:nvPr/>
        </p:nvSpPr>
        <p:spPr>
          <a:xfrm>
            <a:off x="5441527" y="6128254"/>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80" name="Rectangle 179">
            <a:extLst>
              <a:ext uri="{FF2B5EF4-FFF2-40B4-BE49-F238E27FC236}">
                <a16:creationId xmlns:a16="http://schemas.microsoft.com/office/drawing/2014/main" id="{17633003-5E93-44D4-97F8-B6129C0A8A0D}"/>
              </a:ext>
            </a:extLst>
          </p:cNvPr>
          <p:cNvSpPr/>
          <p:nvPr/>
        </p:nvSpPr>
        <p:spPr>
          <a:xfrm>
            <a:off x="5357511" y="6286754"/>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84" name="Rectangle 183">
            <a:extLst>
              <a:ext uri="{FF2B5EF4-FFF2-40B4-BE49-F238E27FC236}">
                <a16:creationId xmlns:a16="http://schemas.microsoft.com/office/drawing/2014/main" id="{9C40294E-82F5-4741-87C8-39439D0F7C81}"/>
              </a:ext>
            </a:extLst>
          </p:cNvPr>
          <p:cNvSpPr/>
          <p:nvPr/>
        </p:nvSpPr>
        <p:spPr>
          <a:xfrm>
            <a:off x="5357511" y="6442635"/>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87" name="Rectangle 186">
            <a:extLst>
              <a:ext uri="{FF2B5EF4-FFF2-40B4-BE49-F238E27FC236}">
                <a16:creationId xmlns:a16="http://schemas.microsoft.com/office/drawing/2014/main" id="{A0593566-47EB-491B-8305-001BDB9B6313}"/>
              </a:ext>
            </a:extLst>
          </p:cNvPr>
          <p:cNvSpPr/>
          <p:nvPr/>
        </p:nvSpPr>
        <p:spPr>
          <a:xfrm>
            <a:off x="5361430" y="6584600"/>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188" name="Callout: Line 187">
            <a:extLst>
              <a:ext uri="{FF2B5EF4-FFF2-40B4-BE49-F238E27FC236}">
                <a16:creationId xmlns:a16="http://schemas.microsoft.com/office/drawing/2014/main" id="{8F05484A-7F43-4E0B-B786-666D7A19ABA6}"/>
              </a:ext>
            </a:extLst>
          </p:cNvPr>
          <p:cNvSpPr/>
          <p:nvPr/>
        </p:nvSpPr>
        <p:spPr>
          <a:xfrm>
            <a:off x="5360259" y="2803459"/>
            <a:ext cx="1160741" cy="1091062"/>
          </a:xfrm>
          <a:prstGeom prst="borderCallout1">
            <a:avLst>
              <a:gd name="adj1" fmla="val 71044"/>
              <a:gd name="adj2" fmla="val -103"/>
              <a:gd name="adj3" fmla="val 71858"/>
              <a:gd name="adj4" fmla="val -2743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2784C6"/>
                </a:solidFill>
                <a:latin typeface="Arial" pitchFamily="34" charset="0"/>
                <a:cs typeface="Arial" pitchFamily="34" charset="0"/>
              </a:rPr>
              <a:t>IRC</a:t>
            </a:r>
          </a:p>
          <a:p>
            <a:r>
              <a:rPr lang="fr-FR" sz="900" b="1" dirty="0">
                <a:solidFill>
                  <a:srgbClr val="2784C6"/>
                </a:solidFill>
                <a:latin typeface="Arial" pitchFamily="34" charset="0"/>
                <a:cs typeface="Arial" pitchFamily="34" charset="0"/>
              </a:rPr>
              <a:t>DNTA</a:t>
            </a:r>
          </a:p>
          <a:p>
            <a:r>
              <a:rPr lang="fr-FR" sz="900" b="1" dirty="0">
                <a:solidFill>
                  <a:srgbClr val="A21A80"/>
                </a:solidFill>
                <a:latin typeface="Arial" pitchFamily="34" charset="0"/>
                <a:cs typeface="Arial" pitchFamily="34" charset="0"/>
              </a:rPr>
              <a:t>UNICEF</a:t>
            </a:r>
          </a:p>
          <a:p>
            <a:r>
              <a:rPr lang="fr-FR" sz="900" b="1" dirty="0">
                <a:solidFill>
                  <a:srgbClr val="A21A80"/>
                </a:solidFill>
                <a:latin typeface="Arial" pitchFamily="34" charset="0"/>
                <a:cs typeface="Arial" pitchFamily="34" charset="0"/>
              </a:rPr>
              <a:t>Canada</a:t>
            </a:r>
            <a:endParaRPr lang="en-US" sz="900" b="1" dirty="0">
              <a:solidFill>
                <a:srgbClr val="A21A80"/>
              </a:solidFill>
              <a:latin typeface="Arial" pitchFamily="34" charset="0"/>
              <a:cs typeface="Arial" pitchFamily="34" charset="0"/>
            </a:endParaRPr>
          </a:p>
        </p:txBody>
      </p:sp>
      <p:sp>
        <p:nvSpPr>
          <p:cNvPr id="191" name="Callout: Line 190">
            <a:extLst>
              <a:ext uri="{FF2B5EF4-FFF2-40B4-BE49-F238E27FC236}">
                <a16:creationId xmlns:a16="http://schemas.microsoft.com/office/drawing/2014/main" id="{70FA27CC-4103-4598-BF9B-933C5ECB55C7}"/>
              </a:ext>
            </a:extLst>
          </p:cNvPr>
          <p:cNvSpPr/>
          <p:nvPr/>
        </p:nvSpPr>
        <p:spPr>
          <a:xfrm>
            <a:off x="5364789" y="1886074"/>
            <a:ext cx="960976" cy="850990"/>
          </a:xfrm>
          <a:prstGeom prst="borderCallout1">
            <a:avLst>
              <a:gd name="adj1" fmla="val 59427"/>
              <a:gd name="adj2" fmla="val -103"/>
              <a:gd name="adj3" fmla="val 108475"/>
              <a:gd name="adj4" fmla="val -8603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endParaRPr lang="fr-FR" sz="900" b="1" dirty="0">
              <a:solidFill>
                <a:srgbClr val="FF0000"/>
              </a:solidFill>
              <a:latin typeface="Arial" pitchFamily="34" charset="0"/>
              <a:cs typeface="Arial" pitchFamily="34" charset="0"/>
            </a:endParaRPr>
          </a:p>
          <a:p>
            <a:r>
              <a:rPr lang="fr-FR" sz="900" b="1" dirty="0">
                <a:solidFill>
                  <a:srgbClr val="A21A80"/>
                </a:solidFill>
                <a:latin typeface="Arial" pitchFamily="34" charset="0"/>
                <a:cs typeface="Arial" pitchFamily="34" charset="0"/>
              </a:rPr>
              <a:t>UNICEF</a:t>
            </a:r>
          </a:p>
          <a:p>
            <a:r>
              <a:rPr lang="fr-FR" sz="900" b="1" dirty="0">
                <a:solidFill>
                  <a:srgbClr val="A21A80"/>
                </a:solidFill>
                <a:latin typeface="Arial" pitchFamily="34" charset="0"/>
                <a:cs typeface="Arial" pitchFamily="34" charset="0"/>
              </a:rPr>
              <a:t>Canada</a:t>
            </a:r>
            <a:endParaRPr lang="en-US" sz="900" b="1" dirty="0">
              <a:solidFill>
                <a:srgbClr val="A21A80"/>
              </a:solidFill>
              <a:latin typeface="Arial" pitchFamily="34" charset="0"/>
              <a:cs typeface="Arial" pitchFamily="34" charset="0"/>
            </a:endParaRPr>
          </a:p>
        </p:txBody>
      </p:sp>
      <p:sp>
        <p:nvSpPr>
          <p:cNvPr id="192" name="Callout: Line 191">
            <a:extLst>
              <a:ext uri="{FF2B5EF4-FFF2-40B4-BE49-F238E27FC236}">
                <a16:creationId xmlns:a16="http://schemas.microsoft.com/office/drawing/2014/main" id="{228AD214-6B92-46F8-9E95-35D96E98158C}"/>
              </a:ext>
            </a:extLst>
          </p:cNvPr>
          <p:cNvSpPr/>
          <p:nvPr/>
        </p:nvSpPr>
        <p:spPr>
          <a:xfrm>
            <a:off x="731888" y="2909541"/>
            <a:ext cx="1053989" cy="854517"/>
          </a:xfrm>
          <a:prstGeom prst="borderCallout1">
            <a:avLst>
              <a:gd name="adj1" fmla="val -41980"/>
              <a:gd name="adj2" fmla="val 85361"/>
              <a:gd name="adj3" fmla="val -767"/>
              <a:gd name="adj4" fmla="val 7082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Alima</a:t>
            </a: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p>
          <a:p>
            <a:r>
              <a:rPr lang="fr-FR" sz="900" b="1" dirty="0">
                <a:solidFill>
                  <a:srgbClr val="A21A80"/>
                </a:solidFill>
                <a:latin typeface="Arial" pitchFamily="34" charset="0"/>
                <a:cs typeface="Arial" pitchFamily="34" charset="0"/>
              </a:rPr>
              <a:t>Canada</a:t>
            </a:r>
            <a:endParaRPr lang="en-US" sz="900" b="1" dirty="0">
              <a:solidFill>
                <a:srgbClr val="A21A80"/>
              </a:solidFill>
              <a:latin typeface="Arial" pitchFamily="34" charset="0"/>
              <a:cs typeface="Arial" pitchFamily="34" charset="0"/>
            </a:endParaRPr>
          </a:p>
        </p:txBody>
      </p:sp>
      <p:cxnSp>
        <p:nvCxnSpPr>
          <p:cNvPr id="3" name="Straight Connector 2">
            <a:extLst>
              <a:ext uri="{FF2B5EF4-FFF2-40B4-BE49-F238E27FC236}">
                <a16:creationId xmlns:a16="http://schemas.microsoft.com/office/drawing/2014/main" id="{AC841F53-DBE3-45FD-BD1F-1F99D6C7021F}"/>
              </a:ext>
            </a:extLst>
          </p:cNvPr>
          <p:cNvCxnSpPr>
            <a:cxnSpLocks/>
            <a:stCxn id="168" idx="2"/>
            <a:endCxn id="150" idx="56"/>
          </p:cNvCxnSpPr>
          <p:nvPr/>
        </p:nvCxnSpPr>
        <p:spPr>
          <a:xfrm flipH="1">
            <a:off x="3228826" y="2025893"/>
            <a:ext cx="302272" cy="113929"/>
          </a:xfrm>
          <a:prstGeom prst="line">
            <a:avLst/>
          </a:prstGeom>
          <a:ln w="28575">
            <a:solidFill>
              <a:schemeClr val="bg2"/>
            </a:solidFill>
          </a:ln>
        </p:spPr>
        <p:style>
          <a:lnRef idx="1">
            <a:schemeClr val="accent1"/>
          </a:lnRef>
          <a:fillRef idx="0">
            <a:schemeClr val="accent1"/>
          </a:fillRef>
          <a:effectRef idx="0">
            <a:schemeClr val="accent1"/>
          </a:effectRef>
          <a:fontRef idx="minor">
            <a:schemeClr val="tx1"/>
          </a:fontRef>
        </p:style>
      </p:cxnSp>
      <p:sp>
        <p:nvSpPr>
          <p:cNvPr id="195" name="Callout: Line 194">
            <a:extLst>
              <a:ext uri="{FF2B5EF4-FFF2-40B4-BE49-F238E27FC236}">
                <a16:creationId xmlns:a16="http://schemas.microsoft.com/office/drawing/2014/main" id="{74A632E1-8EE9-4864-8CFB-CA94B0350F56}"/>
              </a:ext>
            </a:extLst>
          </p:cNvPr>
          <p:cNvSpPr/>
          <p:nvPr/>
        </p:nvSpPr>
        <p:spPr>
          <a:xfrm>
            <a:off x="5207653" y="3953736"/>
            <a:ext cx="830484" cy="1341334"/>
          </a:xfrm>
          <a:prstGeom prst="borderCallout1">
            <a:avLst>
              <a:gd name="adj1" fmla="val 33489"/>
              <a:gd name="adj2" fmla="val 559"/>
              <a:gd name="adj3" fmla="val 28568"/>
              <a:gd name="adj4" fmla="val -6106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IRC</a:t>
            </a: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p>
          <a:p>
            <a:r>
              <a:rPr lang="fr-FR" sz="900" b="1" dirty="0">
                <a:solidFill>
                  <a:srgbClr val="A21A80"/>
                </a:solidFill>
                <a:latin typeface="Arial" pitchFamily="34" charset="0"/>
                <a:cs typeface="Arial" pitchFamily="34" charset="0"/>
              </a:rPr>
              <a:t>UNHCR</a:t>
            </a:r>
          </a:p>
          <a:p>
            <a:r>
              <a:rPr lang="fr-FR" sz="900" b="1" dirty="0">
                <a:solidFill>
                  <a:srgbClr val="A21A80"/>
                </a:solidFill>
                <a:latin typeface="Arial" pitchFamily="34" charset="0"/>
                <a:cs typeface="Arial" pitchFamily="34" charset="0"/>
              </a:rPr>
              <a:t>Canada</a:t>
            </a:r>
          </a:p>
          <a:p>
            <a:r>
              <a:rPr lang="fr-FR" sz="900" b="1" dirty="0">
                <a:solidFill>
                  <a:srgbClr val="A21A80"/>
                </a:solidFill>
                <a:latin typeface="Arial" pitchFamily="34" charset="0"/>
                <a:cs typeface="Arial" pitchFamily="34" charset="0"/>
              </a:rPr>
              <a:t>BPRM</a:t>
            </a:r>
          </a:p>
          <a:p>
            <a:r>
              <a:rPr lang="fr-FR" sz="900" b="1" dirty="0">
                <a:solidFill>
                  <a:srgbClr val="A21A80"/>
                </a:solidFill>
                <a:latin typeface="Arial" pitchFamily="34" charset="0"/>
                <a:cs typeface="Arial" pitchFamily="34" charset="0"/>
              </a:rPr>
              <a:t>ECHO</a:t>
            </a:r>
            <a:endParaRPr lang="en-US" sz="900" b="1" dirty="0">
              <a:solidFill>
                <a:srgbClr val="A21A80"/>
              </a:solidFill>
              <a:latin typeface="Arial" pitchFamily="34" charset="0"/>
              <a:cs typeface="Arial" pitchFamily="34" charset="0"/>
            </a:endParaRPr>
          </a:p>
        </p:txBody>
      </p:sp>
      <p:pic>
        <p:nvPicPr>
          <p:cNvPr id="86" name="Picture 85" descr="A screenshot of a cell phone&#10;&#10;Description generated with high confidence">
            <a:extLst>
              <a:ext uri="{FF2B5EF4-FFF2-40B4-BE49-F238E27FC236}">
                <a16:creationId xmlns:a16="http://schemas.microsoft.com/office/drawing/2014/main" id="{9D72568C-C88B-4E55-B23E-064E3796521C}"/>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532460562"/>
      </p:ext>
    </p:extLst>
  </p:cSld>
  <p:clrMapOvr>
    <a:overrideClrMapping bg1="lt1" tx1="dk1" bg2="lt2" tx2="dk2" accent1="accent1" accent2="accent2" accent3="accent3" accent4="accent4" accent5="accent5" accent6="accent6" hlink="hlink" folHlink="folHlink"/>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770676" y="1890408"/>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0" name="Rectangle 99">
            <a:extLst>
              <a:ext uri="{FF2B5EF4-FFF2-40B4-BE49-F238E27FC236}">
                <a16:creationId xmlns:a16="http://schemas.microsoft.com/office/drawing/2014/main" id="{8937BD87-4D0E-4D45-965D-92EB5FBF2A5F}"/>
              </a:ext>
            </a:extLst>
          </p:cNvPr>
          <p:cNvSpPr/>
          <p:nvPr/>
        </p:nvSpPr>
        <p:spPr>
          <a:xfrm>
            <a:off x="9451258" y="1890535"/>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Enfants 12-59 mois</a:t>
            </a:r>
            <a:endParaRPr lang="fr-FR" sz="1100" b="1" dirty="0">
              <a:solidFill>
                <a:prstClr val="white"/>
              </a:solidFill>
              <a:latin typeface="Arial" panose="020B0604020202020204" pitchFamily="34" charset="0"/>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790959" y="4371304"/>
            <a:ext cx="1333955"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nvPr>
        </p:nvGraphicFramePr>
        <p:xfrm>
          <a:off x="7753886" y="2362983"/>
          <a:ext cx="1371028" cy="1470030"/>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Bahr El Ghazel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a:solidFill>
                            <a:schemeClr val="bg1"/>
                          </a:solidFill>
                          <a:effectLst/>
                          <a:latin typeface="Arial" panose="020B0604020202020204" pitchFamily="34" charset="0"/>
                        </a:rPr>
                        <a:t>Batha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94211784"/>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Hadjer-Lamis</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804399694"/>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Guera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r h="245005">
                <a:tc>
                  <a:txBody>
                    <a:bodyPr/>
                    <a:lstStyle/>
                    <a:p>
                      <a:pPr algn="ctr" rtl="0" fontAlgn="b"/>
                      <a:r>
                        <a:rPr lang="fr-FR" sz="1050" b="0" i="0" u="none" strike="noStrike" dirty="0">
                          <a:solidFill>
                            <a:schemeClr val="bg1"/>
                          </a:solidFill>
                          <a:effectLst/>
                          <a:latin typeface="Arial" panose="020B0604020202020204" pitchFamily="34" charset="0"/>
                        </a:rPr>
                        <a:t>Kanem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256104643"/>
                  </a:ext>
                </a:extLst>
              </a:tr>
              <a:tr h="245005">
                <a:tc>
                  <a:txBody>
                    <a:bodyPr/>
                    <a:lstStyle/>
                    <a:p>
                      <a:pPr algn="ctr" rtl="0" fontAlgn="b"/>
                      <a:r>
                        <a:rPr lang="fr-FR" sz="1050" b="0" i="0" u="none" strike="noStrike" dirty="0">
                          <a:solidFill>
                            <a:schemeClr val="bg1"/>
                          </a:solidFill>
                          <a:effectLst/>
                          <a:latin typeface="Arial" panose="020B0604020202020204" pitchFamily="34" charset="0"/>
                        </a:rPr>
                        <a:t>Lac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03523449"/>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560332729"/>
              </p:ext>
            </p:extLst>
          </p:nvPr>
        </p:nvGraphicFramePr>
        <p:xfrm>
          <a:off x="9414010" y="2351328"/>
          <a:ext cx="1547723" cy="1911624"/>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870765789"/>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83448181"/>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53519723"/>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90895848"/>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451258" y="4377053"/>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89.3%</a:t>
            </a:r>
          </a:p>
        </p:txBody>
      </p:sp>
      <p:graphicFrame>
        <p:nvGraphicFramePr>
          <p:cNvPr id="106" name="Table 105">
            <a:extLst>
              <a:ext uri="{FF2B5EF4-FFF2-40B4-BE49-F238E27FC236}">
                <a16:creationId xmlns:a16="http://schemas.microsoft.com/office/drawing/2014/main" id="{783FEBCE-134D-463C-8C38-7EBD2CC251E3}"/>
              </a:ext>
            </a:extLst>
          </p:cNvPr>
          <p:cNvGraphicFramePr>
            <a:graphicFrameLocks noGrp="1"/>
          </p:cNvGraphicFramePr>
          <p:nvPr>
            <p:extLst>
              <p:ext uri="{D42A27DB-BD31-4B8C-83A1-F6EECF244321}">
                <p14:modId xmlns:p14="http://schemas.microsoft.com/office/powerpoint/2010/main" val="3362251479"/>
              </p:ext>
            </p:extLst>
          </p:nvPr>
        </p:nvGraphicFramePr>
        <p:xfrm>
          <a:off x="7763620" y="3815030"/>
          <a:ext cx="1371028" cy="490010"/>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err="1">
                          <a:solidFill>
                            <a:schemeClr val="bg1"/>
                          </a:solidFill>
                          <a:effectLst/>
                          <a:latin typeface="Arial" panose="020B0604020202020204" pitchFamily="34" charset="0"/>
                        </a:rPr>
                        <a:t>Ouaddai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a:solidFill>
                            <a:schemeClr val="bg1"/>
                          </a:solidFill>
                          <a:effectLst/>
                          <a:latin typeface="Arial" panose="020B0604020202020204" pitchFamily="34" charset="0"/>
                        </a:rPr>
                        <a:t>Sila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94211784"/>
                  </a:ext>
                </a:extLst>
              </a:tr>
            </a:tbl>
          </a:graphicData>
        </a:graphic>
      </p:graphicFrame>
      <p:sp>
        <p:nvSpPr>
          <p:cNvPr id="107" name="Title 1">
            <a:extLst>
              <a:ext uri="{FF2B5EF4-FFF2-40B4-BE49-F238E27FC236}">
                <a16:creationId xmlns:a16="http://schemas.microsoft.com/office/drawing/2014/main" id="{2BCFDF69-207D-4BB8-8EBE-1A597454C645}"/>
              </a:ext>
            </a:extLst>
          </p:cNvPr>
          <p:cNvSpPr txBox="1">
            <a:spLocks/>
          </p:cNvSpPr>
          <p:nvPr/>
        </p:nvSpPr>
        <p:spPr>
          <a:xfrm>
            <a:off x="478310" y="112488"/>
            <a:ext cx="11068539"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le d</a:t>
            </a:r>
            <a:r>
              <a:rPr lang="fr-FR" sz="2000" dirty="0">
                <a:cs typeface="Calibri" panose="020F0502020204030204" pitchFamily="34" charset="0"/>
              </a:rPr>
              <a:t>éparasitage au </a:t>
            </a:r>
            <a:r>
              <a:rPr lang="fr-FR" sz="2000" dirty="0" err="1">
                <a:cs typeface="Calibri" panose="020F0502020204030204" pitchFamily="34" charset="0"/>
              </a:rPr>
              <a:t>mebendazole</a:t>
            </a:r>
            <a:r>
              <a:rPr lang="fr-FR" sz="2000" dirty="0">
                <a:cs typeface="Calibri" panose="020F0502020204030204" pitchFamily="34" charset="0"/>
              </a:rPr>
              <a:t>? (2/3)</a:t>
            </a:r>
            <a:br>
              <a:rPr lang="fr-FR" sz="3200" dirty="0">
                <a:cs typeface="Arial" pitchFamily="34" charset="0"/>
              </a:rPr>
            </a:br>
            <a:r>
              <a:rPr lang="fr-FR" sz="1400" dirty="0">
                <a:solidFill>
                  <a:srgbClr val="0070C0"/>
                </a:solidFill>
                <a:cs typeface="Arial" pitchFamily="34" charset="0"/>
              </a:rPr>
              <a:t>Cette action est menée et appuyée par le Ministère de Santé Publique dans les provinces</a:t>
            </a:r>
            <a:endParaRPr lang="en-GB" sz="1400" dirty="0">
              <a:solidFill>
                <a:srgbClr val="0070C0"/>
              </a:solidFill>
              <a:cs typeface="Arial" pitchFamily="34" charset="0"/>
            </a:endParaRPr>
          </a:p>
        </p:txBody>
      </p:sp>
      <p:sp>
        <p:nvSpPr>
          <p:cNvPr id="108" name="ColumnHeader">
            <a:extLst>
              <a:ext uri="{FF2B5EF4-FFF2-40B4-BE49-F238E27FC236}">
                <a16:creationId xmlns:a16="http://schemas.microsoft.com/office/drawing/2014/main" id="{B70E8708-0BCE-455E-9A69-38F2CD465304}"/>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le </a:t>
            </a:r>
            <a:r>
              <a:rPr lang="en-US" sz="1200" b="1" dirty="0" err="1">
                <a:latin typeface="Arial" pitchFamily="34" charset="0"/>
                <a:cs typeface="Arial" pitchFamily="34" charset="0"/>
              </a:rPr>
              <a:t>déparasitage</a:t>
            </a:r>
            <a:r>
              <a:rPr lang="en-US" sz="1200" b="1" dirty="0">
                <a:latin typeface="Arial" pitchFamily="34" charset="0"/>
                <a:cs typeface="Arial" pitchFamily="34" charset="0"/>
              </a:rPr>
              <a:t> au mebendazole</a:t>
            </a:r>
          </a:p>
        </p:txBody>
      </p:sp>
      <p:grpSp>
        <p:nvGrpSpPr>
          <p:cNvPr id="109" name="Group 108">
            <a:extLst>
              <a:ext uri="{FF2B5EF4-FFF2-40B4-BE49-F238E27FC236}">
                <a16:creationId xmlns:a16="http://schemas.microsoft.com/office/drawing/2014/main" id="{9573D11B-422C-41D9-AAF7-497503979DDB}"/>
              </a:ext>
            </a:extLst>
          </p:cNvPr>
          <p:cNvGrpSpPr/>
          <p:nvPr/>
        </p:nvGrpSpPr>
        <p:grpSpPr>
          <a:xfrm>
            <a:off x="1314786" y="1883675"/>
            <a:ext cx="3803992" cy="4861837"/>
            <a:chOff x="627169" y="1565476"/>
            <a:chExt cx="3803992" cy="4861837"/>
          </a:xfrm>
        </p:grpSpPr>
        <p:grpSp>
          <p:nvGrpSpPr>
            <p:cNvPr id="110" name="Group 342">
              <a:extLst>
                <a:ext uri="{FF2B5EF4-FFF2-40B4-BE49-F238E27FC236}">
                  <a16:creationId xmlns:a16="http://schemas.microsoft.com/office/drawing/2014/main" id="{F17EBDDE-50D7-4589-B6DA-5C87238FCF11}"/>
                </a:ext>
              </a:extLst>
            </p:cNvPr>
            <p:cNvGrpSpPr>
              <a:grpSpLocks/>
            </p:cNvGrpSpPr>
            <p:nvPr/>
          </p:nvGrpSpPr>
          <p:grpSpPr bwMode="auto">
            <a:xfrm>
              <a:off x="627169" y="1565476"/>
              <a:ext cx="3803992" cy="4861837"/>
              <a:chOff x="4227030" y="1333501"/>
              <a:chExt cx="3953800" cy="5508598"/>
            </a:xfrm>
          </p:grpSpPr>
          <p:grpSp>
            <p:nvGrpSpPr>
              <p:cNvPr id="116" name="Group 5">
                <a:extLst>
                  <a:ext uri="{FF2B5EF4-FFF2-40B4-BE49-F238E27FC236}">
                    <a16:creationId xmlns:a16="http://schemas.microsoft.com/office/drawing/2014/main" id="{D33A127A-BEF9-40DB-89B2-EDE5F7068EDF}"/>
                  </a:ext>
                </a:extLst>
              </p:cNvPr>
              <p:cNvGrpSpPr>
                <a:grpSpLocks noChangeAspect="1"/>
              </p:cNvGrpSpPr>
              <p:nvPr/>
            </p:nvGrpSpPr>
            <p:grpSpPr bwMode="auto">
              <a:xfrm>
                <a:off x="4278259" y="1333501"/>
                <a:ext cx="3902571" cy="5166215"/>
                <a:chOff x="3081647" y="794776"/>
                <a:chExt cx="4311254" cy="5704263"/>
              </a:xfrm>
            </p:grpSpPr>
            <p:sp>
              <p:nvSpPr>
                <p:cNvPr id="141" name="Freeform 8">
                  <a:extLst>
                    <a:ext uri="{FF2B5EF4-FFF2-40B4-BE49-F238E27FC236}">
                      <a16:creationId xmlns:a16="http://schemas.microsoft.com/office/drawing/2014/main" id="{36181A3A-1E07-416F-8268-5A216DE94427}"/>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990073"/>
                </a:solidFill>
                <a:ln w="9525">
                  <a:solidFill>
                    <a:schemeClr val="tx1">
                      <a:lumMod val="50000"/>
                      <a:lumOff val="50000"/>
                    </a:schemeClr>
                  </a:solidFill>
                  <a:round/>
                  <a:headEnd/>
                  <a:tailEnd/>
                </a:ln>
              </p:spPr>
              <p:txBody>
                <a:bodyPr/>
                <a:lstStyle/>
                <a:p>
                  <a:pPr>
                    <a:defRPr/>
                  </a:pPr>
                  <a:endParaRPr lang="en-GB" sz="800" b="1">
                    <a:solidFill>
                      <a:schemeClr val="bg1"/>
                    </a:solidFill>
                    <a:latin typeface="+mj-lt"/>
                  </a:endParaRPr>
                </a:p>
              </p:txBody>
            </p:sp>
            <p:sp>
              <p:nvSpPr>
                <p:cNvPr id="142" name="Freeform 10">
                  <a:extLst>
                    <a:ext uri="{FF2B5EF4-FFF2-40B4-BE49-F238E27FC236}">
                      <a16:creationId xmlns:a16="http://schemas.microsoft.com/office/drawing/2014/main" id="{643305BC-2B0D-403E-8C6A-FDEAFD597D94}"/>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3" name="Freeform 12">
                  <a:extLst>
                    <a:ext uri="{FF2B5EF4-FFF2-40B4-BE49-F238E27FC236}">
                      <a16:creationId xmlns:a16="http://schemas.microsoft.com/office/drawing/2014/main" id="{EE5B1539-3E5A-451A-ADE2-9B034BD96628}"/>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4" name="Freeform 14">
                  <a:extLst>
                    <a:ext uri="{FF2B5EF4-FFF2-40B4-BE49-F238E27FC236}">
                      <a16:creationId xmlns:a16="http://schemas.microsoft.com/office/drawing/2014/main" id="{5908A761-3E04-4010-8BDC-BAB95D57FEB1}"/>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5" name="Freeform 16">
                  <a:extLst>
                    <a:ext uri="{FF2B5EF4-FFF2-40B4-BE49-F238E27FC236}">
                      <a16:creationId xmlns:a16="http://schemas.microsoft.com/office/drawing/2014/main" id="{A31226DF-97EE-4474-8E56-EFA668EB3940}"/>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46" name="Freeform 20">
                  <a:extLst>
                    <a:ext uri="{FF2B5EF4-FFF2-40B4-BE49-F238E27FC236}">
                      <a16:creationId xmlns:a16="http://schemas.microsoft.com/office/drawing/2014/main" id="{B14BCB50-CCAD-41D5-BE9B-F7DD4B508F2D}"/>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7" name="Freeform 22">
                  <a:extLst>
                    <a:ext uri="{FF2B5EF4-FFF2-40B4-BE49-F238E27FC236}">
                      <a16:creationId xmlns:a16="http://schemas.microsoft.com/office/drawing/2014/main" id="{245B9548-422E-4EFE-AE27-3D1E7F54A878}"/>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8" name="Freeform 25">
                  <a:extLst>
                    <a:ext uri="{FF2B5EF4-FFF2-40B4-BE49-F238E27FC236}">
                      <a16:creationId xmlns:a16="http://schemas.microsoft.com/office/drawing/2014/main" id="{FB6F5695-9ED7-47AA-B96F-D4DC785CEBA5}"/>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rgbClr val="FF47D1"/>
                </a:solidFill>
                <a:ln w="6350" cap="sq">
                  <a:solidFill>
                    <a:schemeClr val="tx1">
                      <a:lumMod val="50000"/>
                      <a:lumOff val="50000"/>
                    </a:schemeClr>
                  </a:solidFill>
                  <a:prstDash val="solid"/>
                  <a:bevel/>
                  <a:headEnd/>
                  <a:tailEnd/>
                </a:ln>
                <a:extLst/>
              </p:spPr>
              <p:txBody>
                <a:bodyPr/>
                <a:lstStyle/>
                <a:p>
                  <a:pPr>
                    <a:defRPr/>
                  </a:pPr>
                  <a:endParaRPr lang="en-GB" sz="800" b="1" dirty="0">
                    <a:latin typeface="+mj-lt"/>
                  </a:endParaRPr>
                </a:p>
              </p:txBody>
            </p:sp>
            <p:sp>
              <p:nvSpPr>
                <p:cNvPr id="149" name="Freeform 26">
                  <a:extLst>
                    <a:ext uri="{FF2B5EF4-FFF2-40B4-BE49-F238E27FC236}">
                      <a16:creationId xmlns:a16="http://schemas.microsoft.com/office/drawing/2014/main" id="{3D6BE0C6-78DF-4A62-957C-4157598B4565}"/>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990073"/>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0" name="Freeform 29">
                  <a:extLst>
                    <a:ext uri="{FF2B5EF4-FFF2-40B4-BE49-F238E27FC236}">
                      <a16:creationId xmlns:a16="http://schemas.microsoft.com/office/drawing/2014/main" id="{ABAB55C3-E054-49FB-AE89-6104B5184556}"/>
                    </a:ext>
                  </a:extLst>
                </p:cNvPr>
                <p:cNvSpPr>
                  <a:spLocks noChangeAspect="1"/>
                </p:cNvSpPr>
                <p:nvPr/>
              </p:nvSpPr>
              <p:spPr bwMode="auto">
                <a:xfrm>
                  <a:off x="3640841" y="3975276"/>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A21A80"/>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1" name="Freeform 30">
                  <a:extLst>
                    <a:ext uri="{FF2B5EF4-FFF2-40B4-BE49-F238E27FC236}">
                      <a16:creationId xmlns:a16="http://schemas.microsoft.com/office/drawing/2014/main" id="{6312E3ED-9F53-4FCC-ABC1-5E3C97E54B36}"/>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2" name="Freeform 33">
                  <a:extLst>
                    <a:ext uri="{FF2B5EF4-FFF2-40B4-BE49-F238E27FC236}">
                      <a16:creationId xmlns:a16="http://schemas.microsoft.com/office/drawing/2014/main" id="{215DCC81-C856-4F8F-9020-CD67E5D332F4}"/>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3" name="Freeform 35">
                  <a:extLst>
                    <a:ext uri="{FF2B5EF4-FFF2-40B4-BE49-F238E27FC236}">
                      <a16:creationId xmlns:a16="http://schemas.microsoft.com/office/drawing/2014/main" id="{391F97A3-0151-4FCA-8848-12A4C8CB6248}"/>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4" name="Freeform 36">
                  <a:extLst>
                    <a:ext uri="{FF2B5EF4-FFF2-40B4-BE49-F238E27FC236}">
                      <a16:creationId xmlns:a16="http://schemas.microsoft.com/office/drawing/2014/main" id="{A27EA417-83C3-4847-A1DF-568B015135D4}"/>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38">
                  <a:extLst>
                    <a:ext uri="{FF2B5EF4-FFF2-40B4-BE49-F238E27FC236}">
                      <a16:creationId xmlns:a16="http://schemas.microsoft.com/office/drawing/2014/main" id="{03D704CD-A600-4FD5-80B4-7B370CA3E544}"/>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40">
                  <a:extLst>
                    <a:ext uri="{FF2B5EF4-FFF2-40B4-BE49-F238E27FC236}">
                      <a16:creationId xmlns:a16="http://schemas.microsoft.com/office/drawing/2014/main" id="{979316AC-775B-44BD-9CA4-6B25B5BF8ADA}"/>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42">
                  <a:extLst>
                    <a:ext uri="{FF2B5EF4-FFF2-40B4-BE49-F238E27FC236}">
                      <a16:creationId xmlns:a16="http://schemas.microsoft.com/office/drawing/2014/main" id="{149F045B-DBDD-42BA-A687-27A890253F9F}"/>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solidFill>
                      <a:schemeClr val="bg1"/>
                    </a:solidFill>
                    <a:latin typeface="+mj-lt"/>
                  </a:endParaRPr>
                </a:p>
              </p:txBody>
            </p:sp>
            <p:sp>
              <p:nvSpPr>
                <p:cNvPr id="158" name="Freeform 44">
                  <a:extLst>
                    <a:ext uri="{FF2B5EF4-FFF2-40B4-BE49-F238E27FC236}">
                      <a16:creationId xmlns:a16="http://schemas.microsoft.com/office/drawing/2014/main" id="{9E4B00B7-261F-4940-8470-BC212B966E04}"/>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46">
                  <a:extLst>
                    <a:ext uri="{FF2B5EF4-FFF2-40B4-BE49-F238E27FC236}">
                      <a16:creationId xmlns:a16="http://schemas.microsoft.com/office/drawing/2014/main" id="{8DCD4C10-67DF-4EF4-B518-B86AE47F8531}"/>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48">
                  <a:extLst>
                    <a:ext uri="{FF2B5EF4-FFF2-40B4-BE49-F238E27FC236}">
                      <a16:creationId xmlns:a16="http://schemas.microsoft.com/office/drawing/2014/main" id="{883982DA-DCBC-4A24-9997-F48C6D1C5D49}"/>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1" name="Freeform 50">
                  <a:extLst>
                    <a:ext uri="{FF2B5EF4-FFF2-40B4-BE49-F238E27FC236}">
                      <a16:creationId xmlns:a16="http://schemas.microsoft.com/office/drawing/2014/main" id="{F49C0759-CE8A-47BD-8BC0-930779490076}"/>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62" name="Freeform 53">
                  <a:extLst>
                    <a:ext uri="{FF2B5EF4-FFF2-40B4-BE49-F238E27FC236}">
                      <a16:creationId xmlns:a16="http://schemas.microsoft.com/office/drawing/2014/main" id="{64CEC2F3-9D02-4BCF-85A7-E0C7813C4C58}"/>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3" name="Freeform 54">
                  <a:extLst>
                    <a:ext uri="{FF2B5EF4-FFF2-40B4-BE49-F238E27FC236}">
                      <a16:creationId xmlns:a16="http://schemas.microsoft.com/office/drawing/2014/main" id="{2A717560-ED70-47BA-A3B3-F48BDCD1428B}"/>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4" name="Freeform 53">
                  <a:extLst>
                    <a:ext uri="{FF2B5EF4-FFF2-40B4-BE49-F238E27FC236}">
                      <a16:creationId xmlns:a16="http://schemas.microsoft.com/office/drawing/2014/main" id="{8E0379DD-81E8-46E1-8E5A-0C423B890E41}"/>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17" name="Rectangle 30">
                <a:extLst>
                  <a:ext uri="{FF2B5EF4-FFF2-40B4-BE49-F238E27FC236}">
                    <a16:creationId xmlns:a16="http://schemas.microsoft.com/office/drawing/2014/main" id="{87FE5638-78B7-4D16-9652-5806B0B20B54}"/>
                  </a:ext>
                </a:extLst>
              </p:cNvPr>
              <p:cNvSpPr>
                <a:spLocks noChangeArrowheads="1"/>
              </p:cNvSpPr>
              <p:nvPr/>
            </p:nvSpPr>
            <p:spPr bwMode="auto">
              <a:xfrm>
                <a:off x="4307881" y="6212284"/>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Logone Occidental</a:t>
                </a:r>
              </a:p>
            </p:txBody>
          </p:sp>
          <p:sp>
            <p:nvSpPr>
              <p:cNvPr id="118" name="Rectangle 30">
                <a:extLst>
                  <a:ext uri="{FF2B5EF4-FFF2-40B4-BE49-F238E27FC236}">
                    <a16:creationId xmlns:a16="http://schemas.microsoft.com/office/drawing/2014/main" id="{A57F57AE-044C-4152-9FB7-B8E39F3DED0C}"/>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19" name="Rectangle 30">
                <a:extLst>
                  <a:ext uri="{FF2B5EF4-FFF2-40B4-BE49-F238E27FC236}">
                    <a16:creationId xmlns:a16="http://schemas.microsoft.com/office/drawing/2014/main" id="{11E5379B-88B4-437A-825C-E45C6E464224}"/>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20" name="Rectangle 30">
                <a:extLst>
                  <a:ext uri="{FF2B5EF4-FFF2-40B4-BE49-F238E27FC236}">
                    <a16:creationId xmlns:a16="http://schemas.microsoft.com/office/drawing/2014/main" id="{4E1986F9-814F-448F-B38C-68522CBD1CD2}"/>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21" name="Rectangle 30">
                <a:extLst>
                  <a:ext uri="{FF2B5EF4-FFF2-40B4-BE49-F238E27FC236}">
                    <a16:creationId xmlns:a16="http://schemas.microsoft.com/office/drawing/2014/main" id="{8069F646-40D8-4ED3-911D-22AFD25DEC8D}"/>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122" name="Rectangle 30">
                <a:extLst>
                  <a:ext uri="{FF2B5EF4-FFF2-40B4-BE49-F238E27FC236}">
                    <a16:creationId xmlns:a16="http://schemas.microsoft.com/office/drawing/2014/main" id="{61FBD01C-1F6F-4E8F-9476-8128C46472F7}"/>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23" name="Rectangle 30">
                <a:extLst>
                  <a:ext uri="{FF2B5EF4-FFF2-40B4-BE49-F238E27FC236}">
                    <a16:creationId xmlns:a16="http://schemas.microsoft.com/office/drawing/2014/main" id="{6AE385FD-9AFD-476F-B153-5DEB620DF1F6}"/>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24" name="Rectangle 30">
                <a:extLst>
                  <a:ext uri="{FF2B5EF4-FFF2-40B4-BE49-F238E27FC236}">
                    <a16:creationId xmlns:a16="http://schemas.microsoft.com/office/drawing/2014/main" id="{3A186830-7884-40E9-B490-5574D3179F02}"/>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25" name="Rectangle 30">
                <a:extLst>
                  <a:ext uri="{FF2B5EF4-FFF2-40B4-BE49-F238E27FC236}">
                    <a16:creationId xmlns:a16="http://schemas.microsoft.com/office/drawing/2014/main" id="{69F40A46-CE23-4171-9F93-3AF69DE393F5}"/>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26" name="Rectangle 30">
                <a:extLst>
                  <a:ext uri="{FF2B5EF4-FFF2-40B4-BE49-F238E27FC236}">
                    <a16:creationId xmlns:a16="http://schemas.microsoft.com/office/drawing/2014/main" id="{1AD2C204-DD30-4B7C-8A18-9E24E481F73F}"/>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27" name="Rectangle 30">
                <a:extLst>
                  <a:ext uri="{FF2B5EF4-FFF2-40B4-BE49-F238E27FC236}">
                    <a16:creationId xmlns:a16="http://schemas.microsoft.com/office/drawing/2014/main" id="{2A072F89-077B-410E-BFAF-FD5E844B5790}"/>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Guéra</a:t>
                </a:r>
                <a:endParaRPr lang="en-US" altLang="en-US" sz="800" b="1" dirty="0">
                  <a:solidFill>
                    <a:schemeClr val="bg1"/>
                  </a:solidFill>
                  <a:latin typeface="+mj-lt"/>
                </a:endParaRPr>
              </a:p>
            </p:txBody>
          </p:sp>
          <p:sp>
            <p:nvSpPr>
              <p:cNvPr id="128" name="Rectangle 30">
                <a:extLst>
                  <a:ext uri="{FF2B5EF4-FFF2-40B4-BE49-F238E27FC236}">
                    <a16:creationId xmlns:a16="http://schemas.microsoft.com/office/drawing/2014/main" id="{A0C9C3B2-D58C-49F7-945D-E82FB52DD3FF}"/>
                  </a:ext>
                </a:extLst>
              </p:cNvPr>
              <p:cNvSpPr>
                <a:spLocks noChangeArrowheads="1"/>
              </p:cNvSpPr>
              <p:nvPr/>
            </p:nvSpPr>
            <p:spPr bwMode="auto">
              <a:xfrm>
                <a:off x="4227030" y="4762905"/>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29" name="Rectangle 30">
                <a:extLst>
                  <a:ext uri="{FF2B5EF4-FFF2-40B4-BE49-F238E27FC236}">
                    <a16:creationId xmlns:a16="http://schemas.microsoft.com/office/drawing/2014/main" id="{D0A3580D-9A78-4B89-8A69-B10E1F494C49}"/>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30" name="Rectangle 30">
                <a:extLst>
                  <a:ext uri="{FF2B5EF4-FFF2-40B4-BE49-F238E27FC236}">
                    <a16:creationId xmlns:a16="http://schemas.microsoft.com/office/drawing/2014/main" id="{FD223652-2F30-407D-BF47-72CFCE075F73}"/>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31" name="Rectangle 30">
                <a:extLst>
                  <a:ext uri="{FF2B5EF4-FFF2-40B4-BE49-F238E27FC236}">
                    <a16:creationId xmlns:a16="http://schemas.microsoft.com/office/drawing/2014/main" id="{9325F543-202E-4644-BA1B-D4D9F88CE06D}"/>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32" name="Rectangle 30">
                <a:extLst>
                  <a:ext uri="{FF2B5EF4-FFF2-40B4-BE49-F238E27FC236}">
                    <a16:creationId xmlns:a16="http://schemas.microsoft.com/office/drawing/2014/main" id="{18D882E7-37BA-40E9-9438-B32992A73751}"/>
                  </a:ext>
                </a:extLst>
              </p:cNvPr>
              <p:cNvSpPr>
                <a:spLocks noChangeArrowheads="1"/>
              </p:cNvSpPr>
              <p:nvPr/>
            </p:nvSpPr>
            <p:spPr bwMode="auto">
              <a:xfrm>
                <a:off x="5226037" y="3759221"/>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33" name="Rectangle 30">
                <a:extLst>
                  <a:ext uri="{FF2B5EF4-FFF2-40B4-BE49-F238E27FC236}">
                    <a16:creationId xmlns:a16="http://schemas.microsoft.com/office/drawing/2014/main" id="{A1906821-F7B1-48DE-9E59-23CE0D183525}"/>
                  </a:ext>
                </a:extLst>
              </p:cNvPr>
              <p:cNvSpPr>
                <a:spLocks noChangeArrowheads="1"/>
              </p:cNvSpPr>
              <p:nvPr/>
            </p:nvSpPr>
            <p:spPr bwMode="auto">
              <a:xfrm>
                <a:off x="4954084" y="4457269"/>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Lac</a:t>
                </a:r>
              </a:p>
            </p:txBody>
          </p:sp>
          <p:sp>
            <p:nvSpPr>
              <p:cNvPr id="134" name="Rectangle 30">
                <a:extLst>
                  <a:ext uri="{FF2B5EF4-FFF2-40B4-BE49-F238E27FC236}">
                    <a16:creationId xmlns:a16="http://schemas.microsoft.com/office/drawing/2014/main" id="{2DFE60C1-E4F7-4815-BF88-63B680C064DD}"/>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36" name="Rectangle 30">
                <a:extLst>
                  <a:ext uri="{FF2B5EF4-FFF2-40B4-BE49-F238E27FC236}">
                    <a16:creationId xmlns:a16="http://schemas.microsoft.com/office/drawing/2014/main" id="{703D1E76-CA40-46A7-8846-0290041A56D2}"/>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37" name="Rectangle 30">
                <a:extLst>
                  <a:ext uri="{FF2B5EF4-FFF2-40B4-BE49-F238E27FC236}">
                    <a16:creationId xmlns:a16="http://schemas.microsoft.com/office/drawing/2014/main" id="{2DE85506-B6B7-4942-B667-FA997C8FEBF0}"/>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38" name="Rectangle 30">
                <a:extLst>
                  <a:ext uri="{FF2B5EF4-FFF2-40B4-BE49-F238E27FC236}">
                    <a16:creationId xmlns:a16="http://schemas.microsoft.com/office/drawing/2014/main" id="{AC60ED17-ED22-414C-A6D7-02B5E6BF5683}"/>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39" name="Rectangle 30">
                <a:extLst>
                  <a:ext uri="{FF2B5EF4-FFF2-40B4-BE49-F238E27FC236}">
                    <a16:creationId xmlns:a16="http://schemas.microsoft.com/office/drawing/2014/main" id="{1BFCD7B0-DFD0-4CB2-9166-72383B993138}"/>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40" name="Rectangle 30">
                <a:extLst>
                  <a:ext uri="{FF2B5EF4-FFF2-40B4-BE49-F238E27FC236}">
                    <a16:creationId xmlns:a16="http://schemas.microsoft.com/office/drawing/2014/main" id="{8A610493-F632-4151-9221-3991356BA5DD}"/>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11" name="Straight Connector 110">
              <a:extLst>
                <a:ext uri="{FF2B5EF4-FFF2-40B4-BE49-F238E27FC236}">
                  <a16:creationId xmlns:a16="http://schemas.microsoft.com/office/drawing/2014/main" id="{27896A32-783D-4A49-A486-6BFADD9B5B0A}"/>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5B612367-AB3E-4638-BAD6-4499D1DE33F0}"/>
                </a:ext>
              </a:extLst>
            </p:cNvPr>
            <p:cNvCxnSpPr>
              <a:cxnSpLocks/>
              <a:stCxn id="128" idx="3"/>
            </p:cNvCxnSpPr>
            <p:nvPr/>
          </p:nvCxnSpPr>
          <p:spPr>
            <a:xfrm flipV="1">
              <a:off x="1315943" y="4589668"/>
              <a:ext cx="540072" cy="64124"/>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D652030E-68C5-40A3-AAE9-338C4B42239F}"/>
                </a:ext>
              </a:extLst>
            </p:cNvPr>
            <p:cNvCxnSpPr>
              <a:cxnSpLocks/>
              <a:stCxn id="117" idx="3"/>
            </p:cNvCxnSpPr>
            <p:nvPr/>
          </p:nvCxnSpPr>
          <p:spPr>
            <a:xfrm flipV="1">
              <a:off x="1429785" y="5758316"/>
              <a:ext cx="424029" cy="23623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8911A0D8-1C4F-4B3F-8321-05727C8783C1}"/>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D633E05A-D32B-48B1-8349-2BC920DCE763}"/>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79" name="Callout: Line 178">
            <a:extLst>
              <a:ext uri="{FF2B5EF4-FFF2-40B4-BE49-F238E27FC236}">
                <a16:creationId xmlns:a16="http://schemas.microsoft.com/office/drawing/2014/main" id="{A4098A37-6132-4A26-AE83-8B0740EE0800}"/>
              </a:ext>
            </a:extLst>
          </p:cNvPr>
          <p:cNvSpPr/>
          <p:nvPr/>
        </p:nvSpPr>
        <p:spPr>
          <a:xfrm>
            <a:off x="1741260" y="2650362"/>
            <a:ext cx="676571" cy="1087719"/>
          </a:xfrm>
          <a:prstGeom prst="borderCallout1">
            <a:avLst>
              <a:gd name="adj1" fmla="val 88594"/>
              <a:gd name="adj2" fmla="val 99285"/>
              <a:gd name="adj3" fmla="val 111911"/>
              <a:gd name="adj4" fmla="val 11243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ACF</a:t>
            </a:r>
          </a:p>
          <a:p>
            <a:r>
              <a:rPr lang="fr-FR" sz="900" b="1" dirty="0">
                <a:solidFill>
                  <a:srgbClr val="2784C6"/>
                </a:solidFill>
                <a:latin typeface="Arial" pitchFamily="34" charset="0"/>
                <a:cs typeface="Arial" pitchFamily="34" charset="0"/>
              </a:rPr>
              <a:t>DNTA</a:t>
            </a:r>
            <a:endParaRPr lang="fr-FR" sz="900" b="1" dirty="0">
              <a:solidFill>
                <a:srgbClr val="FF0000"/>
              </a:solidFill>
              <a:latin typeface="Arial" pitchFamily="34" charset="0"/>
              <a:cs typeface="Arial" pitchFamily="34" charset="0"/>
            </a:endParaRPr>
          </a:p>
          <a:p>
            <a:r>
              <a:rPr lang="en-US" sz="900" b="1" dirty="0">
                <a:solidFill>
                  <a:srgbClr val="A21A80"/>
                </a:solidFill>
                <a:latin typeface="Arial" pitchFamily="34" charset="0"/>
                <a:cs typeface="Arial" pitchFamily="34" charset="0"/>
              </a:rPr>
              <a:t>ECHO</a:t>
            </a:r>
          </a:p>
          <a:p>
            <a:r>
              <a:rPr lang="fr-FR" sz="900" b="1" dirty="0">
                <a:solidFill>
                  <a:srgbClr val="A21A80"/>
                </a:solidFill>
                <a:latin typeface="Arial" pitchFamily="34" charset="0"/>
                <a:cs typeface="Arial" pitchFamily="34" charset="0"/>
              </a:rPr>
              <a:t>Canada</a:t>
            </a:r>
          </a:p>
          <a:p>
            <a:r>
              <a:rPr lang="fr-FR" sz="900" b="1" dirty="0">
                <a:solidFill>
                  <a:srgbClr val="A21A80"/>
                </a:solidFill>
                <a:latin typeface="Arial" pitchFamily="34" charset="0"/>
                <a:cs typeface="Arial" pitchFamily="34" charset="0"/>
              </a:rPr>
              <a:t>KfW</a:t>
            </a:r>
            <a:endParaRPr lang="en-US" sz="900" b="1" dirty="0">
              <a:solidFill>
                <a:srgbClr val="A21A80"/>
              </a:solidFill>
              <a:latin typeface="Arial" pitchFamily="34" charset="0"/>
              <a:cs typeface="Arial" pitchFamily="34" charset="0"/>
            </a:endParaRPr>
          </a:p>
        </p:txBody>
      </p:sp>
      <p:sp>
        <p:nvSpPr>
          <p:cNvPr id="180" name="Rectangle 179">
            <a:extLst>
              <a:ext uri="{FF2B5EF4-FFF2-40B4-BE49-F238E27FC236}">
                <a16:creationId xmlns:a16="http://schemas.microsoft.com/office/drawing/2014/main" id="{2ED3CAE6-4307-4475-8FB4-75F1754E26F7}"/>
              </a:ext>
            </a:extLst>
          </p:cNvPr>
          <p:cNvSpPr/>
          <p:nvPr/>
        </p:nvSpPr>
        <p:spPr>
          <a:xfrm>
            <a:off x="5821290" y="4945805"/>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82" name="Rectangle 181">
            <a:extLst>
              <a:ext uri="{FF2B5EF4-FFF2-40B4-BE49-F238E27FC236}">
                <a16:creationId xmlns:a16="http://schemas.microsoft.com/office/drawing/2014/main" id="{5B4562FF-4D70-4559-BB01-7683C8347966}"/>
              </a:ext>
            </a:extLst>
          </p:cNvPr>
          <p:cNvSpPr/>
          <p:nvPr/>
        </p:nvSpPr>
        <p:spPr>
          <a:xfrm>
            <a:off x="5827625" y="5200215"/>
            <a:ext cx="257015" cy="130578"/>
          </a:xfrm>
          <a:prstGeom prst="rect">
            <a:avLst/>
          </a:prstGeom>
          <a:solidFill>
            <a:schemeClr val="accent4">
              <a:lumMod val="20000"/>
              <a:lumOff val="8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83" name="Rectangle 182">
            <a:extLst>
              <a:ext uri="{FF2B5EF4-FFF2-40B4-BE49-F238E27FC236}">
                <a16:creationId xmlns:a16="http://schemas.microsoft.com/office/drawing/2014/main" id="{C9AEFCC2-4121-491D-A91E-6DC6E5F2E2BD}"/>
              </a:ext>
            </a:extLst>
          </p:cNvPr>
          <p:cNvSpPr/>
          <p:nvPr/>
        </p:nvSpPr>
        <p:spPr>
          <a:xfrm>
            <a:off x="5827625" y="5373782"/>
            <a:ext cx="257015" cy="130578"/>
          </a:xfrm>
          <a:prstGeom prst="rect">
            <a:avLst/>
          </a:prstGeom>
          <a:solidFill>
            <a:schemeClr val="accent4">
              <a:lumMod val="60000"/>
              <a:lumOff val="4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84" name="Rectangle 183">
            <a:extLst>
              <a:ext uri="{FF2B5EF4-FFF2-40B4-BE49-F238E27FC236}">
                <a16:creationId xmlns:a16="http://schemas.microsoft.com/office/drawing/2014/main" id="{ED4E2E25-5ACC-4D57-8411-E9EAA639CBE7}"/>
              </a:ext>
            </a:extLst>
          </p:cNvPr>
          <p:cNvSpPr/>
          <p:nvPr/>
        </p:nvSpPr>
        <p:spPr>
          <a:xfrm>
            <a:off x="5827625" y="5547348"/>
            <a:ext cx="257015" cy="130578"/>
          </a:xfrm>
          <a:prstGeom prst="rect">
            <a:avLst/>
          </a:prstGeom>
          <a:solidFill>
            <a:schemeClr val="accent4">
              <a:lumMod val="75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85" name="TextBox 184">
            <a:extLst>
              <a:ext uri="{FF2B5EF4-FFF2-40B4-BE49-F238E27FC236}">
                <a16:creationId xmlns:a16="http://schemas.microsoft.com/office/drawing/2014/main" id="{424DEB50-481A-4296-8A14-65612E62E916}"/>
              </a:ext>
            </a:extLst>
          </p:cNvPr>
          <p:cNvSpPr txBox="1"/>
          <p:nvPr/>
        </p:nvSpPr>
        <p:spPr>
          <a:xfrm>
            <a:off x="6145186" y="5176906"/>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86" name="TextBox 185">
            <a:extLst>
              <a:ext uri="{FF2B5EF4-FFF2-40B4-BE49-F238E27FC236}">
                <a16:creationId xmlns:a16="http://schemas.microsoft.com/office/drawing/2014/main" id="{FF1B0865-CEF2-43CD-8778-F8E3BAAEE4E8}"/>
              </a:ext>
            </a:extLst>
          </p:cNvPr>
          <p:cNvSpPr txBox="1"/>
          <p:nvPr/>
        </p:nvSpPr>
        <p:spPr>
          <a:xfrm>
            <a:off x="6145188" y="5378608"/>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87" name="TextBox 186">
            <a:extLst>
              <a:ext uri="{FF2B5EF4-FFF2-40B4-BE49-F238E27FC236}">
                <a16:creationId xmlns:a16="http://schemas.microsoft.com/office/drawing/2014/main" id="{99CE49DA-B342-4A55-BC3B-393F2CC3033C}"/>
              </a:ext>
            </a:extLst>
          </p:cNvPr>
          <p:cNvSpPr txBox="1"/>
          <p:nvPr/>
        </p:nvSpPr>
        <p:spPr>
          <a:xfrm>
            <a:off x="6145188" y="5553495"/>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88" name="TextBox 187">
            <a:extLst>
              <a:ext uri="{FF2B5EF4-FFF2-40B4-BE49-F238E27FC236}">
                <a16:creationId xmlns:a16="http://schemas.microsoft.com/office/drawing/2014/main" id="{BB8AB77A-59DD-4A32-B889-2719A1F53958}"/>
              </a:ext>
            </a:extLst>
          </p:cNvPr>
          <p:cNvSpPr txBox="1"/>
          <p:nvPr/>
        </p:nvSpPr>
        <p:spPr>
          <a:xfrm>
            <a:off x="6145188" y="5728382"/>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89" name="Rectangle 188">
            <a:extLst>
              <a:ext uri="{FF2B5EF4-FFF2-40B4-BE49-F238E27FC236}">
                <a16:creationId xmlns:a16="http://schemas.microsoft.com/office/drawing/2014/main" id="{39B0E638-B25C-4A60-819F-F46766EAAA2E}"/>
              </a:ext>
            </a:extLst>
          </p:cNvPr>
          <p:cNvSpPr/>
          <p:nvPr/>
        </p:nvSpPr>
        <p:spPr>
          <a:xfrm>
            <a:off x="5827624" y="5728382"/>
            <a:ext cx="257015" cy="130578"/>
          </a:xfrm>
          <a:prstGeom prst="rect">
            <a:avLst/>
          </a:prstGeom>
          <a:solidFill>
            <a:schemeClr val="accent4">
              <a:lumMod val="5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90" name="Rectangle 189">
            <a:extLst>
              <a:ext uri="{FF2B5EF4-FFF2-40B4-BE49-F238E27FC236}">
                <a16:creationId xmlns:a16="http://schemas.microsoft.com/office/drawing/2014/main" id="{6EB36D42-56D1-4784-B062-FEFADF0E029A}"/>
              </a:ext>
            </a:extLst>
          </p:cNvPr>
          <p:cNvSpPr/>
          <p:nvPr/>
        </p:nvSpPr>
        <p:spPr>
          <a:xfrm>
            <a:off x="5799972" y="6067366"/>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91" name="Rectangle 190">
            <a:extLst>
              <a:ext uri="{FF2B5EF4-FFF2-40B4-BE49-F238E27FC236}">
                <a16:creationId xmlns:a16="http://schemas.microsoft.com/office/drawing/2014/main" id="{833E2585-2353-429F-B1D3-9C21438AE451}"/>
              </a:ext>
            </a:extLst>
          </p:cNvPr>
          <p:cNvSpPr/>
          <p:nvPr/>
        </p:nvSpPr>
        <p:spPr>
          <a:xfrm>
            <a:off x="5884156" y="6112503"/>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92" name="Rectangle 191">
            <a:extLst>
              <a:ext uri="{FF2B5EF4-FFF2-40B4-BE49-F238E27FC236}">
                <a16:creationId xmlns:a16="http://schemas.microsoft.com/office/drawing/2014/main" id="{9338F8E1-9A5B-4448-B543-A300D95DFCDF}"/>
              </a:ext>
            </a:extLst>
          </p:cNvPr>
          <p:cNvSpPr/>
          <p:nvPr/>
        </p:nvSpPr>
        <p:spPr>
          <a:xfrm>
            <a:off x="5769441" y="6288704"/>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93" name="Rectangle 192">
            <a:extLst>
              <a:ext uri="{FF2B5EF4-FFF2-40B4-BE49-F238E27FC236}">
                <a16:creationId xmlns:a16="http://schemas.microsoft.com/office/drawing/2014/main" id="{4227411D-6302-4714-BD32-686DEF9E4F1A}"/>
              </a:ext>
            </a:extLst>
          </p:cNvPr>
          <p:cNvSpPr/>
          <p:nvPr/>
        </p:nvSpPr>
        <p:spPr>
          <a:xfrm>
            <a:off x="5769441" y="6444585"/>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94" name="Rectangle 193">
            <a:extLst>
              <a:ext uri="{FF2B5EF4-FFF2-40B4-BE49-F238E27FC236}">
                <a16:creationId xmlns:a16="http://schemas.microsoft.com/office/drawing/2014/main" id="{E7A4E0EA-052A-48E9-B2F2-22493FB6ECB9}"/>
              </a:ext>
            </a:extLst>
          </p:cNvPr>
          <p:cNvSpPr/>
          <p:nvPr/>
        </p:nvSpPr>
        <p:spPr>
          <a:xfrm>
            <a:off x="5773360" y="6586550"/>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195" name="Callout: Line 194">
            <a:extLst>
              <a:ext uri="{FF2B5EF4-FFF2-40B4-BE49-F238E27FC236}">
                <a16:creationId xmlns:a16="http://schemas.microsoft.com/office/drawing/2014/main" id="{BE5BB745-DB71-4FE6-A256-DADB5C760469}"/>
              </a:ext>
            </a:extLst>
          </p:cNvPr>
          <p:cNvSpPr/>
          <p:nvPr/>
        </p:nvSpPr>
        <p:spPr>
          <a:xfrm>
            <a:off x="610385" y="2565727"/>
            <a:ext cx="752531" cy="1087719"/>
          </a:xfrm>
          <a:prstGeom prst="borderCallout1">
            <a:avLst>
              <a:gd name="adj1" fmla="val 87669"/>
              <a:gd name="adj2" fmla="val 101383"/>
              <a:gd name="adj3" fmla="val 179747"/>
              <a:gd name="adj4" fmla="val 27994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ACF</a:t>
            </a:r>
          </a:p>
          <a:p>
            <a:r>
              <a:rPr lang="fr-FR" sz="900" b="1" dirty="0">
                <a:solidFill>
                  <a:srgbClr val="2784C6"/>
                </a:solidFill>
                <a:latin typeface="Arial" pitchFamily="34" charset="0"/>
                <a:cs typeface="Arial" pitchFamily="34" charset="0"/>
              </a:rPr>
              <a:t>DNTA</a:t>
            </a:r>
          </a:p>
          <a:p>
            <a:r>
              <a:rPr lang="fr-FR" sz="900" b="1" dirty="0">
                <a:solidFill>
                  <a:srgbClr val="A21A80"/>
                </a:solidFill>
                <a:latin typeface="Arial" pitchFamily="34" charset="0"/>
                <a:cs typeface="Arial" pitchFamily="34" charset="0"/>
              </a:rPr>
              <a:t>ECHO </a:t>
            </a:r>
          </a:p>
          <a:p>
            <a:r>
              <a:rPr lang="fr-FR" sz="900" b="1" dirty="0">
                <a:solidFill>
                  <a:srgbClr val="A21A80"/>
                </a:solidFill>
                <a:latin typeface="Arial" pitchFamily="34" charset="0"/>
                <a:cs typeface="Arial" pitchFamily="34" charset="0"/>
              </a:rPr>
              <a:t>Canada</a:t>
            </a:r>
          </a:p>
          <a:p>
            <a:r>
              <a:rPr lang="fr-FR" sz="900" b="1" dirty="0">
                <a:solidFill>
                  <a:srgbClr val="A21A80"/>
                </a:solidFill>
                <a:latin typeface="Arial" pitchFamily="34" charset="0"/>
                <a:cs typeface="Arial" pitchFamily="34" charset="0"/>
              </a:rPr>
              <a:t>KfW</a:t>
            </a:r>
            <a:endParaRPr lang="en-US" sz="900" b="1" dirty="0">
              <a:solidFill>
                <a:srgbClr val="A21A80"/>
              </a:solidFill>
              <a:latin typeface="Arial" pitchFamily="34" charset="0"/>
              <a:cs typeface="Arial" pitchFamily="34" charset="0"/>
            </a:endParaRPr>
          </a:p>
        </p:txBody>
      </p:sp>
      <p:sp>
        <p:nvSpPr>
          <p:cNvPr id="196" name="Callout: Line 195">
            <a:extLst>
              <a:ext uri="{FF2B5EF4-FFF2-40B4-BE49-F238E27FC236}">
                <a16:creationId xmlns:a16="http://schemas.microsoft.com/office/drawing/2014/main" id="{967B162C-E7BB-46BA-8422-513953072DF2}"/>
              </a:ext>
            </a:extLst>
          </p:cNvPr>
          <p:cNvSpPr/>
          <p:nvPr/>
        </p:nvSpPr>
        <p:spPr>
          <a:xfrm>
            <a:off x="404725" y="5187255"/>
            <a:ext cx="671184" cy="753154"/>
          </a:xfrm>
          <a:prstGeom prst="borderCallout1">
            <a:avLst>
              <a:gd name="adj1" fmla="val 65014"/>
              <a:gd name="adj2" fmla="val 101624"/>
              <a:gd name="adj3" fmla="val -25019"/>
              <a:gd name="adj4" fmla="val 15657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endParaRPr lang="fr-FR" sz="900" b="1" dirty="0">
              <a:solidFill>
                <a:srgbClr val="FF0000"/>
              </a:solidFill>
              <a:latin typeface="Arial" pitchFamily="34" charset="0"/>
              <a:cs typeface="Arial" pitchFamily="34" charset="0"/>
            </a:endParaRPr>
          </a:p>
          <a:p>
            <a:r>
              <a:rPr lang="fr-FR" sz="900" b="1" dirty="0">
                <a:solidFill>
                  <a:srgbClr val="A21A80"/>
                </a:solidFill>
                <a:latin typeface="Arial" pitchFamily="34" charset="0"/>
                <a:cs typeface="Arial" pitchFamily="34" charset="0"/>
              </a:rPr>
              <a:t>Canada</a:t>
            </a:r>
          </a:p>
          <a:p>
            <a:r>
              <a:rPr lang="fr-FR" sz="900" b="1" dirty="0">
                <a:solidFill>
                  <a:srgbClr val="A21A80"/>
                </a:solidFill>
                <a:latin typeface="Arial" pitchFamily="34" charset="0"/>
                <a:cs typeface="Arial" pitchFamily="34" charset="0"/>
              </a:rPr>
              <a:t>KfW</a:t>
            </a:r>
            <a:endParaRPr lang="en-US" sz="900" b="1" dirty="0">
              <a:solidFill>
                <a:srgbClr val="A21A80"/>
              </a:solidFill>
              <a:latin typeface="Arial" pitchFamily="34" charset="0"/>
              <a:cs typeface="Arial" pitchFamily="34" charset="0"/>
            </a:endParaRPr>
          </a:p>
        </p:txBody>
      </p:sp>
      <p:sp>
        <p:nvSpPr>
          <p:cNvPr id="197" name="Callout: Line 196">
            <a:extLst>
              <a:ext uri="{FF2B5EF4-FFF2-40B4-BE49-F238E27FC236}">
                <a16:creationId xmlns:a16="http://schemas.microsoft.com/office/drawing/2014/main" id="{6CCC3DB8-E6D2-47B3-933D-3F8EEC9C9931}"/>
              </a:ext>
            </a:extLst>
          </p:cNvPr>
          <p:cNvSpPr/>
          <p:nvPr/>
        </p:nvSpPr>
        <p:spPr>
          <a:xfrm>
            <a:off x="4722080" y="1779320"/>
            <a:ext cx="600366" cy="775454"/>
          </a:xfrm>
          <a:prstGeom prst="borderCallout1">
            <a:avLst>
              <a:gd name="adj1" fmla="val 102815"/>
              <a:gd name="adj2" fmla="val 49183"/>
              <a:gd name="adj3" fmla="val 421751"/>
              <a:gd name="adj4" fmla="val -17945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A21A80"/>
                </a:solidFill>
                <a:latin typeface="Arial" pitchFamily="34" charset="0"/>
                <a:cs typeface="Arial" pitchFamily="34" charset="0"/>
              </a:rPr>
              <a:t>Canada</a:t>
            </a:r>
            <a:endParaRPr lang="en-US" sz="900" b="1" dirty="0">
              <a:solidFill>
                <a:srgbClr val="A21A80"/>
              </a:solidFill>
              <a:latin typeface="Arial" pitchFamily="34" charset="0"/>
              <a:cs typeface="Arial" pitchFamily="34" charset="0"/>
            </a:endParaRPr>
          </a:p>
        </p:txBody>
      </p:sp>
      <p:sp>
        <p:nvSpPr>
          <p:cNvPr id="198" name="Callout: Line 197">
            <a:extLst>
              <a:ext uri="{FF2B5EF4-FFF2-40B4-BE49-F238E27FC236}">
                <a16:creationId xmlns:a16="http://schemas.microsoft.com/office/drawing/2014/main" id="{C0386762-5DC3-46DE-A018-B60693C23139}"/>
              </a:ext>
            </a:extLst>
          </p:cNvPr>
          <p:cNvSpPr/>
          <p:nvPr/>
        </p:nvSpPr>
        <p:spPr>
          <a:xfrm>
            <a:off x="4718329" y="1773719"/>
            <a:ext cx="657949" cy="816007"/>
          </a:xfrm>
          <a:prstGeom prst="borderCallout1">
            <a:avLst>
              <a:gd name="adj1" fmla="val 100384"/>
              <a:gd name="adj2" fmla="val 20920"/>
              <a:gd name="adj3" fmla="val 295473"/>
              <a:gd name="adj4" fmla="val -16519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endParaRPr lang="fr-FR" sz="900" b="1" dirty="0">
              <a:solidFill>
                <a:srgbClr val="FF0000"/>
              </a:solidFill>
              <a:latin typeface="Arial" pitchFamily="34" charset="0"/>
              <a:cs typeface="Arial" pitchFamily="34" charset="0"/>
            </a:endParaRPr>
          </a:p>
          <a:p>
            <a:r>
              <a:rPr lang="fr-FR" sz="900" b="1" dirty="0">
                <a:solidFill>
                  <a:srgbClr val="A21A80"/>
                </a:solidFill>
                <a:latin typeface="Arial" pitchFamily="34" charset="0"/>
                <a:cs typeface="Arial" pitchFamily="34" charset="0"/>
              </a:rPr>
              <a:t>Canada</a:t>
            </a:r>
            <a:endParaRPr lang="en-US" sz="900" b="1" dirty="0">
              <a:solidFill>
                <a:srgbClr val="A21A80"/>
              </a:solidFill>
              <a:latin typeface="Arial" pitchFamily="34" charset="0"/>
              <a:cs typeface="Arial" pitchFamily="34" charset="0"/>
            </a:endParaRPr>
          </a:p>
        </p:txBody>
      </p:sp>
      <p:sp>
        <p:nvSpPr>
          <p:cNvPr id="199" name="Callout: Line 198">
            <a:extLst>
              <a:ext uri="{FF2B5EF4-FFF2-40B4-BE49-F238E27FC236}">
                <a16:creationId xmlns:a16="http://schemas.microsoft.com/office/drawing/2014/main" id="{3043F4ED-BF6D-4139-B469-E427FE7448F7}"/>
              </a:ext>
            </a:extLst>
          </p:cNvPr>
          <p:cNvSpPr/>
          <p:nvPr/>
        </p:nvSpPr>
        <p:spPr>
          <a:xfrm>
            <a:off x="524445" y="3701668"/>
            <a:ext cx="699014" cy="1270322"/>
          </a:xfrm>
          <a:prstGeom prst="borderCallout1">
            <a:avLst>
              <a:gd name="adj1" fmla="val 30070"/>
              <a:gd name="adj2" fmla="val 99690"/>
              <a:gd name="adj3" fmla="val 63760"/>
              <a:gd name="adj4" fmla="val 19450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endParaRPr lang="fr-FR" sz="900" b="1" dirty="0">
              <a:solidFill>
                <a:srgbClr val="FF0000"/>
              </a:solidFill>
              <a:latin typeface="Arial" pitchFamily="34" charset="0"/>
              <a:cs typeface="Arial" pitchFamily="34" charset="0"/>
            </a:endParaRPr>
          </a:p>
          <a:p>
            <a:r>
              <a:rPr lang="fr-FR" sz="900" b="1" dirty="0">
                <a:solidFill>
                  <a:srgbClr val="A21A80"/>
                </a:solidFill>
                <a:latin typeface="Arial" pitchFamily="34" charset="0"/>
                <a:cs typeface="Arial" pitchFamily="34" charset="0"/>
              </a:rPr>
              <a:t>ECHO</a:t>
            </a:r>
          </a:p>
          <a:p>
            <a:r>
              <a:rPr lang="fr-FR" sz="900" b="1" dirty="0">
                <a:solidFill>
                  <a:srgbClr val="A21A80"/>
                </a:solidFill>
                <a:latin typeface="Arial" pitchFamily="34" charset="0"/>
                <a:cs typeface="Arial" pitchFamily="34" charset="0"/>
              </a:rPr>
              <a:t>OFDA</a:t>
            </a:r>
          </a:p>
          <a:p>
            <a:r>
              <a:rPr lang="fr-FR" sz="900" b="1" dirty="0">
                <a:solidFill>
                  <a:srgbClr val="A21A80"/>
                </a:solidFill>
                <a:latin typeface="Arial" pitchFamily="34" charset="0"/>
                <a:cs typeface="Arial" pitchFamily="34" charset="0"/>
              </a:rPr>
              <a:t>Canada</a:t>
            </a:r>
            <a:endParaRPr lang="en-US" sz="900" b="1" dirty="0">
              <a:solidFill>
                <a:srgbClr val="A21A80"/>
              </a:solidFill>
              <a:latin typeface="Arial" pitchFamily="34" charset="0"/>
              <a:cs typeface="Arial" pitchFamily="34" charset="0"/>
            </a:endParaRPr>
          </a:p>
        </p:txBody>
      </p:sp>
      <p:sp>
        <p:nvSpPr>
          <p:cNvPr id="200" name="Callout: Line 199">
            <a:extLst>
              <a:ext uri="{FF2B5EF4-FFF2-40B4-BE49-F238E27FC236}">
                <a16:creationId xmlns:a16="http://schemas.microsoft.com/office/drawing/2014/main" id="{6DE13F78-F584-41DD-A870-C068998F3B95}"/>
              </a:ext>
            </a:extLst>
          </p:cNvPr>
          <p:cNvSpPr/>
          <p:nvPr/>
        </p:nvSpPr>
        <p:spPr>
          <a:xfrm>
            <a:off x="5255272" y="2648891"/>
            <a:ext cx="628884" cy="971413"/>
          </a:xfrm>
          <a:prstGeom prst="borderCallout1">
            <a:avLst>
              <a:gd name="adj1" fmla="val 100384"/>
              <a:gd name="adj2" fmla="val 43143"/>
              <a:gd name="adj3" fmla="val 215865"/>
              <a:gd name="adj4" fmla="val -11596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endParaRPr lang="fr-FR" sz="900" b="1" dirty="0">
              <a:solidFill>
                <a:srgbClr val="FF0000"/>
              </a:solidFill>
              <a:latin typeface="Arial" pitchFamily="34" charset="0"/>
              <a:cs typeface="Arial" pitchFamily="34" charset="0"/>
            </a:endParaRPr>
          </a:p>
          <a:p>
            <a:r>
              <a:rPr lang="fr-FR" sz="900" b="1" dirty="0">
                <a:solidFill>
                  <a:srgbClr val="A21A80"/>
                </a:solidFill>
                <a:latin typeface="Arial" pitchFamily="34" charset="0"/>
                <a:cs typeface="Arial" pitchFamily="34" charset="0"/>
              </a:rPr>
              <a:t>Canada</a:t>
            </a:r>
            <a:endParaRPr lang="en-US" sz="900" b="1" dirty="0">
              <a:solidFill>
                <a:srgbClr val="A21A80"/>
              </a:solidFill>
              <a:latin typeface="Arial" pitchFamily="34" charset="0"/>
              <a:cs typeface="Arial" pitchFamily="34" charset="0"/>
            </a:endParaRPr>
          </a:p>
        </p:txBody>
      </p:sp>
      <p:sp>
        <p:nvSpPr>
          <p:cNvPr id="201" name="Callout: Line 200">
            <a:extLst>
              <a:ext uri="{FF2B5EF4-FFF2-40B4-BE49-F238E27FC236}">
                <a16:creationId xmlns:a16="http://schemas.microsoft.com/office/drawing/2014/main" id="{D0084E8B-8F53-486C-8365-1368A36B21EF}"/>
              </a:ext>
            </a:extLst>
          </p:cNvPr>
          <p:cNvSpPr/>
          <p:nvPr/>
        </p:nvSpPr>
        <p:spPr>
          <a:xfrm>
            <a:off x="5376278" y="4040763"/>
            <a:ext cx="628884" cy="723031"/>
          </a:xfrm>
          <a:prstGeom prst="borderCallout1">
            <a:avLst>
              <a:gd name="adj1" fmla="val 63259"/>
              <a:gd name="adj2" fmla="val -133"/>
              <a:gd name="adj3" fmla="val 144956"/>
              <a:gd name="adj4" fmla="val -12567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endParaRPr lang="fr-FR" sz="900" b="1" dirty="0">
              <a:solidFill>
                <a:srgbClr val="FF0000"/>
              </a:solidFill>
              <a:latin typeface="Arial" pitchFamily="34" charset="0"/>
              <a:cs typeface="Arial" pitchFamily="34" charset="0"/>
            </a:endParaRPr>
          </a:p>
          <a:p>
            <a:r>
              <a:rPr lang="fr-FR" sz="900" b="1" dirty="0">
                <a:solidFill>
                  <a:srgbClr val="A21A80"/>
                </a:solidFill>
                <a:latin typeface="Arial" pitchFamily="34" charset="0"/>
                <a:cs typeface="Arial" pitchFamily="34" charset="0"/>
              </a:rPr>
              <a:t>Canada</a:t>
            </a:r>
            <a:endParaRPr lang="en-US" sz="900" b="1" dirty="0">
              <a:solidFill>
                <a:srgbClr val="A21A80"/>
              </a:solidFill>
              <a:latin typeface="Arial" pitchFamily="34" charset="0"/>
              <a:cs typeface="Arial" pitchFamily="34" charset="0"/>
            </a:endParaRPr>
          </a:p>
        </p:txBody>
      </p:sp>
      <p:pic>
        <p:nvPicPr>
          <p:cNvPr id="89" name="Picture 88" descr="A screenshot of a cell phone&#10;&#10;Description generated with high confidence">
            <a:extLst>
              <a:ext uri="{FF2B5EF4-FFF2-40B4-BE49-F238E27FC236}">
                <a16:creationId xmlns:a16="http://schemas.microsoft.com/office/drawing/2014/main" id="{B41F1FE1-6204-4126-B2B8-2D442FBDE3F8}"/>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79150322"/>
      </p:ext>
    </p:extLst>
  </p:cSld>
  <p:clrMapOvr>
    <a:overrideClrMapping bg1="lt1" tx1="dk1" bg2="lt2" tx2="dk2" accent1="accent1" accent2="accent2" accent3="accent3" accent4="accent4" accent5="accent5" accent6="accent6" hlink="hlink" folHlink="folHlink"/>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7" name="ColumnHeader">
            <a:extLst>
              <a:ext uri="{FF2B5EF4-FFF2-40B4-BE49-F238E27FC236}">
                <a16:creationId xmlns:a16="http://schemas.microsoft.com/office/drawing/2014/main" id="{404C93FD-FDE5-41E9-8472-D39D22AD906D}"/>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108" name="Rectangle 107">
            <a:extLst>
              <a:ext uri="{FF2B5EF4-FFF2-40B4-BE49-F238E27FC236}">
                <a16:creationId xmlns:a16="http://schemas.microsoft.com/office/drawing/2014/main" id="{6184086E-6E41-4650-92B0-5A2140CE5CA0}"/>
              </a:ext>
            </a:extLst>
          </p:cNvPr>
          <p:cNvSpPr/>
          <p:nvPr/>
        </p:nvSpPr>
        <p:spPr>
          <a:xfrm>
            <a:off x="7770676" y="1890408"/>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9" name="Rectangle 108">
            <a:extLst>
              <a:ext uri="{FF2B5EF4-FFF2-40B4-BE49-F238E27FC236}">
                <a16:creationId xmlns:a16="http://schemas.microsoft.com/office/drawing/2014/main" id="{C0CF8F47-4345-4811-9AB5-9CA0E89E0B7D}"/>
              </a:ext>
            </a:extLst>
          </p:cNvPr>
          <p:cNvSpPr/>
          <p:nvPr/>
        </p:nvSpPr>
        <p:spPr>
          <a:xfrm>
            <a:off x="9451258" y="1890535"/>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Enfants 12-59 mois</a:t>
            </a:r>
            <a:endParaRPr lang="fr-FR" sz="1100" b="1" dirty="0">
              <a:solidFill>
                <a:prstClr val="white"/>
              </a:solidFill>
              <a:latin typeface="Arial" panose="020B0604020202020204" pitchFamily="34" charset="0"/>
              <a:cs typeface="Arial" panose="020B0604020202020204" pitchFamily="34" charset="0"/>
            </a:endParaRPr>
          </a:p>
        </p:txBody>
      </p:sp>
      <p:sp>
        <p:nvSpPr>
          <p:cNvPr id="110" name="Rectangle 109">
            <a:extLst>
              <a:ext uri="{FF2B5EF4-FFF2-40B4-BE49-F238E27FC236}">
                <a16:creationId xmlns:a16="http://schemas.microsoft.com/office/drawing/2014/main" id="{905C0DF5-303B-472E-8C21-C677D7A9BFBA}"/>
              </a:ext>
            </a:extLst>
          </p:cNvPr>
          <p:cNvSpPr/>
          <p:nvPr/>
        </p:nvSpPr>
        <p:spPr>
          <a:xfrm>
            <a:off x="7790829" y="4572680"/>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11" name="Table 110">
            <a:extLst>
              <a:ext uri="{FF2B5EF4-FFF2-40B4-BE49-F238E27FC236}">
                <a16:creationId xmlns:a16="http://schemas.microsoft.com/office/drawing/2014/main" id="{3019FD46-543D-49B9-A9B2-E619F80148EB}"/>
              </a:ext>
            </a:extLst>
          </p:cNvPr>
          <p:cNvGraphicFramePr>
            <a:graphicFrameLocks noGrp="1"/>
          </p:cNvGraphicFramePr>
          <p:nvPr>
            <p:extLst/>
          </p:nvPr>
        </p:nvGraphicFramePr>
        <p:xfrm>
          <a:off x="7753886" y="2362983"/>
          <a:ext cx="1371028" cy="1960040"/>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Chari-Baguirmi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a:solidFill>
                            <a:schemeClr val="bg1"/>
                          </a:solidFill>
                          <a:effectLst/>
                          <a:latin typeface="Arial" panose="020B0604020202020204" pitchFamily="34" charset="0"/>
                        </a:rPr>
                        <a:t>Logone Occidental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28515049"/>
                  </a:ext>
                </a:extLst>
              </a:tr>
              <a:tr h="245005">
                <a:tc>
                  <a:txBody>
                    <a:bodyPr/>
                    <a:lstStyle/>
                    <a:p>
                      <a:pPr algn="ctr" rtl="0" fontAlgn="b"/>
                      <a:r>
                        <a:rPr lang="fr-FR" sz="1050" b="0" i="0" u="none" strike="noStrike" dirty="0">
                          <a:solidFill>
                            <a:schemeClr val="bg1"/>
                          </a:solidFill>
                          <a:effectLst/>
                          <a:latin typeface="Arial" panose="020B0604020202020204" pitchFamily="34" charset="0"/>
                        </a:rPr>
                        <a:t>Logone Oriental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658628638"/>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Mandoul</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94211784"/>
                  </a:ext>
                </a:extLst>
              </a:tr>
              <a:tr h="245005">
                <a:tc>
                  <a:txBody>
                    <a:bodyPr/>
                    <a:lstStyle/>
                    <a:p>
                      <a:pPr algn="ctr" rtl="0" fontAlgn="b"/>
                      <a:r>
                        <a:rPr lang="fr-FR" sz="1050" b="0" i="0" u="none" strike="noStrike" dirty="0">
                          <a:solidFill>
                            <a:schemeClr val="bg1"/>
                          </a:solidFill>
                          <a:effectLst/>
                          <a:latin typeface="Arial" panose="020B0604020202020204" pitchFamily="34" charset="0"/>
                        </a:rPr>
                        <a:t>Moyen Chari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804399694"/>
                  </a:ext>
                </a:extLst>
              </a:tr>
              <a:tr h="245005">
                <a:tc>
                  <a:txBody>
                    <a:bodyPr/>
                    <a:lstStyle/>
                    <a:p>
                      <a:pPr algn="ctr" rtl="0" fontAlgn="b"/>
                      <a:r>
                        <a:rPr lang="fr-FR" sz="1050" b="0" i="0" u="none" strike="noStrike" dirty="0">
                          <a:solidFill>
                            <a:schemeClr val="bg1"/>
                          </a:solidFill>
                          <a:effectLst/>
                          <a:latin typeface="Arial" panose="020B0604020202020204" pitchFamily="34" charset="0"/>
                        </a:rPr>
                        <a:t>Mayo-</a:t>
                      </a:r>
                      <a:r>
                        <a:rPr lang="fr-FR" sz="1050" b="0" i="0" u="none" strike="noStrike" dirty="0" err="1">
                          <a:solidFill>
                            <a:schemeClr val="bg1"/>
                          </a:solidFill>
                          <a:effectLst/>
                          <a:latin typeface="Arial" panose="020B0604020202020204" pitchFamily="34" charset="0"/>
                        </a:rPr>
                        <a:t>Kebbi</a:t>
                      </a:r>
                      <a:r>
                        <a:rPr lang="fr-FR" sz="1050" b="0" i="0" u="none" strike="noStrike" dirty="0">
                          <a:solidFill>
                            <a:schemeClr val="bg1"/>
                          </a:solidFill>
                          <a:effectLst/>
                          <a:latin typeface="Arial" panose="020B0604020202020204" pitchFamily="34" charset="0"/>
                        </a:rPr>
                        <a:t> 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r h="245005">
                <a:tc>
                  <a:txBody>
                    <a:bodyPr/>
                    <a:lstStyle/>
                    <a:p>
                      <a:pPr algn="ctr" rtl="0" fontAlgn="b"/>
                      <a:r>
                        <a:rPr lang="fr-FR" sz="1050" b="0" i="0" u="none" strike="noStrike" dirty="0">
                          <a:solidFill>
                            <a:schemeClr val="bg1"/>
                          </a:solidFill>
                          <a:effectLst/>
                          <a:latin typeface="Arial" panose="020B0604020202020204" pitchFamily="34" charset="0"/>
                        </a:rPr>
                        <a:t>Mayo-</a:t>
                      </a:r>
                      <a:r>
                        <a:rPr lang="fr-FR" sz="1050" b="0" i="0" u="none" strike="noStrike" dirty="0" err="1">
                          <a:solidFill>
                            <a:schemeClr val="bg1"/>
                          </a:solidFill>
                          <a:effectLst/>
                          <a:latin typeface="Arial" panose="020B0604020202020204" pitchFamily="34" charset="0"/>
                        </a:rPr>
                        <a:t>Kebbi</a:t>
                      </a:r>
                      <a:r>
                        <a:rPr lang="fr-FR" sz="1050" b="0" i="0" u="none" strike="noStrike" dirty="0">
                          <a:solidFill>
                            <a:schemeClr val="bg1"/>
                          </a:solidFill>
                          <a:effectLst/>
                          <a:latin typeface="Arial" panose="020B0604020202020204" pitchFamily="34" charset="0"/>
                        </a:rPr>
                        <a:t> Ouest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256104643"/>
                  </a:ext>
                </a:extLst>
              </a:tr>
              <a:tr h="245005">
                <a:tc>
                  <a:txBody>
                    <a:bodyPr/>
                    <a:lstStyle/>
                    <a:p>
                      <a:pPr algn="ctr" rtl="0" fontAlgn="b"/>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03523449"/>
                  </a:ext>
                </a:extLst>
              </a:tr>
            </a:tbl>
          </a:graphicData>
        </a:graphic>
      </p:graphicFrame>
      <p:graphicFrame>
        <p:nvGraphicFramePr>
          <p:cNvPr id="112" name="Table 111">
            <a:extLst>
              <a:ext uri="{FF2B5EF4-FFF2-40B4-BE49-F238E27FC236}">
                <a16:creationId xmlns:a16="http://schemas.microsoft.com/office/drawing/2014/main" id="{9B1C5DC2-6C8A-4135-ADE4-5FF2DEB0E335}"/>
              </a:ext>
            </a:extLst>
          </p:cNvPr>
          <p:cNvGraphicFramePr>
            <a:graphicFrameLocks noGrp="1"/>
          </p:cNvGraphicFramePr>
          <p:nvPr>
            <p:extLst>
              <p:ext uri="{D42A27DB-BD31-4B8C-83A1-F6EECF244321}">
                <p14:modId xmlns:p14="http://schemas.microsoft.com/office/powerpoint/2010/main" val="2810783510"/>
              </p:ext>
            </p:extLst>
          </p:nvPr>
        </p:nvGraphicFramePr>
        <p:xfrm>
          <a:off x="9414010" y="2351328"/>
          <a:ext cx="1547723" cy="2150577"/>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870765789"/>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83448181"/>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53519723"/>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90895848"/>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47169251"/>
                  </a:ext>
                </a:extLst>
              </a:tr>
            </a:tbl>
          </a:graphicData>
        </a:graphic>
      </p:graphicFrame>
      <p:sp>
        <p:nvSpPr>
          <p:cNvPr id="113" name="Rectangle 112">
            <a:extLst>
              <a:ext uri="{FF2B5EF4-FFF2-40B4-BE49-F238E27FC236}">
                <a16:creationId xmlns:a16="http://schemas.microsoft.com/office/drawing/2014/main" id="{4CCF7ADB-244B-4263-BB7B-54278489FC26}"/>
              </a:ext>
            </a:extLst>
          </p:cNvPr>
          <p:cNvSpPr/>
          <p:nvPr/>
        </p:nvSpPr>
        <p:spPr>
          <a:xfrm>
            <a:off x="9459963" y="4551512"/>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en-GB" sz="1000" dirty="0">
                <a:solidFill>
                  <a:prstClr val="white"/>
                </a:solidFill>
                <a:latin typeface="Arial" panose="020B0604020202020204" pitchFamily="34" charset="0"/>
                <a:cs typeface="Arial" panose="020B0604020202020204" pitchFamily="34" charset="0"/>
              </a:rPr>
              <a:t>89.3</a:t>
            </a:r>
            <a:r>
              <a:rPr kumimoji="0" lang="en-GB"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endPar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14" name="ColumnHeader">
            <a:extLst>
              <a:ext uri="{FF2B5EF4-FFF2-40B4-BE49-F238E27FC236}">
                <a16:creationId xmlns:a16="http://schemas.microsoft.com/office/drawing/2014/main" id="{B621D0DD-0D57-453C-9390-DE17A835317E}"/>
              </a:ext>
            </a:extLst>
          </p:cNvPr>
          <p:cNvSpPr>
            <a:spLocks noChangeArrowheads="1"/>
          </p:cNvSpPr>
          <p:nvPr/>
        </p:nvSpPr>
        <p:spPr bwMode="gray">
          <a:xfrm>
            <a:off x="7378388" y="5006714"/>
            <a:ext cx="4113212"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graphicFrame>
        <p:nvGraphicFramePr>
          <p:cNvPr id="115" name="Table 114">
            <a:extLst>
              <a:ext uri="{FF2B5EF4-FFF2-40B4-BE49-F238E27FC236}">
                <a16:creationId xmlns:a16="http://schemas.microsoft.com/office/drawing/2014/main" id="{4DE0EAD8-A2F3-47C0-A652-C82F51D15FED}"/>
              </a:ext>
            </a:extLst>
          </p:cNvPr>
          <p:cNvGraphicFramePr>
            <a:graphicFrameLocks noGrp="1"/>
          </p:cNvGraphicFramePr>
          <p:nvPr>
            <p:extLst/>
          </p:nvPr>
        </p:nvGraphicFramePr>
        <p:xfrm>
          <a:off x="7763620" y="3815030"/>
          <a:ext cx="1371028" cy="735015"/>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Mayo-</a:t>
                      </a:r>
                      <a:r>
                        <a:rPr lang="fr-FR" sz="1050" b="0" i="0" u="none" strike="noStrike" dirty="0" err="1">
                          <a:solidFill>
                            <a:schemeClr val="bg1"/>
                          </a:solidFill>
                          <a:effectLst/>
                          <a:latin typeface="Arial" panose="020B0604020202020204" pitchFamily="34" charset="0"/>
                        </a:rPr>
                        <a:t>Kebbi</a:t>
                      </a:r>
                      <a:r>
                        <a:rPr lang="fr-FR" sz="1050" b="0" i="0" u="none" strike="noStrike" dirty="0">
                          <a:solidFill>
                            <a:schemeClr val="bg1"/>
                          </a:solidFill>
                          <a:effectLst/>
                          <a:latin typeface="Arial" panose="020B0604020202020204" pitchFamily="34" charset="0"/>
                        </a:rPr>
                        <a:t> Ouest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Salamat</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94211784"/>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Tandjile</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03523449"/>
                  </a:ext>
                </a:extLst>
              </a:tr>
            </a:tbl>
          </a:graphicData>
        </a:graphic>
      </p:graphicFrame>
      <p:sp>
        <p:nvSpPr>
          <p:cNvPr id="99" name="ColumnHeader">
            <a:extLst>
              <a:ext uri="{FF2B5EF4-FFF2-40B4-BE49-F238E27FC236}">
                <a16:creationId xmlns:a16="http://schemas.microsoft.com/office/drawing/2014/main" id="{85B1281F-D6C5-463D-B6F4-3290132C380D}"/>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le </a:t>
            </a:r>
            <a:r>
              <a:rPr lang="en-US" sz="1200" b="1" dirty="0" err="1">
                <a:latin typeface="Arial" pitchFamily="34" charset="0"/>
                <a:cs typeface="Arial" pitchFamily="34" charset="0"/>
              </a:rPr>
              <a:t>déparasitage</a:t>
            </a:r>
            <a:r>
              <a:rPr lang="en-US" sz="1200" b="1" dirty="0">
                <a:latin typeface="Arial" pitchFamily="34" charset="0"/>
                <a:cs typeface="Arial" pitchFamily="34" charset="0"/>
              </a:rPr>
              <a:t> au mebendazole</a:t>
            </a:r>
          </a:p>
        </p:txBody>
      </p:sp>
      <p:sp>
        <p:nvSpPr>
          <p:cNvPr id="100" name="Title 1">
            <a:extLst>
              <a:ext uri="{FF2B5EF4-FFF2-40B4-BE49-F238E27FC236}">
                <a16:creationId xmlns:a16="http://schemas.microsoft.com/office/drawing/2014/main" id="{C9FE0C96-C9EC-42BF-BC66-F4CC4DD85522}"/>
              </a:ext>
            </a:extLst>
          </p:cNvPr>
          <p:cNvSpPr txBox="1">
            <a:spLocks/>
          </p:cNvSpPr>
          <p:nvPr/>
        </p:nvSpPr>
        <p:spPr>
          <a:xfrm>
            <a:off x="478310" y="112488"/>
            <a:ext cx="11068539"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le d</a:t>
            </a:r>
            <a:r>
              <a:rPr lang="fr-FR" sz="2000" dirty="0">
                <a:cs typeface="Calibri" panose="020F0502020204030204" pitchFamily="34" charset="0"/>
              </a:rPr>
              <a:t>éparasitage au </a:t>
            </a:r>
            <a:r>
              <a:rPr lang="fr-FR" sz="2000" dirty="0" err="1">
                <a:cs typeface="Calibri" panose="020F0502020204030204" pitchFamily="34" charset="0"/>
              </a:rPr>
              <a:t>mebendazole</a:t>
            </a:r>
            <a:r>
              <a:rPr lang="fr-FR" sz="2000" dirty="0">
                <a:cs typeface="Calibri" panose="020F0502020204030204" pitchFamily="34" charset="0"/>
              </a:rPr>
              <a:t>? (3/3)</a:t>
            </a:r>
            <a:br>
              <a:rPr lang="fr-FR" sz="3200" dirty="0">
                <a:cs typeface="Arial" pitchFamily="34" charset="0"/>
              </a:rPr>
            </a:br>
            <a:r>
              <a:rPr lang="fr-FR" sz="1400" dirty="0">
                <a:solidFill>
                  <a:srgbClr val="0070C0"/>
                </a:solidFill>
                <a:cs typeface="Arial" pitchFamily="34" charset="0"/>
              </a:rPr>
              <a:t>Cette action est menée et appuyée par le Ministère de Santé Publique dans les provinces</a:t>
            </a:r>
            <a:endParaRPr lang="en-GB" sz="1400" dirty="0">
              <a:solidFill>
                <a:srgbClr val="0070C0"/>
              </a:solidFill>
              <a:cs typeface="Arial" pitchFamily="34" charset="0"/>
            </a:endParaRPr>
          </a:p>
        </p:txBody>
      </p:sp>
      <p:grpSp>
        <p:nvGrpSpPr>
          <p:cNvPr id="101" name="Group 100">
            <a:extLst>
              <a:ext uri="{FF2B5EF4-FFF2-40B4-BE49-F238E27FC236}">
                <a16:creationId xmlns:a16="http://schemas.microsoft.com/office/drawing/2014/main" id="{1A0F272C-AAE7-46F1-BB0C-FF00A463337B}"/>
              </a:ext>
            </a:extLst>
          </p:cNvPr>
          <p:cNvGrpSpPr/>
          <p:nvPr/>
        </p:nvGrpSpPr>
        <p:grpSpPr>
          <a:xfrm>
            <a:off x="1408727" y="1703645"/>
            <a:ext cx="3834264" cy="4862608"/>
            <a:chOff x="596898" y="1565476"/>
            <a:chExt cx="3834264" cy="4862608"/>
          </a:xfrm>
        </p:grpSpPr>
        <p:grpSp>
          <p:nvGrpSpPr>
            <p:cNvPr id="102" name="Group 342">
              <a:extLst>
                <a:ext uri="{FF2B5EF4-FFF2-40B4-BE49-F238E27FC236}">
                  <a16:creationId xmlns:a16="http://schemas.microsoft.com/office/drawing/2014/main" id="{4F064F74-6680-4C94-9615-52F2BE88EAD3}"/>
                </a:ext>
              </a:extLst>
            </p:cNvPr>
            <p:cNvGrpSpPr>
              <a:grpSpLocks/>
            </p:cNvGrpSpPr>
            <p:nvPr/>
          </p:nvGrpSpPr>
          <p:grpSpPr bwMode="auto">
            <a:xfrm>
              <a:off x="596898" y="1565476"/>
              <a:ext cx="3834264" cy="4862608"/>
              <a:chOff x="4195566" y="1333501"/>
              <a:chExt cx="3985264" cy="5509472"/>
            </a:xfrm>
          </p:grpSpPr>
          <p:grpSp>
            <p:nvGrpSpPr>
              <p:cNvPr id="117" name="Group 5">
                <a:extLst>
                  <a:ext uri="{FF2B5EF4-FFF2-40B4-BE49-F238E27FC236}">
                    <a16:creationId xmlns:a16="http://schemas.microsoft.com/office/drawing/2014/main" id="{255DA9FC-26D9-437F-A569-D3E46CC050F0}"/>
                  </a:ext>
                </a:extLst>
              </p:cNvPr>
              <p:cNvGrpSpPr>
                <a:grpSpLocks noChangeAspect="1"/>
              </p:cNvGrpSpPr>
              <p:nvPr/>
            </p:nvGrpSpPr>
            <p:grpSpPr bwMode="auto">
              <a:xfrm>
                <a:off x="4278259" y="1333501"/>
                <a:ext cx="3902571" cy="5166215"/>
                <a:chOff x="3081647" y="794776"/>
                <a:chExt cx="4311254" cy="5704263"/>
              </a:xfrm>
            </p:grpSpPr>
            <p:sp>
              <p:nvSpPr>
                <p:cNvPr id="142" name="Freeform 8">
                  <a:extLst>
                    <a:ext uri="{FF2B5EF4-FFF2-40B4-BE49-F238E27FC236}">
                      <a16:creationId xmlns:a16="http://schemas.microsoft.com/office/drawing/2014/main" id="{60DE43FB-CA6E-4F32-A2A7-766699C2A778}"/>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3" name="Freeform 10">
                  <a:extLst>
                    <a:ext uri="{FF2B5EF4-FFF2-40B4-BE49-F238E27FC236}">
                      <a16:creationId xmlns:a16="http://schemas.microsoft.com/office/drawing/2014/main" id="{CAC4C493-FA8F-4FA3-BA02-4F70AFE6B0AF}"/>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4" name="Freeform 12">
                  <a:extLst>
                    <a:ext uri="{FF2B5EF4-FFF2-40B4-BE49-F238E27FC236}">
                      <a16:creationId xmlns:a16="http://schemas.microsoft.com/office/drawing/2014/main" id="{C1EF2ADA-2101-4721-A969-913808226C14}"/>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5" name="Freeform 14">
                  <a:extLst>
                    <a:ext uri="{FF2B5EF4-FFF2-40B4-BE49-F238E27FC236}">
                      <a16:creationId xmlns:a16="http://schemas.microsoft.com/office/drawing/2014/main" id="{D1B74B4D-C49B-47D0-BA4F-6332229AD045}"/>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rgbClr val="FFC2F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6" name="Freeform 16">
                  <a:extLst>
                    <a:ext uri="{FF2B5EF4-FFF2-40B4-BE49-F238E27FC236}">
                      <a16:creationId xmlns:a16="http://schemas.microsoft.com/office/drawing/2014/main" id="{B6438A7E-F76D-435F-98B2-A73592FCAEC0}"/>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47" name="Freeform 20">
                  <a:extLst>
                    <a:ext uri="{FF2B5EF4-FFF2-40B4-BE49-F238E27FC236}">
                      <a16:creationId xmlns:a16="http://schemas.microsoft.com/office/drawing/2014/main" id="{4EB11F03-BD8F-43C4-82AC-1C4911D9EF42}"/>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8" name="Freeform 22">
                  <a:extLst>
                    <a:ext uri="{FF2B5EF4-FFF2-40B4-BE49-F238E27FC236}">
                      <a16:creationId xmlns:a16="http://schemas.microsoft.com/office/drawing/2014/main" id="{5814A4B8-8DD4-4862-8704-884DAE0CC9CB}"/>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9" name="Freeform 25">
                  <a:extLst>
                    <a:ext uri="{FF2B5EF4-FFF2-40B4-BE49-F238E27FC236}">
                      <a16:creationId xmlns:a16="http://schemas.microsoft.com/office/drawing/2014/main" id="{7E7ADAF8-1B29-41C8-B80C-2FDDAEAC103B}"/>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0" name="Freeform 26">
                  <a:extLst>
                    <a:ext uri="{FF2B5EF4-FFF2-40B4-BE49-F238E27FC236}">
                      <a16:creationId xmlns:a16="http://schemas.microsoft.com/office/drawing/2014/main" id="{95A266CB-246D-42C2-8A4B-A3B78E6908B0}"/>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1" name="Freeform 29">
                  <a:extLst>
                    <a:ext uri="{FF2B5EF4-FFF2-40B4-BE49-F238E27FC236}">
                      <a16:creationId xmlns:a16="http://schemas.microsoft.com/office/drawing/2014/main" id="{3CC59FBE-6436-4356-B611-68DFE5ABE807}"/>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2" name="Freeform 30">
                  <a:extLst>
                    <a:ext uri="{FF2B5EF4-FFF2-40B4-BE49-F238E27FC236}">
                      <a16:creationId xmlns:a16="http://schemas.microsoft.com/office/drawing/2014/main" id="{DEB39ED9-7181-4B7F-A9AD-64C501BB7054}"/>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3" name="Freeform 33">
                  <a:extLst>
                    <a:ext uri="{FF2B5EF4-FFF2-40B4-BE49-F238E27FC236}">
                      <a16:creationId xmlns:a16="http://schemas.microsoft.com/office/drawing/2014/main" id="{56A9A815-AEAE-4DBD-88F9-43D6E9CEA24E}"/>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FF47D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4" name="Freeform 35">
                  <a:extLst>
                    <a:ext uri="{FF2B5EF4-FFF2-40B4-BE49-F238E27FC236}">
                      <a16:creationId xmlns:a16="http://schemas.microsoft.com/office/drawing/2014/main" id="{58321C20-E873-45E3-AF31-775AF1011882}"/>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rgbClr val="FF47D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5" name="Freeform 36">
                  <a:extLst>
                    <a:ext uri="{FF2B5EF4-FFF2-40B4-BE49-F238E27FC236}">
                      <a16:creationId xmlns:a16="http://schemas.microsoft.com/office/drawing/2014/main" id="{FFFACC0A-C4C9-4402-8352-AB304622FB98}"/>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rgbClr val="FFC2F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38">
                  <a:extLst>
                    <a:ext uri="{FF2B5EF4-FFF2-40B4-BE49-F238E27FC236}">
                      <a16:creationId xmlns:a16="http://schemas.microsoft.com/office/drawing/2014/main" id="{2332A84D-283B-4437-BA40-1B4F579E62CE}"/>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rgbClr val="FFC2F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40">
                  <a:extLst>
                    <a:ext uri="{FF2B5EF4-FFF2-40B4-BE49-F238E27FC236}">
                      <a16:creationId xmlns:a16="http://schemas.microsoft.com/office/drawing/2014/main" id="{B720F96E-7EA4-4301-9441-B8B66615E708}"/>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8" name="Freeform 42">
                  <a:extLst>
                    <a:ext uri="{FF2B5EF4-FFF2-40B4-BE49-F238E27FC236}">
                      <a16:creationId xmlns:a16="http://schemas.microsoft.com/office/drawing/2014/main" id="{72C5273C-84F9-4958-9A69-34761849C589}"/>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44">
                  <a:extLst>
                    <a:ext uri="{FF2B5EF4-FFF2-40B4-BE49-F238E27FC236}">
                      <a16:creationId xmlns:a16="http://schemas.microsoft.com/office/drawing/2014/main" id="{57DD28A9-D001-47FB-8937-CD1BA99E4412}"/>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rgbClr val="FF47D1"/>
                </a:solidFill>
                <a:ln w="9525">
                  <a:solidFill>
                    <a:schemeClr val="tx1">
                      <a:lumMod val="50000"/>
                      <a:lumOff val="50000"/>
                    </a:schemeClr>
                  </a:solidFill>
                  <a:round/>
                  <a:headEnd/>
                  <a:tailEnd/>
                </a:ln>
              </p:spPr>
              <p:txBody>
                <a:bodyPr/>
                <a:lstStyle/>
                <a:p>
                  <a:endParaRPr lang="en-GB" sz="800" b="1">
                    <a:latin typeface="+mj-lt"/>
                  </a:endParaRPr>
                </a:p>
              </p:txBody>
            </p:sp>
            <p:sp>
              <p:nvSpPr>
                <p:cNvPr id="160" name="Freeform 46">
                  <a:extLst>
                    <a:ext uri="{FF2B5EF4-FFF2-40B4-BE49-F238E27FC236}">
                      <a16:creationId xmlns:a16="http://schemas.microsoft.com/office/drawing/2014/main" id="{561F799A-1BE0-461C-AC77-CC4CC71322F7}"/>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1" name="Freeform 48">
                  <a:extLst>
                    <a:ext uri="{FF2B5EF4-FFF2-40B4-BE49-F238E27FC236}">
                      <a16:creationId xmlns:a16="http://schemas.microsoft.com/office/drawing/2014/main" id="{FF58BE60-408B-48D5-9C22-0601FFF5A272}"/>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2" name="Freeform 50">
                  <a:extLst>
                    <a:ext uri="{FF2B5EF4-FFF2-40B4-BE49-F238E27FC236}">
                      <a16:creationId xmlns:a16="http://schemas.microsoft.com/office/drawing/2014/main" id="{BF79F2E3-68E1-46A4-AF96-11BD863BC037}"/>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63" name="Freeform 53">
                  <a:extLst>
                    <a:ext uri="{FF2B5EF4-FFF2-40B4-BE49-F238E27FC236}">
                      <a16:creationId xmlns:a16="http://schemas.microsoft.com/office/drawing/2014/main" id="{EC67B817-A868-4C18-8DF8-8C1B3C59A4CA}"/>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4" name="Freeform 54">
                  <a:extLst>
                    <a:ext uri="{FF2B5EF4-FFF2-40B4-BE49-F238E27FC236}">
                      <a16:creationId xmlns:a16="http://schemas.microsoft.com/office/drawing/2014/main" id="{849C4911-59B9-405E-A796-B4D78BBD53B5}"/>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5" name="Freeform 53">
                  <a:extLst>
                    <a:ext uri="{FF2B5EF4-FFF2-40B4-BE49-F238E27FC236}">
                      <a16:creationId xmlns:a16="http://schemas.microsoft.com/office/drawing/2014/main" id="{0993500F-CBD2-4B18-AF1C-B3FF7DDBAE61}"/>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sp>
              <p:nvSpPr>
                <p:cNvPr id="90" name="Freeform 14">
                  <a:extLst>
                    <a:ext uri="{FF2B5EF4-FFF2-40B4-BE49-F238E27FC236}">
                      <a16:creationId xmlns:a16="http://schemas.microsoft.com/office/drawing/2014/main" id="{F7CDB513-C54F-4F00-844E-887FC70A7963}"/>
                    </a:ext>
                  </a:extLst>
                </p:cNvPr>
                <p:cNvSpPr>
                  <a:spLocks noChangeAspect="1"/>
                </p:cNvSpPr>
                <p:nvPr/>
              </p:nvSpPr>
              <p:spPr bwMode="auto">
                <a:xfrm>
                  <a:off x="4168713" y="472135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91" name="Freeform 33">
                  <a:extLst>
                    <a:ext uri="{FF2B5EF4-FFF2-40B4-BE49-F238E27FC236}">
                      <a16:creationId xmlns:a16="http://schemas.microsoft.com/office/drawing/2014/main" id="{2DC2E343-EBDA-4C78-863C-5487966C841B}"/>
                    </a:ext>
                  </a:extLst>
                </p:cNvPr>
                <p:cNvSpPr>
                  <a:spLocks noChangeAspect="1"/>
                </p:cNvSpPr>
                <p:nvPr/>
              </p:nvSpPr>
              <p:spPr bwMode="auto">
                <a:xfrm>
                  <a:off x="4241152" y="5887819"/>
                  <a:ext cx="733176"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FF47D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92" name="Freeform 36">
                  <a:extLst>
                    <a:ext uri="{FF2B5EF4-FFF2-40B4-BE49-F238E27FC236}">
                      <a16:creationId xmlns:a16="http://schemas.microsoft.com/office/drawing/2014/main" id="{DA62FC7E-4ED3-4056-AED5-4AA5F978C4F6}"/>
                    </a:ext>
                  </a:extLst>
                </p:cNvPr>
                <p:cNvSpPr>
                  <a:spLocks noChangeAspect="1"/>
                </p:cNvSpPr>
                <p:nvPr/>
              </p:nvSpPr>
              <p:spPr bwMode="auto">
                <a:xfrm>
                  <a:off x="4054565" y="5155647"/>
                  <a:ext cx="548785" cy="712686"/>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93" name="Freeform 38">
                  <a:extLst>
                    <a:ext uri="{FF2B5EF4-FFF2-40B4-BE49-F238E27FC236}">
                      <a16:creationId xmlns:a16="http://schemas.microsoft.com/office/drawing/2014/main" id="{6ED8D011-E7E2-4209-912F-E95B7B3C7161}"/>
                    </a:ext>
                  </a:extLst>
                </p:cNvPr>
                <p:cNvSpPr>
                  <a:spLocks noChangeAspect="1"/>
                </p:cNvSpPr>
                <p:nvPr/>
              </p:nvSpPr>
              <p:spPr bwMode="auto">
                <a:xfrm>
                  <a:off x="3788955" y="5581589"/>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grpSp>
          <p:sp>
            <p:nvSpPr>
              <p:cNvPr id="118" name="Rectangle 30">
                <a:extLst>
                  <a:ext uri="{FF2B5EF4-FFF2-40B4-BE49-F238E27FC236}">
                    <a16:creationId xmlns:a16="http://schemas.microsoft.com/office/drawing/2014/main" id="{B38F6106-3246-4839-91F3-312B72F1F6AC}"/>
                  </a:ext>
                </a:extLst>
              </p:cNvPr>
              <p:cNvSpPr>
                <a:spLocks noChangeArrowheads="1"/>
              </p:cNvSpPr>
              <p:nvPr/>
            </p:nvSpPr>
            <p:spPr bwMode="auto">
              <a:xfrm>
                <a:off x="4307881" y="6212284"/>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Logone Occidental</a:t>
                </a:r>
              </a:p>
            </p:txBody>
          </p:sp>
          <p:sp>
            <p:nvSpPr>
              <p:cNvPr id="119" name="Rectangle 30">
                <a:extLst>
                  <a:ext uri="{FF2B5EF4-FFF2-40B4-BE49-F238E27FC236}">
                    <a16:creationId xmlns:a16="http://schemas.microsoft.com/office/drawing/2014/main" id="{1CC4095B-167B-4F83-BC55-862E617BB122}"/>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20" name="Rectangle 30">
                <a:extLst>
                  <a:ext uri="{FF2B5EF4-FFF2-40B4-BE49-F238E27FC236}">
                    <a16:creationId xmlns:a16="http://schemas.microsoft.com/office/drawing/2014/main" id="{B0D8183B-2BC4-4D43-AED9-FC55339CF988}"/>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Moyen</a:t>
                </a:r>
                <a:r>
                  <a:rPr lang="en-US" altLang="en-US" sz="800" b="1" dirty="0">
                    <a:solidFill>
                      <a:schemeClr val="bg1"/>
                    </a:solidFill>
                    <a:latin typeface="+mj-lt"/>
                  </a:rPr>
                  <a:t>-Chari</a:t>
                </a:r>
              </a:p>
            </p:txBody>
          </p:sp>
          <p:sp>
            <p:nvSpPr>
              <p:cNvPr id="121" name="Rectangle 30">
                <a:extLst>
                  <a:ext uri="{FF2B5EF4-FFF2-40B4-BE49-F238E27FC236}">
                    <a16:creationId xmlns:a16="http://schemas.microsoft.com/office/drawing/2014/main" id="{7B9E7FB7-8E61-41DF-BF1A-C40906E2B810}"/>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22" name="Rectangle 30">
                <a:extLst>
                  <a:ext uri="{FF2B5EF4-FFF2-40B4-BE49-F238E27FC236}">
                    <a16:creationId xmlns:a16="http://schemas.microsoft.com/office/drawing/2014/main" id="{43C8007E-873F-4653-BDDD-73602019AE1D}"/>
                  </a:ext>
                </a:extLst>
              </p:cNvPr>
              <p:cNvSpPr>
                <a:spLocks noChangeArrowheads="1"/>
              </p:cNvSpPr>
              <p:nvPr/>
            </p:nvSpPr>
            <p:spPr bwMode="auto">
              <a:xfrm>
                <a:off x="6262574" y="6703485"/>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Tandjilé</a:t>
                </a:r>
                <a:endParaRPr lang="en-US" altLang="en-US" sz="800" b="1" dirty="0">
                  <a:latin typeface="+mj-lt"/>
                </a:endParaRPr>
              </a:p>
            </p:txBody>
          </p:sp>
          <p:sp>
            <p:nvSpPr>
              <p:cNvPr id="123" name="Rectangle 30">
                <a:extLst>
                  <a:ext uri="{FF2B5EF4-FFF2-40B4-BE49-F238E27FC236}">
                    <a16:creationId xmlns:a16="http://schemas.microsoft.com/office/drawing/2014/main" id="{FA206EB0-F40C-493A-A9CF-71EFAFED14D6}"/>
                  </a:ext>
                </a:extLst>
              </p:cNvPr>
              <p:cNvSpPr>
                <a:spLocks noChangeArrowheads="1"/>
              </p:cNvSpPr>
              <p:nvPr/>
            </p:nvSpPr>
            <p:spPr bwMode="auto">
              <a:xfrm>
                <a:off x="4195566" y="5234047"/>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24" name="Rectangle 30">
                <a:extLst>
                  <a:ext uri="{FF2B5EF4-FFF2-40B4-BE49-F238E27FC236}">
                    <a16:creationId xmlns:a16="http://schemas.microsoft.com/office/drawing/2014/main" id="{DE483B5D-E5B3-4AC4-BDFE-805D01FAB254}"/>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25" name="Rectangle 30">
                <a:extLst>
                  <a:ext uri="{FF2B5EF4-FFF2-40B4-BE49-F238E27FC236}">
                    <a16:creationId xmlns:a16="http://schemas.microsoft.com/office/drawing/2014/main" id="{ABEA8CCB-DD7F-4092-881D-446F61C0CFE5}"/>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26" name="Rectangle 30">
                <a:extLst>
                  <a:ext uri="{FF2B5EF4-FFF2-40B4-BE49-F238E27FC236}">
                    <a16:creationId xmlns:a16="http://schemas.microsoft.com/office/drawing/2014/main" id="{6F11283A-D758-4396-BCDE-EC575F84B783}"/>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27" name="Rectangle 30">
                <a:extLst>
                  <a:ext uri="{FF2B5EF4-FFF2-40B4-BE49-F238E27FC236}">
                    <a16:creationId xmlns:a16="http://schemas.microsoft.com/office/drawing/2014/main" id="{41E4DD7B-0D1C-4723-B195-3FFF2FAAB571}"/>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28" name="Rectangle 30">
                <a:extLst>
                  <a:ext uri="{FF2B5EF4-FFF2-40B4-BE49-F238E27FC236}">
                    <a16:creationId xmlns:a16="http://schemas.microsoft.com/office/drawing/2014/main" id="{BCC23706-5931-4729-A6E7-69D1DE78AB1C}"/>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29" name="Rectangle 30">
                <a:extLst>
                  <a:ext uri="{FF2B5EF4-FFF2-40B4-BE49-F238E27FC236}">
                    <a16:creationId xmlns:a16="http://schemas.microsoft.com/office/drawing/2014/main" id="{0CB03E08-EDFD-4351-B075-858DE73E0345}"/>
                  </a:ext>
                </a:extLst>
              </p:cNvPr>
              <p:cNvSpPr>
                <a:spLocks noChangeArrowheads="1"/>
              </p:cNvSpPr>
              <p:nvPr/>
            </p:nvSpPr>
            <p:spPr bwMode="auto">
              <a:xfrm>
                <a:off x="5306492" y="4734542"/>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Hadjer-Lamis</a:t>
                </a:r>
                <a:endParaRPr lang="en-US" altLang="en-US" sz="800" b="1" dirty="0">
                  <a:solidFill>
                    <a:schemeClr val="bg1"/>
                  </a:solidFill>
                  <a:latin typeface="+mj-lt"/>
                </a:endParaRPr>
              </a:p>
            </p:txBody>
          </p:sp>
          <p:sp>
            <p:nvSpPr>
              <p:cNvPr id="130" name="Rectangle 30">
                <a:extLst>
                  <a:ext uri="{FF2B5EF4-FFF2-40B4-BE49-F238E27FC236}">
                    <a16:creationId xmlns:a16="http://schemas.microsoft.com/office/drawing/2014/main" id="{AE7A360E-3261-48F4-A2F4-C6220C70834E}"/>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31" name="Rectangle 30">
                <a:extLst>
                  <a:ext uri="{FF2B5EF4-FFF2-40B4-BE49-F238E27FC236}">
                    <a16:creationId xmlns:a16="http://schemas.microsoft.com/office/drawing/2014/main" id="{8527C5F8-AC2E-49CD-84AD-610BD18E1958}"/>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32" name="Rectangle 30">
                <a:extLst>
                  <a:ext uri="{FF2B5EF4-FFF2-40B4-BE49-F238E27FC236}">
                    <a16:creationId xmlns:a16="http://schemas.microsoft.com/office/drawing/2014/main" id="{812239DD-F6B6-401E-A54E-D000057E9A43}"/>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33" name="Rectangle 30">
                <a:extLst>
                  <a:ext uri="{FF2B5EF4-FFF2-40B4-BE49-F238E27FC236}">
                    <a16:creationId xmlns:a16="http://schemas.microsoft.com/office/drawing/2014/main" id="{FE5E3FE9-7E4A-4C69-9264-0CF4665C4F53}"/>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34" name="Rectangle 30">
                <a:extLst>
                  <a:ext uri="{FF2B5EF4-FFF2-40B4-BE49-F238E27FC236}">
                    <a16:creationId xmlns:a16="http://schemas.microsoft.com/office/drawing/2014/main" id="{92C8B9E6-E189-4EA6-8051-036F03587564}"/>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36" name="Rectangle 30">
                <a:extLst>
                  <a:ext uri="{FF2B5EF4-FFF2-40B4-BE49-F238E27FC236}">
                    <a16:creationId xmlns:a16="http://schemas.microsoft.com/office/drawing/2014/main" id="{ED1231DC-2C82-4BC7-BDAE-1F56833DD10E}"/>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37" name="Rectangle 30">
                <a:extLst>
                  <a:ext uri="{FF2B5EF4-FFF2-40B4-BE49-F238E27FC236}">
                    <a16:creationId xmlns:a16="http://schemas.microsoft.com/office/drawing/2014/main" id="{FC305246-B65D-4611-B160-384C7AC35F03}"/>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38" name="Rectangle 30">
                <a:extLst>
                  <a:ext uri="{FF2B5EF4-FFF2-40B4-BE49-F238E27FC236}">
                    <a16:creationId xmlns:a16="http://schemas.microsoft.com/office/drawing/2014/main" id="{14A10A14-7CF6-4B2E-A562-386D1E75A493}"/>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39" name="Rectangle 30">
                <a:extLst>
                  <a:ext uri="{FF2B5EF4-FFF2-40B4-BE49-F238E27FC236}">
                    <a16:creationId xmlns:a16="http://schemas.microsoft.com/office/drawing/2014/main" id="{D28FD873-7E5C-4319-A37E-8A5A929FE869}"/>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40" name="Rectangle 30">
                <a:extLst>
                  <a:ext uri="{FF2B5EF4-FFF2-40B4-BE49-F238E27FC236}">
                    <a16:creationId xmlns:a16="http://schemas.microsoft.com/office/drawing/2014/main" id="{26EC4CBA-32E6-412D-A071-EF99B865F99C}"/>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41" name="Rectangle 30">
                <a:extLst>
                  <a:ext uri="{FF2B5EF4-FFF2-40B4-BE49-F238E27FC236}">
                    <a16:creationId xmlns:a16="http://schemas.microsoft.com/office/drawing/2014/main" id="{EF1FC9CC-E887-4305-9B1A-14D6DF9980EC}"/>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03" name="Straight Connector 102">
              <a:extLst>
                <a:ext uri="{FF2B5EF4-FFF2-40B4-BE49-F238E27FC236}">
                  <a16:creationId xmlns:a16="http://schemas.microsoft.com/office/drawing/2014/main" id="{48508294-2862-4364-B203-3F00C91FB910}"/>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08C527DC-827D-4269-96AF-E80349BA346B}"/>
                </a:ext>
              </a:extLst>
            </p:cNvPr>
            <p:cNvCxnSpPr>
              <a:cxnSpLocks/>
              <a:stCxn id="118" idx="3"/>
            </p:cNvCxnSpPr>
            <p:nvPr/>
          </p:nvCxnSpPr>
          <p:spPr>
            <a:xfrm flipV="1">
              <a:off x="1429785" y="5758316"/>
              <a:ext cx="424029" cy="23623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CEF4ACE0-B9D8-4655-8521-D88F21AE450B}"/>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0C936B5-4532-4E6F-8AC9-EEC1E8C84324}"/>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82" name="Rectangle 181">
            <a:extLst>
              <a:ext uri="{FF2B5EF4-FFF2-40B4-BE49-F238E27FC236}">
                <a16:creationId xmlns:a16="http://schemas.microsoft.com/office/drawing/2014/main" id="{DA817B63-B617-4B2B-8898-505CBDB497F9}"/>
              </a:ext>
            </a:extLst>
          </p:cNvPr>
          <p:cNvSpPr/>
          <p:nvPr/>
        </p:nvSpPr>
        <p:spPr>
          <a:xfrm>
            <a:off x="5493721" y="1639890"/>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83" name="Rectangle 182">
            <a:extLst>
              <a:ext uri="{FF2B5EF4-FFF2-40B4-BE49-F238E27FC236}">
                <a16:creationId xmlns:a16="http://schemas.microsoft.com/office/drawing/2014/main" id="{4570F59E-3D61-410D-AB96-5950305E5D9D}"/>
              </a:ext>
            </a:extLst>
          </p:cNvPr>
          <p:cNvSpPr/>
          <p:nvPr/>
        </p:nvSpPr>
        <p:spPr>
          <a:xfrm>
            <a:off x="5500056" y="1894300"/>
            <a:ext cx="257015" cy="130578"/>
          </a:xfrm>
          <a:prstGeom prst="rect">
            <a:avLst/>
          </a:prstGeom>
          <a:solidFill>
            <a:schemeClr val="accent4">
              <a:lumMod val="20000"/>
              <a:lumOff val="8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84" name="Rectangle 183">
            <a:extLst>
              <a:ext uri="{FF2B5EF4-FFF2-40B4-BE49-F238E27FC236}">
                <a16:creationId xmlns:a16="http://schemas.microsoft.com/office/drawing/2014/main" id="{44F930B0-1B94-47AA-8E6B-423552D27100}"/>
              </a:ext>
            </a:extLst>
          </p:cNvPr>
          <p:cNvSpPr/>
          <p:nvPr/>
        </p:nvSpPr>
        <p:spPr>
          <a:xfrm>
            <a:off x="5500056" y="2067867"/>
            <a:ext cx="257015" cy="130578"/>
          </a:xfrm>
          <a:prstGeom prst="rect">
            <a:avLst/>
          </a:prstGeom>
          <a:solidFill>
            <a:schemeClr val="accent4">
              <a:lumMod val="60000"/>
              <a:lumOff val="4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85" name="Rectangle 184">
            <a:extLst>
              <a:ext uri="{FF2B5EF4-FFF2-40B4-BE49-F238E27FC236}">
                <a16:creationId xmlns:a16="http://schemas.microsoft.com/office/drawing/2014/main" id="{F2C723B5-D851-4493-B3E3-A6D06E2F1BD6}"/>
              </a:ext>
            </a:extLst>
          </p:cNvPr>
          <p:cNvSpPr/>
          <p:nvPr/>
        </p:nvSpPr>
        <p:spPr>
          <a:xfrm>
            <a:off x="5500056" y="2241433"/>
            <a:ext cx="257015" cy="130578"/>
          </a:xfrm>
          <a:prstGeom prst="rect">
            <a:avLst/>
          </a:prstGeom>
          <a:solidFill>
            <a:schemeClr val="accent4">
              <a:lumMod val="75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86" name="TextBox 185">
            <a:extLst>
              <a:ext uri="{FF2B5EF4-FFF2-40B4-BE49-F238E27FC236}">
                <a16:creationId xmlns:a16="http://schemas.microsoft.com/office/drawing/2014/main" id="{D4EA2258-E1E5-48C4-945F-F95C4DD51637}"/>
              </a:ext>
            </a:extLst>
          </p:cNvPr>
          <p:cNvSpPr txBox="1"/>
          <p:nvPr/>
        </p:nvSpPr>
        <p:spPr>
          <a:xfrm>
            <a:off x="5817617" y="1870991"/>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87" name="TextBox 186">
            <a:extLst>
              <a:ext uri="{FF2B5EF4-FFF2-40B4-BE49-F238E27FC236}">
                <a16:creationId xmlns:a16="http://schemas.microsoft.com/office/drawing/2014/main" id="{B8831AB4-1D5F-4406-9AC6-378C13A43EFC}"/>
              </a:ext>
            </a:extLst>
          </p:cNvPr>
          <p:cNvSpPr txBox="1"/>
          <p:nvPr/>
        </p:nvSpPr>
        <p:spPr>
          <a:xfrm>
            <a:off x="5817619" y="2072693"/>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88" name="TextBox 187">
            <a:extLst>
              <a:ext uri="{FF2B5EF4-FFF2-40B4-BE49-F238E27FC236}">
                <a16:creationId xmlns:a16="http://schemas.microsoft.com/office/drawing/2014/main" id="{7F8F05D5-79CE-4322-9FF4-8340F3FB8D29}"/>
              </a:ext>
            </a:extLst>
          </p:cNvPr>
          <p:cNvSpPr txBox="1"/>
          <p:nvPr/>
        </p:nvSpPr>
        <p:spPr>
          <a:xfrm>
            <a:off x="5817619" y="2247580"/>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89" name="TextBox 188">
            <a:extLst>
              <a:ext uri="{FF2B5EF4-FFF2-40B4-BE49-F238E27FC236}">
                <a16:creationId xmlns:a16="http://schemas.microsoft.com/office/drawing/2014/main" id="{F65CDAB2-F9F9-4635-9ED0-8A7CC43F9351}"/>
              </a:ext>
            </a:extLst>
          </p:cNvPr>
          <p:cNvSpPr txBox="1"/>
          <p:nvPr/>
        </p:nvSpPr>
        <p:spPr>
          <a:xfrm>
            <a:off x="5817619" y="2422467"/>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90" name="Rectangle 189">
            <a:extLst>
              <a:ext uri="{FF2B5EF4-FFF2-40B4-BE49-F238E27FC236}">
                <a16:creationId xmlns:a16="http://schemas.microsoft.com/office/drawing/2014/main" id="{FF955603-6B4B-4183-ABF2-86CAF6330DFB}"/>
              </a:ext>
            </a:extLst>
          </p:cNvPr>
          <p:cNvSpPr/>
          <p:nvPr/>
        </p:nvSpPr>
        <p:spPr>
          <a:xfrm>
            <a:off x="5500055" y="2422467"/>
            <a:ext cx="257015" cy="130578"/>
          </a:xfrm>
          <a:prstGeom prst="rect">
            <a:avLst/>
          </a:prstGeom>
          <a:solidFill>
            <a:schemeClr val="accent4">
              <a:lumMod val="5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91" name="Rectangle 190">
            <a:extLst>
              <a:ext uri="{FF2B5EF4-FFF2-40B4-BE49-F238E27FC236}">
                <a16:creationId xmlns:a16="http://schemas.microsoft.com/office/drawing/2014/main" id="{B7E68786-F6F1-4E53-A0ED-2E4BBCE8C646}"/>
              </a:ext>
            </a:extLst>
          </p:cNvPr>
          <p:cNvSpPr/>
          <p:nvPr/>
        </p:nvSpPr>
        <p:spPr>
          <a:xfrm>
            <a:off x="5472403" y="2761451"/>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92" name="Rectangle 191">
            <a:extLst>
              <a:ext uri="{FF2B5EF4-FFF2-40B4-BE49-F238E27FC236}">
                <a16:creationId xmlns:a16="http://schemas.microsoft.com/office/drawing/2014/main" id="{4F77C249-B413-4338-BB8A-0AECC498D20F}"/>
              </a:ext>
            </a:extLst>
          </p:cNvPr>
          <p:cNvSpPr/>
          <p:nvPr/>
        </p:nvSpPr>
        <p:spPr>
          <a:xfrm>
            <a:off x="5556587" y="2806588"/>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93" name="Rectangle 192">
            <a:extLst>
              <a:ext uri="{FF2B5EF4-FFF2-40B4-BE49-F238E27FC236}">
                <a16:creationId xmlns:a16="http://schemas.microsoft.com/office/drawing/2014/main" id="{80B925BD-B158-4615-91A5-933EED2C627C}"/>
              </a:ext>
            </a:extLst>
          </p:cNvPr>
          <p:cNvSpPr/>
          <p:nvPr/>
        </p:nvSpPr>
        <p:spPr>
          <a:xfrm>
            <a:off x="5441872" y="2982789"/>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94" name="Rectangle 193">
            <a:extLst>
              <a:ext uri="{FF2B5EF4-FFF2-40B4-BE49-F238E27FC236}">
                <a16:creationId xmlns:a16="http://schemas.microsoft.com/office/drawing/2014/main" id="{FC411DFA-8D91-4E91-B532-755E98D96335}"/>
              </a:ext>
            </a:extLst>
          </p:cNvPr>
          <p:cNvSpPr/>
          <p:nvPr/>
        </p:nvSpPr>
        <p:spPr>
          <a:xfrm>
            <a:off x="5441872" y="3138670"/>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95" name="Rectangle 194">
            <a:extLst>
              <a:ext uri="{FF2B5EF4-FFF2-40B4-BE49-F238E27FC236}">
                <a16:creationId xmlns:a16="http://schemas.microsoft.com/office/drawing/2014/main" id="{590C5D0B-A8A8-467C-BE4F-9A578D244BFB}"/>
              </a:ext>
            </a:extLst>
          </p:cNvPr>
          <p:cNvSpPr/>
          <p:nvPr/>
        </p:nvSpPr>
        <p:spPr>
          <a:xfrm>
            <a:off x="5445791" y="3280635"/>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196" name="Callout: Line 195">
            <a:extLst>
              <a:ext uri="{FF2B5EF4-FFF2-40B4-BE49-F238E27FC236}">
                <a16:creationId xmlns:a16="http://schemas.microsoft.com/office/drawing/2014/main" id="{A1D6695D-753B-48E0-8772-9B453896E885}"/>
              </a:ext>
            </a:extLst>
          </p:cNvPr>
          <p:cNvSpPr/>
          <p:nvPr/>
        </p:nvSpPr>
        <p:spPr>
          <a:xfrm>
            <a:off x="1090803" y="4167013"/>
            <a:ext cx="761330" cy="694737"/>
          </a:xfrm>
          <a:prstGeom prst="borderCallout1">
            <a:avLst>
              <a:gd name="adj1" fmla="val 101223"/>
              <a:gd name="adj2" fmla="val 87879"/>
              <a:gd name="adj3" fmla="val 130454"/>
              <a:gd name="adj4" fmla="val 18919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endParaRPr lang="fr-FR" sz="900" b="1" dirty="0">
              <a:solidFill>
                <a:srgbClr val="FF0000"/>
              </a:solidFill>
              <a:latin typeface="Arial" pitchFamily="34" charset="0"/>
              <a:cs typeface="Arial" pitchFamily="34" charset="0"/>
            </a:endParaRPr>
          </a:p>
          <a:p>
            <a:r>
              <a:rPr lang="fr-FR" sz="900" b="1" dirty="0">
                <a:solidFill>
                  <a:srgbClr val="A21A80"/>
                </a:solidFill>
                <a:latin typeface="Arial" pitchFamily="34" charset="0"/>
                <a:cs typeface="Arial" pitchFamily="34" charset="0"/>
              </a:rPr>
              <a:t>Canada</a:t>
            </a:r>
            <a:endParaRPr lang="en-US" sz="900" b="1" dirty="0">
              <a:solidFill>
                <a:srgbClr val="A21A80"/>
              </a:solidFill>
              <a:latin typeface="Arial" pitchFamily="34" charset="0"/>
              <a:cs typeface="Arial" pitchFamily="34" charset="0"/>
            </a:endParaRPr>
          </a:p>
        </p:txBody>
      </p:sp>
      <p:sp>
        <p:nvSpPr>
          <p:cNvPr id="197" name="Callout: Line 196">
            <a:extLst>
              <a:ext uri="{FF2B5EF4-FFF2-40B4-BE49-F238E27FC236}">
                <a16:creationId xmlns:a16="http://schemas.microsoft.com/office/drawing/2014/main" id="{11410365-54AD-49C7-953B-3DC3B3FBE380}"/>
              </a:ext>
            </a:extLst>
          </p:cNvPr>
          <p:cNvSpPr/>
          <p:nvPr/>
        </p:nvSpPr>
        <p:spPr>
          <a:xfrm>
            <a:off x="733895" y="6009613"/>
            <a:ext cx="687218" cy="723565"/>
          </a:xfrm>
          <a:prstGeom prst="borderCallout1">
            <a:avLst>
              <a:gd name="adj1" fmla="val 68072"/>
              <a:gd name="adj2" fmla="val 100265"/>
              <a:gd name="adj3" fmla="val 29083"/>
              <a:gd name="adj4" fmla="val 12734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endParaRPr lang="fr-FR" sz="900" b="1" dirty="0">
              <a:solidFill>
                <a:srgbClr val="FF0000"/>
              </a:solidFill>
              <a:latin typeface="Arial" pitchFamily="34" charset="0"/>
              <a:cs typeface="Arial" pitchFamily="34" charset="0"/>
            </a:endParaRPr>
          </a:p>
          <a:p>
            <a:r>
              <a:rPr lang="fr-FR" sz="900" b="1" dirty="0">
                <a:solidFill>
                  <a:srgbClr val="A21A80"/>
                </a:solidFill>
                <a:latin typeface="Arial" pitchFamily="34" charset="0"/>
                <a:cs typeface="Arial" pitchFamily="34" charset="0"/>
              </a:rPr>
              <a:t>Canada</a:t>
            </a:r>
            <a:endParaRPr lang="en-US" sz="900" b="1" dirty="0">
              <a:solidFill>
                <a:srgbClr val="A21A80"/>
              </a:solidFill>
              <a:latin typeface="Arial" pitchFamily="34" charset="0"/>
              <a:cs typeface="Arial" pitchFamily="34" charset="0"/>
            </a:endParaRPr>
          </a:p>
        </p:txBody>
      </p:sp>
      <p:sp>
        <p:nvSpPr>
          <p:cNvPr id="198" name="Callout: Line 197">
            <a:extLst>
              <a:ext uri="{FF2B5EF4-FFF2-40B4-BE49-F238E27FC236}">
                <a16:creationId xmlns:a16="http://schemas.microsoft.com/office/drawing/2014/main" id="{8CB477C6-0C7F-4E1B-9E56-99C3EA30BA1D}"/>
              </a:ext>
            </a:extLst>
          </p:cNvPr>
          <p:cNvSpPr/>
          <p:nvPr/>
        </p:nvSpPr>
        <p:spPr>
          <a:xfrm>
            <a:off x="1901894" y="6276262"/>
            <a:ext cx="1415915" cy="581738"/>
          </a:xfrm>
          <a:prstGeom prst="borderCallout1">
            <a:avLst>
              <a:gd name="adj1" fmla="val 1264"/>
              <a:gd name="adj2" fmla="val 39447"/>
              <a:gd name="adj3" fmla="val -15682"/>
              <a:gd name="adj4" fmla="val 5280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               </a:t>
            </a:r>
            <a:r>
              <a:rPr lang="fr-FR" sz="800" b="1" dirty="0">
                <a:solidFill>
                  <a:srgbClr val="2784C6"/>
                </a:solidFill>
                <a:latin typeface="Arial" pitchFamily="34" charset="0"/>
                <a:cs typeface="Arial" pitchFamily="34" charset="0"/>
              </a:rPr>
              <a:t>UNICEF </a:t>
            </a:r>
          </a:p>
          <a:p>
            <a:r>
              <a:rPr lang="fr-FR" sz="800" b="1" dirty="0">
                <a:solidFill>
                  <a:srgbClr val="2784C6"/>
                </a:solidFill>
                <a:latin typeface="Arial" pitchFamily="34" charset="0"/>
                <a:cs typeface="Arial" pitchFamily="34" charset="0"/>
              </a:rPr>
              <a:t>DNTA                ACF</a:t>
            </a:r>
          </a:p>
          <a:p>
            <a:r>
              <a:rPr lang="fr-FR" sz="700" b="1" dirty="0">
                <a:solidFill>
                  <a:srgbClr val="A21A80"/>
                </a:solidFill>
                <a:latin typeface="Arial" pitchFamily="34" charset="0"/>
                <a:cs typeface="Arial" pitchFamily="34" charset="0"/>
              </a:rPr>
              <a:t>Canada</a:t>
            </a:r>
          </a:p>
          <a:p>
            <a:r>
              <a:rPr lang="fr-FR" sz="900" b="1" dirty="0">
                <a:solidFill>
                  <a:srgbClr val="A21A80"/>
                </a:solidFill>
                <a:latin typeface="Arial" pitchFamily="34" charset="0"/>
                <a:cs typeface="Arial" pitchFamily="34" charset="0"/>
              </a:rPr>
              <a:t>SIDA</a:t>
            </a:r>
            <a:endParaRPr lang="en-US" sz="900" b="1" dirty="0">
              <a:solidFill>
                <a:srgbClr val="A21A80"/>
              </a:solidFill>
              <a:latin typeface="Arial" pitchFamily="34" charset="0"/>
              <a:cs typeface="Arial" pitchFamily="34" charset="0"/>
            </a:endParaRPr>
          </a:p>
        </p:txBody>
      </p:sp>
      <p:sp>
        <p:nvSpPr>
          <p:cNvPr id="199" name="Callout: Line 198">
            <a:extLst>
              <a:ext uri="{FF2B5EF4-FFF2-40B4-BE49-F238E27FC236}">
                <a16:creationId xmlns:a16="http://schemas.microsoft.com/office/drawing/2014/main" id="{85B37C80-0004-47A3-8134-51DFB0A25A8F}"/>
              </a:ext>
            </a:extLst>
          </p:cNvPr>
          <p:cNvSpPr/>
          <p:nvPr/>
        </p:nvSpPr>
        <p:spPr>
          <a:xfrm>
            <a:off x="4632114" y="5864969"/>
            <a:ext cx="610877" cy="680433"/>
          </a:xfrm>
          <a:prstGeom prst="borderCallout1">
            <a:avLst>
              <a:gd name="adj1" fmla="val 48873"/>
              <a:gd name="adj2" fmla="val 296"/>
              <a:gd name="adj3" fmla="val 49438"/>
              <a:gd name="adj4" fmla="val -8769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endParaRPr lang="fr-FR" sz="900" b="1" dirty="0">
              <a:solidFill>
                <a:srgbClr val="FF0000"/>
              </a:solidFill>
              <a:latin typeface="Arial" pitchFamily="34" charset="0"/>
              <a:cs typeface="Arial" pitchFamily="34" charset="0"/>
            </a:endParaRPr>
          </a:p>
          <a:p>
            <a:r>
              <a:rPr lang="fr-FR" sz="900" b="1" dirty="0">
                <a:solidFill>
                  <a:srgbClr val="A21A80"/>
                </a:solidFill>
                <a:latin typeface="Arial" pitchFamily="34" charset="0"/>
                <a:cs typeface="Arial" pitchFamily="34" charset="0"/>
              </a:rPr>
              <a:t>Canada</a:t>
            </a:r>
            <a:endParaRPr lang="en-US" sz="900" b="1" dirty="0">
              <a:solidFill>
                <a:srgbClr val="A21A80"/>
              </a:solidFill>
              <a:latin typeface="Arial" pitchFamily="34" charset="0"/>
              <a:cs typeface="Arial" pitchFamily="34" charset="0"/>
            </a:endParaRPr>
          </a:p>
        </p:txBody>
      </p:sp>
      <p:cxnSp>
        <p:nvCxnSpPr>
          <p:cNvPr id="200" name="Straight Connector 199">
            <a:extLst>
              <a:ext uri="{FF2B5EF4-FFF2-40B4-BE49-F238E27FC236}">
                <a16:creationId xmlns:a16="http://schemas.microsoft.com/office/drawing/2014/main" id="{24A16E4D-E162-41EF-AE65-71FABA8F4FE5}"/>
              </a:ext>
            </a:extLst>
          </p:cNvPr>
          <p:cNvCxnSpPr>
            <a:cxnSpLocks/>
            <a:stCxn id="157" idx="15"/>
            <a:endCxn id="199" idx="2"/>
          </p:cNvCxnSpPr>
          <p:nvPr/>
        </p:nvCxnSpPr>
        <p:spPr>
          <a:xfrm>
            <a:off x="3730655" y="5816352"/>
            <a:ext cx="901459" cy="388834"/>
          </a:xfrm>
          <a:prstGeom prst="line">
            <a:avLst/>
          </a:prstGeom>
          <a:ln w="19050"/>
        </p:spPr>
        <p:style>
          <a:lnRef idx="1">
            <a:schemeClr val="accent2"/>
          </a:lnRef>
          <a:fillRef idx="0">
            <a:schemeClr val="accent2"/>
          </a:fillRef>
          <a:effectRef idx="0">
            <a:schemeClr val="accent2"/>
          </a:effectRef>
          <a:fontRef idx="minor">
            <a:schemeClr val="tx1"/>
          </a:fontRef>
        </p:style>
      </p:cxnSp>
      <p:sp>
        <p:nvSpPr>
          <p:cNvPr id="201" name="Callout: Line 200">
            <a:extLst>
              <a:ext uri="{FF2B5EF4-FFF2-40B4-BE49-F238E27FC236}">
                <a16:creationId xmlns:a16="http://schemas.microsoft.com/office/drawing/2014/main" id="{0650B447-EC21-4ED5-A05D-831FB055D2EB}"/>
              </a:ext>
            </a:extLst>
          </p:cNvPr>
          <p:cNvSpPr/>
          <p:nvPr/>
        </p:nvSpPr>
        <p:spPr>
          <a:xfrm>
            <a:off x="633772" y="5190256"/>
            <a:ext cx="783801" cy="699508"/>
          </a:xfrm>
          <a:prstGeom prst="borderCallout1">
            <a:avLst>
              <a:gd name="adj1" fmla="val 19007"/>
              <a:gd name="adj2" fmla="val 100265"/>
              <a:gd name="adj3" fmla="val 10550"/>
              <a:gd name="adj4" fmla="val 11569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p>
          <a:p>
            <a:r>
              <a:rPr lang="fr-FR" sz="900" b="1" dirty="0">
                <a:solidFill>
                  <a:srgbClr val="2784C6"/>
                </a:solidFill>
                <a:latin typeface="Arial" pitchFamily="34" charset="0"/>
                <a:cs typeface="Arial" pitchFamily="34" charset="0"/>
              </a:rPr>
              <a:t>DNTA</a:t>
            </a:r>
            <a:endParaRPr lang="fr-FR" sz="900" b="1" dirty="0">
              <a:solidFill>
                <a:srgbClr val="FF0000"/>
              </a:solidFill>
              <a:latin typeface="Arial" pitchFamily="34" charset="0"/>
              <a:cs typeface="Arial" pitchFamily="34" charset="0"/>
            </a:endParaRPr>
          </a:p>
          <a:p>
            <a:r>
              <a:rPr lang="fr-FR" sz="900" b="1" dirty="0">
                <a:solidFill>
                  <a:srgbClr val="A21A80"/>
                </a:solidFill>
                <a:latin typeface="Arial" pitchFamily="34" charset="0"/>
                <a:cs typeface="Arial" pitchFamily="34" charset="0"/>
              </a:rPr>
              <a:t>Canada</a:t>
            </a:r>
            <a:endParaRPr lang="en-US" sz="900" b="1" dirty="0">
              <a:solidFill>
                <a:srgbClr val="A21A80"/>
              </a:solidFill>
              <a:latin typeface="Arial" pitchFamily="34" charset="0"/>
              <a:cs typeface="Arial" pitchFamily="34" charset="0"/>
            </a:endParaRPr>
          </a:p>
        </p:txBody>
      </p:sp>
      <p:cxnSp>
        <p:nvCxnSpPr>
          <p:cNvPr id="202" name="Straight Connector 201">
            <a:extLst>
              <a:ext uri="{FF2B5EF4-FFF2-40B4-BE49-F238E27FC236}">
                <a16:creationId xmlns:a16="http://schemas.microsoft.com/office/drawing/2014/main" id="{DA677618-0CEA-4139-AF24-1263244AF829}"/>
              </a:ext>
            </a:extLst>
          </p:cNvPr>
          <p:cNvCxnSpPr>
            <a:cxnSpLocks/>
            <a:endCxn id="121" idx="1"/>
          </p:cNvCxnSpPr>
          <p:nvPr/>
        </p:nvCxnSpPr>
        <p:spPr>
          <a:xfrm>
            <a:off x="1423547" y="5528423"/>
            <a:ext cx="115424" cy="39498"/>
          </a:xfrm>
          <a:prstGeom prst="line">
            <a:avLst/>
          </a:prstGeom>
          <a:ln w="19050"/>
        </p:spPr>
        <p:style>
          <a:lnRef idx="1">
            <a:schemeClr val="accent2"/>
          </a:lnRef>
          <a:fillRef idx="0">
            <a:schemeClr val="accent2"/>
          </a:fillRef>
          <a:effectRef idx="0">
            <a:schemeClr val="accent2"/>
          </a:effectRef>
          <a:fontRef idx="minor">
            <a:schemeClr val="tx1"/>
          </a:fontRef>
        </p:style>
      </p:cxnSp>
      <p:cxnSp>
        <p:nvCxnSpPr>
          <p:cNvPr id="203" name="Straight Connector 202">
            <a:extLst>
              <a:ext uri="{FF2B5EF4-FFF2-40B4-BE49-F238E27FC236}">
                <a16:creationId xmlns:a16="http://schemas.microsoft.com/office/drawing/2014/main" id="{34032897-1508-4314-9C73-DE2EDB6DD7B7}"/>
              </a:ext>
            </a:extLst>
          </p:cNvPr>
          <p:cNvCxnSpPr>
            <a:cxnSpLocks/>
            <a:stCxn id="159" idx="39"/>
            <a:endCxn id="199" idx="2"/>
          </p:cNvCxnSpPr>
          <p:nvPr/>
        </p:nvCxnSpPr>
        <p:spPr>
          <a:xfrm>
            <a:off x="4296575" y="5656022"/>
            <a:ext cx="335539" cy="549164"/>
          </a:xfrm>
          <a:prstGeom prst="line">
            <a:avLst/>
          </a:prstGeom>
          <a:ln w="19050"/>
        </p:spPr>
        <p:style>
          <a:lnRef idx="1">
            <a:schemeClr val="accent2"/>
          </a:lnRef>
          <a:fillRef idx="0">
            <a:schemeClr val="accent2"/>
          </a:fillRef>
          <a:effectRef idx="0">
            <a:schemeClr val="accent2"/>
          </a:effectRef>
          <a:fontRef idx="minor">
            <a:schemeClr val="tx1"/>
          </a:fontRef>
        </p:style>
      </p:cxnSp>
      <p:cxnSp>
        <p:nvCxnSpPr>
          <p:cNvPr id="204" name="Straight Connector 203">
            <a:extLst>
              <a:ext uri="{FF2B5EF4-FFF2-40B4-BE49-F238E27FC236}">
                <a16:creationId xmlns:a16="http://schemas.microsoft.com/office/drawing/2014/main" id="{731EF172-00FB-4423-B02B-A529321D8189}"/>
              </a:ext>
            </a:extLst>
          </p:cNvPr>
          <p:cNvCxnSpPr>
            <a:cxnSpLocks/>
            <a:stCxn id="122" idx="3"/>
            <a:endCxn id="199" idx="2"/>
          </p:cNvCxnSpPr>
          <p:nvPr/>
        </p:nvCxnSpPr>
        <p:spPr>
          <a:xfrm flipV="1">
            <a:off x="3786947" y="6205186"/>
            <a:ext cx="845167" cy="299512"/>
          </a:xfrm>
          <a:prstGeom prst="line">
            <a:avLst/>
          </a:prstGeom>
          <a:ln w="19050"/>
        </p:spPr>
        <p:style>
          <a:lnRef idx="1">
            <a:schemeClr val="accent2"/>
          </a:lnRef>
          <a:fillRef idx="0">
            <a:schemeClr val="accent2"/>
          </a:fillRef>
          <a:effectRef idx="0">
            <a:schemeClr val="accent2"/>
          </a:effectRef>
          <a:fontRef idx="minor">
            <a:schemeClr val="tx1"/>
          </a:fontRef>
        </p:style>
      </p:cxnSp>
      <p:sp>
        <p:nvSpPr>
          <p:cNvPr id="94" name="TextBox 93">
            <a:extLst>
              <a:ext uri="{FF2B5EF4-FFF2-40B4-BE49-F238E27FC236}">
                <a16:creationId xmlns:a16="http://schemas.microsoft.com/office/drawing/2014/main" id="{2A857924-1145-4F23-97F0-A3712AF4D2D9}"/>
              </a:ext>
            </a:extLst>
          </p:cNvPr>
          <p:cNvSpPr txBox="1"/>
          <p:nvPr/>
        </p:nvSpPr>
        <p:spPr>
          <a:xfrm>
            <a:off x="7557089" y="5430481"/>
            <a:ext cx="4113212" cy="1197420"/>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23 provinces avec MSP le </a:t>
            </a:r>
            <a:r>
              <a:rPr lang="en-US" sz="1100" dirty="0" err="1">
                <a:solidFill>
                  <a:srgbClr val="000000"/>
                </a:solidFill>
                <a:latin typeface="Arial" pitchFamily="34" charset="0"/>
                <a:cs typeface="Arial" pitchFamily="34" charset="0"/>
              </a:rPr>
              <a:t>seul</a:t>
            </a:r>
            <a:r>
              <a:rPr lang="en-US" sz="1100" dirty="0">
                <a:solidFill>
                  <a:srgbClr val="000000"/>
                </a:solidFill>
                <a:latin typeface="Arial" pitchFamily="34" charset="0"/>
                <a:cs typeface="Arial" pitchFamily="34" charset="0"/>
              </a:rPr>
              <a:t> executant.</a:t>
            </a:r>
          </a:p>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Wadu</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Fira</a:t>
            </a:r>
            <a:r>
              <a:rPr lang="en-US" sz="1100" dirty="0">
                <a:solidFill>
                  <a:srgbClr val="000000"/>
                </a:solidFill>
                <a:latin typeface="Arial" pitchFamily="34" charset="0"/>
                <a:cs typeface="Arial" pitchFamily="34" charset="0"/>
              </a:rPr>
              <a:t> a la plus </a:t>
            </a:r>
            <a:r>
              <a:rPr lang="en-US" sz="1100" dirty="0" err="1">
                <a:solidFill>
                  <a:srgbClr val="000000"/>
                </a:solidFill>
                <a:latin typeface="Arial" pitchFamily="34" charset="0"/>
                <a:cs typeface="Arial" pitchFamily="34" charset="0"/>
              </a:rPr>
              <a:t>grande</a:t>
            </a:r>
            <a:r>
              <a:rPr lang="en-US" sz="1100" dirty="0">
                <a:solidFill>
                  <a:srgbClr val="000000"/>
                </a:solidFill>
                <a:latin typeface="Arial" pitchFamily="34" charset="0"/>
                <a:cs typeface="Arial" pitchFamily="34" charset="0"/>
              </a:rPr>
              <a:t> presence de </a:t>
            </a:r>
            <a:r>
              <a:rPr lang="en-US" sz="1100" dirty="0" err="1">
                <a:solidFill>
                  <a:srgbClr val="000000"/>
                </a:solidFill>
                <a:latin typeface="Arial" pitchFamily="34" charset="0"/>
                <a:cs typeface="Arial" pitchFamily="34" charset="0"/>
              </a:rPr>
              <a:t>catalyseurs</a:t>
            </a:r>
            <a:r>
              <a:rPr lang="en-US" sz="1100" dirty="0">
                <a:solidFill>
                  <a:srgbClr val="000000"/>
                </a:solidFill>
                <a:latin typeface="Arial" pitchFamily="34" charset="0"/>
                <a:cs typeface="Arial" pitchFamily="34" charset="0"/>
              </a:rPr>
              <a:t> et </a:t>
            </a:r>
            <a:r>
              <a:rPr lang="en-US" sz="1100" dirty="0" err="1">
                <a:solidFill>
                  <a:srgbClr val="000000"/>
                </a:solidFill>
                <a:latin typeface="Arial" pitchFamily="34" charset="0"/>
                <a:cs typeface="Arial" pitchFamily="34" charset="0"/>
              </a:rPr>
              <a:t>bailleurs</a:t>
            </a:r>
            <a:r>
              <a:rPr lang="en-US" sz="1100" dirty="0">
                <a:solidFill>
                  <a:srgbClr val="000000"/>
                </a:solidFill>
                <a:latin typeface="Arial" pitchFamily="34" charset="0"/>
                <a:cs typeface="Arial" pitchFamily="34" charset="0"/>
              </a:rPr>
              <a:t>.</a:t>
            </a:r>
          </a:p>
          <a:p>
            <a:endParaRPr lang="en-US" sz="1100" dirty="0">
              <a:solidFill>
                <a:srgbClr val="000000"/>
              </a:solidFill>
              <a:latin typeface="Arial" pitchFamily="34" charset="0"/>
              <a:cs typeface="Arial" pitchFamily="34" charset="0"/>
            </a:endParaRPr>
          </a:p>
          <a:p>
            <a:pPr marL="171450" indent="-171450" algn="ctr">
              <a:buFont typeface="Arial" panose="020B0604020202020204" pitchFamily="34" charset="0"/>
              <a:buChar char="•"/>
            </a:pPr>
            <a:endParaRPr lang="en-US" sz="1100" dirty="0">
              <a:solidFill>
                <a:srgbClr val="000000"/>
              </a:solidFill>
              <a:latin typeface="Arial" pitchFamily="34" charset="0"/>
              <a:cs typeface="Arial" pitchFamily="34" charset="0"/>
            </a:endParaRPr>
          </a:p>
        </p:txBody>
      </p:sp>
      <p:pic>
        <p:nvPicPr>
          <p:cNvPr id="95" name="Picture 94" descr="A screenshot of a cell phone&#10;&#10;Description generated with high confidence">
            <a:extLst>
              <a:ext uri="{FF2B5EF4-FFF2-40B4-BE49-F238E27FC236}">
                <a16:creationId xmlns:a16="http://schemas.microsoft.com/office/drawing/2014/main" id="{C635DB6C-690B-4288-BB6B-B13263657DBC}"/>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1559015577"/>
      </p:ext>
    </p:extLst>
  </p:cSld>
  <p:clrMapOvr>
    <a:overrideClrMapping bg1="lt1" tx1="dk1" bg2="lt2" tx2="dk2" accent1="accent1" accent2="accent2" accent3="accent3" accent4="accent4" accent5="accent5" accent6="accent6" hlink="hlink" folHlink="folHlink"/>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7" name="ColumnHeader">
            <a:extLst>
              <a:ext uri="{FF2B5EF4-FFF2-40B4-BE49-F238E27FC236}">
                <a16:creationId xmlns:a16="http://schemas.microsoft.com/office/drawing/2014/main" id="{404C93FD-FDE5-41E9-8472-D39D22AD906D}"/>
              </a:ext>
            </a:extLst>
          </p:cNvPr>
          <p:cNvSpPr>
            <a:spLocks noChangeArrowheads="1"/>
          </p:cNvSpPr>
          <p:nvPr/>
        </p:nvSpPr>
        <p:spPr bwMode="gray">
          <a:xfrm>
            <a:off x="7329387" y="1076792"/>
            <a:ext cx="4113212"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La </a:t>
            </a:r>
            <a:r>
              <a:rPr lang="en-GB" sz="1200" b="1" dirty="0" err="1">
                <a:latin typeface="Arial" pitchFamily="34" charset="0"/>
                <a:cs typeface="Arial" pitchFamily="34" charset="0"/>
              </a:rPr>
              <a:t>répartition</a:t>
            </a:r>
            <a:r>
              <a:rPr lang="en-GB" sz="1200" b="1" dirty="0">
                <a:latin typeface="Arial" pitchFamily="34" charset="0"/>
                <a:cs typeface="Arial" pitchFamily="34" charset="0"/>
              </a:rPr>
              <a:t> </a:t>
            </a:r>
            <a:r>
              <a:rPr lang="en-GB" sz="1200" b="1" dirty="0" err="1">
                <a:latin typeface="Arial" pitchFamily="34" charset="0"/>
                <a:cs typeface="Arial" pitchFamily="34" charset="0"/>
              </a:rPr>
              <a:t>géographique</a:t>
            </a:r>
            <a:r>
              <a:rPr lang="en-GB" sz="1200" b="1" dirty="0">
                <a:latin typeface="Arial" pitchFamily="34" charset="0"/>
                <a:cs typeface="Arial" pitchFamily="34" charset="0"/>
              </a:rPr>
              <a:t> de </a:t>
            </a:r>
            <a:r>
              <a:rPr lang="en-GB" sz="1200" b="1" dirty="0" err="1">
                <a:latin typeface="Arial" pitchFamily="34" charset="0"/>
                <a:cs typeface="Arial" pitchFamily="34" charset="0"/>
              </a:rPr>
              <a:t>rougeole</a:t>
            </a:r>
            <a:r>
              <a:rPr lang="en-GB" sz="1200" b="1" dirty="0">
                <a:latin typeface="Arial" pitchFamily="34" charset="0"/>
                <a:cs typeface="Arial" pitchFamily="34" charset="0"/>
              </a:rPr>
              <a:t> chez les enfants</a:t>
            </a:r>
            <a:endParaRPr lang="en-US" sz="1200" b="1" dirty="0">
              <a:latin typeface="Arial" pitchFamily="34" charset="0"/>
              <a:cs typeface="Arial" pitchFamily="34" charset="0"/>
            </a:endParaRPr>
          </a:p>
        </p:txBody>
      </p:sp>
      <p:sp>
        <p:nvSpPr>
          <p:cNvPr id="99" name="ColumnHeader">
            <a:extLst>
              <a:ext uri="{FF2B5EF4-FFF2-40B4-BE49-F238E27FC236}">
                <a16:creationId xmlns:a16="http://schemas.microsoft.com/office/drawing/2014/main" id="{85B1281F-D6C5-463D-B6F4-3290132C380D}"/>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la vaccination </a:t>
            </a:r>
            <a:r>
              <a:rPr lang="en-US" sz="1200" b="1" dirty="0" err="1">
                <a:latin typeface="Arial" pitchFamily="34" charset="0"/>
                <a:cs typeface="Arial" pitchFamily="34" charset="0"/>
              </a:rPr>
              <a:t>contre</a:t>
            </a:r>
            <a:r>
              <a:rPr lang="en-US" sz="1200" b="1" dirty="0">
                <a:latin typeface="Arial" pitchFamily="34" charset="0"/>
                <a:cs typeface="Arial" pitchFamily="34" charset="0"/>
              </a:rPr>
              <a:t> la </a:t>
            </a:r>
            <a:r>
              <a:rPr lang="en-US" sz="1200" b="1" dirty="0" err="1">
                <a:latin typeface="Arial" pitchFamily="34" charset="0"/>
                <a:cs typeface="Arial" pitchFamily="34" charset="0"/>
              </a:rPr>
              <a:t>rougeole</a:t>
            </a:r>
            <a:endParaRPr lang="en-US" sz="1200" b="1" dirty="0">
              <a:latin typeface="Arial" pitchFamily="34" charset="0"/>
              <a:cs typeface="Arial" pitchFamily="34" charset="0"/>
            </a:endParaRPr>
          </a:p>
        </p:txBody>
      </p:sp>
      <p:sp>
        <p:nvSpPr>
          <p:cNvPr id="100" name="Title 1">
            <a:extLst>
              <a:ext uri="{FF2B5EF4-FFF2-40B4-BE49-F238E27FC236}">
                <a16:creationId xmlns:a16="http://schemas.microsoft.com/office/drawing/2014/main" id="{C9FE0C96-C9EC-42BF-BC66-F4CC4DD85522}"/>
              </a:ext>
            </a:extLst>
          </p:cNvPr>
          <p:cNvSpPr txBox="1">
            <a:spLocks/>
          </p:cNvSpPr>
          <p:nvPr/>
        </p:nvSpPr>
        <p:spPr>
          <a:xfrm>
            <a:off x="478310" y="112488"/>
            <a:ext cx="11068539"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la vaccination contre la rougeole?</a:t>
            </a:r>
            <a:br>
              <a:rPr lang="fr-FR" sz="3200" dirty="0">
                <a:cs typeface="Arial" pitchFamily="34" charset="0"/>
              </a:rPr>
            </a:br>
            <a:r>
              <a:rPr lang="fr-FR" sz="1400" dirty="0">
                <a:solidFill>
                  <a:srgbClr val="0070C0"/>
                </a:solidFill>
                <a:cs typeface="Arial" pitchFamily="34" charset="0"/>
              </a:rPr>
              <a:t>Cette action est menée par le Ministère de Santé Publique et appuyée par 6 exécutants dans les provinces</a:t>
            </a:r>
            <a:endParaRPr lang="en-GB" sz="1400" dirty="0">
              <a:solidFill>
                <a:srgbClr val="0070C0"/>
              </a:solidFill>
              <a:cs typeface="Arial" pitchFamily="34" charset="0"/>
            </a:endParaRPr>
          </a:p>
        </p:txBody>
      </p:sp>
      <p:grpSp>
        <p:nvGrpSpPr>
          <p:cNvPr id="101" name="Group 100">
            <a:extLst>
              <a:ext uri="{FF2B5EF4-FFF2-40B4-BE49-F238E27FC236}">
                <a16:creationId xmlns:a16="http://schemas.microsoft.com/office/drawing/2014/main" id="{1A0F272C-AAE7-46F1-BB0C-FF00A463337B}"/>
              </a:ext>
            </a:extLst>
          </p:cNvPr>
          <p:cNvGrpSpPr/>
          <p:nvPr/>
        </p:nvGrpSpPr>
        <p:grpSpPr>
          <a:xfrm>
            <a:off x="1488287" y="1703645"/>
            <a:ext cx="3754704" cy="4862608"/>
            <a:chOff x="676458" y="1565476"/>
            <a:chExt cx="3754704" cy="4862608"/>
          </a:xfrm>
        </p:grpSpPr>
        <p:grpSp>
          <p:nvGrpSpPr>
            <p:cNvPr id="102" name="Group 342">
              <a:extLst>
                <a:ext uri="{FF2B5EF4-FFF2-40B4-BE49-F238E27FC236}">
                  <a16:creationId xmlns:a16="http://schemas.microsoft.com/office/drawing/2014/main" id="{4F064F74-6680-4C94-9615-52F2BE88EAD3}"/>
                </a:ext>
              </a:extLst>
            </p:cNvPr>
            <p:cNvGrpSpPr>
              <a:grpSpLocks/>
            </p:cNvGrpSpPr>
            <p:nvPr/>
          </p:nvGrpSpPr>
          <p:grpSpPr bwMode="auto">
            <a:xfrm>
              <a:off x="676458" y="1565476"/>
              <a:ext cx="3754704" cy="4862608"/>
              <a:chOff x="4278259" y="1333501"/>
              <a:chExt cx="3902571" cy="5509472"/>
            </a:xfrm>
          </p:grpSpPr>
          <p:grpSp>
            <p:nvGrpSpPr>
              <p:cNvPr id="117" name="Group 5">
                <a:extLst>
                  <a:ext uri="{FF2B5EF4-FFF2-40B4-BE49-F238E27FC236}">
                    <a16:creationId xmlns:a16="http://schemas.microsoft.com/office/drawing/2014/main" id="{255DA9FC-26D9-437F-A569-D3E46CC050F0}"/>
                  </a:ext>
                </a:extLst>
              </p:cNvPr>
              <p:cNvGrpSpPr>
                <a:grpSpLocks noChangeAspect="1"/>
              </p:cNvGrpSpPr>
              <p:nvPr/>
            </p:nvGrpSpPr>
            <p:grpSpPr bwMode="auto">
              <a:xfrm>
                <a:off x="4278259" y="1333501"/>
                <a:ext cx="3902571" cy="5166215"/>
                <a:chOff x="3081647" y="794776"/>
                <a:chExt cx="4311254" cy="5704263"/>
              </a:xfrm>
            </p:grpSpPr>
            <p:sp>
              <p:nvSpPr>
                <p:cNvPr id="142" name="Freeform 8">
                  <a:extLst>
                    <a:ext uri="{FF2B5EF4-FFF2-40B4-BE49-F238E27FC236}">
                      <a16:creationId xmlns:a16="http://schemas.microsoft.com/office/drawing/2014/main" id="{60DE43FB-CA6E-4F32-A2A7-766699C2A778}"/>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3" name="Freeform 10">
                  <a:extLst>
                    <a:ext uri="{FF2B5EF4-FFF2-40B4-BE49-F238E27FC236}">
                      <a16:creationId xmlns:a16="http://schemas.microsoft.com/office/drawing/2014/main" id="{CAC4C493-FA8F-4FA3-BA02-4F70AFE6B0AF}"/>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4" name="Freeform 12">
                  <a:extLst>
                    <a:ext uri="{FF2B5EF4-FFF2-40B4-BE49-F238E27FC236}">
                      <a16:creationId xmlns:a16="http://schemas.microsoft.com/office/drawing/2014/main" id="{C1EF2ADA-2101-4721-A969-913808226C14}"/>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5" name="Freeform 14">
                  <a:extLst>
                    <a:ext uri="{FF2B5EF4-FFF2-40B4-BE49-F238E27FC236}">
                      <a16:creationId xmlns:a16="http://schemas.microsoft.com/office/drawing/2014/main" id="{D1B74B4D-C49B-47D0-BA4F-6332229AD045}"/>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endParaRPr lang="en-GB" sz="800" b="1">
                    <a:latin typeface="+mj-lt"/>
                  </a:endParaRPr>
                </a:p>
              </p:txBody>
            </p:sp>
            <p:sp>
              <p:nvSpPr>
                <p:cNvPr id="146" name="Freeform 16">
                  <a:extLst>
                    <a:ext uri="{FF2B5EF4-FFF2-40B4-BE49-F238E27FC236}">
                      <a16:creationId xmlns:a16="http://schemas.microsoft.com/office/drawing/2014/main" id="{B6438A7E-F76D-435F-98B2-A73592FCAEC0}"/>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FF47D1"/>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47" name="Freeform 20">
                  <a:extLst>
                    <a:ext uri="{FF2B5EF4-FFF2-40B4-BE49-F238E27FC236}">
                      <a16:creationId xmlns:a16="http://schemas.microsoft.com/office/drawing/2014/main" id="{4EB11F03-BD8F-43C4-82AC-1C4911D9EF42}"/>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8" name="Freeform 22">
                  <a:extLst>
                    <a:ext uri="{FF2B5EF4-FFF2-40B4-BE49-F238E27FC236}">
                      <a16:creationId xmlns:a16="http://schemas.microsoft.com/office/drawing/2014/main" id="{5814A4B8-8DD4-4862-8704-884DAE0CC9CB}"/>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9" name="Freeform 25">
                  <a:extLst>
                    <a:ext uri="{FF2B5EF4-FFF2-40B4-BE49-F238E27FC236}">
                      <a16:creationId xmlns:a16="http://schemas.microsoft.com/office/drawing/2014/main" id="{7E7ADAF8-1B29-41C8-B80C-2FDDAEAC103B}"/>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0" name="Freeform 26">
                  <a:extLst>
                    <a:ext uri="{FF2B5EF4-FFF2-40B4-BE49-F238E27FC236}">
                      <a16:creationId xmlns:a16="http://schemas.microsoft.com/office/drawing/2014/main" id="{95A266CB-246D-42C2-8A4B-A3B78E6908B0}"/>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FFC2F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1" name="Freeform 29">
                  <a:extLst>
                    <a:ext uri="{FF2B5EF4-FFF2-40B4-BE49-F238E27FC236}">
                      <a16:creationId xmlns:a16="http://schemas.microsoft.com/office/drawing/2014/main" id="{3CC59FBE-6436-4356-B611-68DFE5ABE807}"/>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66004D"/>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2" name="Freeform 30">
                  <a:extLst>
                    <a:ext uri="{FF2B5EF4-FFF2-40B4-BE49-F238E27FC236}">
                      <a16:creationId xmlns:a16="http://schemas.microsoft.com/office/drawing/2014/main" id="{DEB39ED9-7181-4B7F-A9AD-64C501BB7054}"/>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3" name="Freeform 33">
                  <a:extLst>
                    <a:ext uri="{FF2B5EF4-FFF2-40B4-BE49-F238E27FC236}">
                      <a16:creationId xmlns:a16="http://schemas.microsoft.com/office/drawing/2014/main" id="{56A9A815-AEAE-4DBD-88F9-43D6E9CEA24E}"/>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4" name="Freeform 35">
                  <a:extLst>
                    <a:ext uri="{FF2B5EF4-FFF2-40B4-BE49-F238E27FC236}">
                      <a16:creationId xmlns:a16="http://schemas.microsoft.com/office/drawing/2014/main" id="{58321C20-E873-45E3-AF31-775AF1011882}"/>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5" name="Freeform 36">
                  <a:extLst>
                    <a:ext uri="{FF2B5EF4-FFF2-40B4-BE49-F238E27FC236}">
                      <a16:creationId xmlns:a16="http://schemas.microsoft.com/office/drawing/2014/main" id="{FFFACC0A-C4C9-4402-8352-AB304622FB98}"/>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38">
                  <a:extLst>
                    <a:ext uri="{FF2B5EF4-FFF2-40B4-BE49-F238E27FC236}">
                      <a16:creationId xmlns:a16="http://schemas.microsoft.com/office/drawing/2014/main" id="{2332A84D-283B-4437-BA40-1B4F579E62CE}"/>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40">
                  <a:extLst>
                    <a:ext uri="{FF2B5EF4-FFF2-40B4-BE49-F238E27FC236}">
                      <a16:creationId xmlns:a16="http://schemas.microsoft.com/office/drawing/2014/main" id="{B720F96E-7EA4-4301-9441-B8B66615E708}"/>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8" name="Freeform 42">
                  <a:extLst>
                    <a:ext uri="{FF2B5EF4-FFF2-40B4-BE49-F238E27FC236}">
                      <a16:creationId xmlns:a16="http://schemas.microsoft.com/office/drawing/2014/main" id="{72C5273C-84F9-4958-9A69-34761849C589}"/>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44">
                  <a:extLst>
                    <a:ext uri="{FF2B5EF4-FFF2-40B4-BE49-F238E27FC236}">
                      <a16:creationId xmlns:a16="http://schemas.microsoft.com/office/drawing/2014/main" id="{57DD28A9-D001-47FB-8937-CD1BA99E4412}"/>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46">
                  <a:extLst>
                    <a:ext uri="{FF2B5EF4-FFF2-40B4-BE49-F238E27FC236}">
                      <a16:creationId xmlns:a16="http://schemas.microsoft.com/office/drawing/2014/main" id="{561F799A-1BE0-461C-AC77-CC4CC71322F7}"/>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1" name="Freeform 48">
                  <a:extLst>
                    <a:ext uri="{FF2B5EF4-FFF2-40B4-BE49-F238E27FC236}">
                      <a16:creationId xmlns:a16="http://schemas.microsoft.com/office/drawing/2014/main" id="{FF58BE60-408B-48D5-9C22-0601FFF5A272}"/>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2" name="Freeform 50">
                  <a:extLst>
                    <a:ext uri="{FF2B5EF4-FFF2-40B4-BE49-F238E27FC236}">
                      <a16:creationId xmlns:a16="http://schemas.microsoft.com/office/drawing/2014/main" id="{BF79F2E3-68E1-46A4-AF96-11BD863BC037}"/>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63" name="Freeform 53">
                  <a:extLst>
                    <a:ext uri="{FF2B5EF4-FFF2-40B4-BE49-F238E27FC236}">
                      <a16:creationId xmlns:a16="http://schemas.microsoft.com/office/drawing/2014/main" id="{EC67B817-A868-4C18-8DF8-8C1B3C59A4CA}"/>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4" name="Freeform 54">
                  <a:extLst>
                    <a:ext uri="{FF2B5EF4-FFF2-40B4-BE49-F238E27FC236}">
                      <a16:creationId xmlns:a16="http://schemas.microsoft.com/office/drawing/2014/main" id="{849C4911-59B9-405E-A796-B4D78BBD53B5}"/>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5" name="Freeform 53">
                  <a:extLst>
                    <a:ext uri="{FF2B5EF4-FFF2-40B4-BE49-F238E27FC236}">
                      <a16:creationId xmlns:a16="http://schemas.microsoft.com/office/drawing/2014/main" id="{0993500F-CBD2-4B18-AF1C-B3FF7DDBAE61}"/>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FF47D1"/>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18" name="Rectangle 30">
                <a:extLst>
                  <a:ext uri="{FF2B5EF4-FFF2-40B4-BE49-F238E27FC236}">
                    <a16:creationId xmlns:a16="http://schemas.microsoft.com/office/drawing/2014/main" id="{B38F6106-3246-4839-91F3-312B72F1F6AC}"/>
                  </a:ext>
                </a:extLst>
              </p:cNvPr>
              <p:cNvSpPr>
                <a:spLocks noChangeArrowheads="1"/>
              </p:cNvSpPr>
              <p:nvPr/>
            </p:nvSpPr>
            <p:spPr bwMode="auto">
              <a:xfrm>
                <a:off x="4683595" y="6109671"/>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Logone</a:t>
                </a:r>
                <a:r>
                  <a:rPr lang="en-US" altLang="en-US" sz="800" b="1" dirty="0">
                    <a:latin typeface="+mj-lt"/>
                  </a:rPr>
                  <a:t> Occidental</a:t>
                </a:r>
              </a:p>
            </p:txBody>
          </p:sp>
          <p:sp>
            <p:nvSpPr>
              <p:cNvPr id="119" name="Rectangle 30">
                <a:extLst>
                  <a:ext uri="{FF2B5EF4-FFF2-40B4-BE49-F238E27FC236}">
                    <a16:creationId xmlns:a16="http://schemas.microsoft.com/office/drawing/2014/main" id="{1CC4095B-167B-4F83-BC55-862E617BB122}"/>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20" name="Rectangle 30">
                <a:extLst>
                  <a:ext uri="{FF2B5EF4-FFF2-40B4-BE49-F238E27FC236}">
                    <a16:creationId xmlns:a16="http://schemas.microsoft.com/office/drawing/2014/main" id="{B0D8183B-2BC4-4D43-AED9-FC55339CF988}"/>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Moyen</a:t>
                </a:r>
                <a:r>
                  <a:rPr lang="en-US" altLang="en-US" sz="800" b="1" dirty="0">
                    <a:solidFill>
                      <a:schemeClr val="bg1"/>
                    </a:solidFill>
                    <a:latin typeface="+mj-lt"/>
                  </a:rPr>
                  <a:t>-Chari</a:t>
                </a:r>
              </a:p>
            </p:txBody>
          </p:sp>
          <p:sp>
            <p:nvSpPr>
              <p:cNvPr id="121" name="Rectangle 30">
                <a:extLst>
                  <a:ext uri="{FF2B5EF4-FFF2-40B4-BE49-F238E27FC236}">
                    <a16:creationId xmlns:a16="http://schemas.microsoft.com/office/drawing/2014/main" id="{7B9E7FB7-8E61-41DF-BF1A-C40906E2B810}"/>
                  </a:ext>
                </a:extLst>
              </p:cNvPr>
              <p:cNvSpPr>
                <a:spLocks noChangeArrowheads="1"/>
              </p:cNvSpPr>
              <p:nvPr/>
            </p:nvSpPr>
            <p:spPr bwMode="auto">
              <a:xfrm>
                <a:off x="4755087" y="5726560"/>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22" name="Rectangle 30">
                <a:extLst>
                  <a:ext uri="{FF2B5EF4-FFF2-40B4-BE49-F238E27FC236}">
                    <a16:creationId xmlns:a16="http://schemas.microsoft.com/office/drawing/2014/main" id="{43C8007E-873F-4653-BDDD-73602019AE1D}"/>
                  </a:ext>
                </a:extLst>
              </p:cNvPr>
              <p:cNvSpPr>
                <a:spLocks noChangeArrowheads="1"/>
              </p:cNvSpPr>
              <p:nvPr/>
            </p:nvSpPr>
            <p:spPr bwMode="auto">
              <a:xfrm>
                <a:off x="6262574" y="6703485"/>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Tandjilé</a:t>
                </a:r>
                <a:endParaRPr lang="en-US" altLang="en-US" sz="800" b="1" dirty="0">
                  <a:latin typeface="+mj-lt"/>
                </a:endParaRPr>
              </a:p>
            </p:txBody>
          </p:sp>
          <p:sp>
            <p:nvSpPr>
              <p:cNvPr id="123" name="Rectangle 30">
                <a:extLst>
                  <a:ext uri="{FF2B5EF4-FFF2-40B4-BE49-F238E27FC236}">
                    <a16:creationId xmlns:a16="http://schemas.microsoft.com/office/drawing/2014/main" id="{FA206EB0-F40C-493A-A9CF-71EFAFED14D6}"/>
                  </a:ext>
                </a:extLst>
              </p:cNvPr>
              <p:cNvSpPr>
                <a:spLocks noChangeArrowheads="1"/>
              </p:cNvSpPr>
              <p:nvPr/>
            </p:nvSpPr>
            <p:spPr bwMode="auto">
              <a:xfrm>
                <a:off x="4684484" y="5243163"/>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24" name="Rectangle 30">
                <a:extLst>
                  <a:ext uri="{FF2B5EF4-FFF2-40B4-BE49-F238E27FC236}">
                    <a16:creationId xmlns:a16="http://schemas.microsoft.com/office/drawing/2014/main" id="{DE483B5D-E5B3-4AC4-BDFE-805D01FAB254}"/>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25" name="Rectangle 30">
                <a:extLst>
                  <a:ext uri="{FF2B5EF4-FFF2-40B4-BE49-F238E27FC236}">
                    <a16:creationId xmlns:a16="http://schemas.microsoft.com/office/drawing/2014/main" id="{ABEA8CCB-DD7F-4092-881D-446F61C0CFE5}"/>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26" name="Rectangle 30">
                <a:extLst>
                  <a:ext uri="{FF2B5EF4-FFF2-40B4-BE49-F238E27FC236}">
                    <a16:creationId xmlns:a16="http://schemas.microsoft.com/office/drawing/2014/main" id="{6F11283A-D758-4396-BCDE-EC575F84B783}"/>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27" name="Rectangle 30">
                <a:extLst>
                  <a:ext uri="{FF2B5EF4-FFF2-40B4-BE49-F238E27FC236}">
                    <a16:creationId xmlns:a16="http://schemas.microsoft.com/office/drawing/2014/main" id="{41E4DD7B-0D1C-4723-B195-3FFF2FAAB571}"/>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28" name="Rectangle 30">
                <a:extLst>
                  <a:ext uri="{FF2B5EF4-FFF2-40B4-BE49-F238E27FC236}">
                    <a16:creationId xmlns:a16="http://schemas.microsoft.com/office/drawing/2014/main" id="{BCC23706-5931-4729-A6E7-69D1DE78AB1C}"/>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29" name="Rectangle 30">
                <a:extLst>
                  <a:ext uri="{FF2B5EF4-FFF2-40B4-BE49-F238E27FC236}">
                    <a16:creationId xmlns:a16="http://schemas.microsoft.com/office/drawing/2014/main" id="{0CB03E08-EDFD-4351-B075-858DE73E0345}"/>
                  </a:ext>
                </a:extLst>
              </p:cNvPr>
              <p:cNvSpPr>
                <a:spLocks noChangeArrowheads="1"/>
              </p:cNvSpPr>
              <p:nvPr/>
            </p:nvSpPr>
            <p:spPr bwMode="auto">
              <a:xfrm>
                <a:off x="5306492" y="4734542"/>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Hadjer-Lamis</a:t>
                </a:r>
                <a:endParaRPr lang="en-US" altLang="en-US" sz="800" b="1" dirty="0">
                  <a:solidFill>
                    <a:schemeClr val="bg1"/>
                  </a:solidFill>
                  <a:latin typeface="+mj-lt"/>
                </a:endParaRPr>
              </a:p>
            </p:txBody>
          </p:sp>
          <p:sp>
            <p:nvSpPr>
              <p:cNvPr id="130" name="Rectangle 30">
                <a:extLst>
                  <a:ext uri="{FF2B5EF4-FFF2-40B4-BE49-F238E27FC236}">
                    <a16:creationId xmlns:a16="http://schemas.microsoft.com/office/drawing/2014/main" id="{AE7A360E-3261-48F4-A2F4-C6220C70834E}"/>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31" name="Rectangle 30">
                <a:extLst>
                  <a:ext uri="{FF2B5EF4-FFF2-40B4-BE49-F238E27FC236}">
                    <a16:creationId xmlns:a16="http://schemas.microsoft.com/office/drawing/2014/main" id="{8527C5F8-AC2E-49CD-84AD-610BD18E1958}"/>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32" name="Rectangle 30">
                <a:extLst>
                  <a:ext uri="{FF2B5EF4-FFF2-40B4-BE49-F238E27FC236}">
                    <a16:creationId xmlns:a16="http://schemas.microsoft.com/office/drawing/2014/main" id="{812239DD-F6B6-401E-A54E-D000057E9A43}"/>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33" name="Rectangle 30">
                <a:extLst>
                  <a:ext uri="{FF2B5EF4-FFF2-40B4-BE49-F238E27FC236}">
                    <a16:creationId xmlns:a16="http://schemas.microsoft.com/office/drawing/2014/main" id="{FE5E3FE9-7E4A-4C69-9264-0CF4665C4F53}"/>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34" name="Rectangle 30">
                <a:extLst>
                  <a:ext uri="{FF2B5EF4-FFF2-40B4-BE49-F238E27FC236}">
                    <a16:creationId xmlns:a16="http://schemas.microsoft.com/office/drawing/2014/main" id="{92C8B9E6-E189-4EA6-8051-036F03587564}"/>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36" name="Rectangle 30">
                <a:extLst>
                  <a:ext uri="{FF2B5EF4-FFF2-40B4-BE49-F238E27FC236}">
                    <a16:creationId xmlns:a16="http://schemas.microsoft.com/office/drawing/2014/main" id="{ED1231DC-2C82-4BC7-BDAE-1F56833DD10E}"/>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37" name="Rectangle 30">
                <a:extLst>
                  <a:ext uri="{FF2B5EF4-FFF2-40B4-BE49-F238E27FC236}">
                    <a16:creationId xmlns:a16="http://schemas.microsoft.com/office/drawing/2014/main" id="{FC305246-B65D-4611-B160-384C7AC35F03}"/>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38" name="Rectangle 30">
                <a:extLst>
                  <a:ext uri="{FF2B5EF4-FFF2-40B4-BE49-F238E27FC236}">
                    <a16:creationId xmlns:a16="http://schemas.microsoft.com/office/drawing/2014/main" id="{14A10A14-7CF6-4B2E-A562-386D1E75A493}"/>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39" name="Rectangle 30">
                <a:extLst>
                  <a:ext uri="{FF2B5EF4-FFF2-40B4-BE49-F238E27FC236}">
                    <a16:creationId xmlns:a16="http://schemas.microsoft.com/office/drawing/2014/main" id="{D28FD873-7E5C-4319-A37E-8A5A929FE869}"/>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40" name="Rectangle 30">
                <a:extLst>
                  <a:ext uri="{FF2B5EF4-FFF2-40B4-BE49-F238E27FC236}">
                    <a16:creationId xmlns:a16="http://schemas.microsoft.com/office/drawing/2014/main" id="{26EC4CBA-32E6-412D-A071-EF99B865F99C}"/>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41" name="Rectangle 30">
                <a:extLst>
                  <a:ext uri="{FF2B5EF4-FFF2-40B4-BE49-F238E27FC236}">
                    <a16:creationId xmlns:a16="http://schemas.microsoft.com/office/drawing/2014/main" id="{EF1FC9CC-E887-4305-9B1A-14D6DF9980EC}"/>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03" name="Straight Connector 102">
              <a:extLst>
                <a:ext uri="{FF2B5EF4-FFF2-40B4-BE49-F238E27FC236}">
                  <a16:creationId xmlns:a16="http://schemas.microsoft.com/office/drawing/2014/main" id="{48508294-2862-4364-B203-3F00C91FB910}"/>
                </a:ext>
              </a:extLst>
            </p:cNvPr>
            <p:cNvCxnSpPr/>
            <p:nvPr/>
          </p:nvCxnSpPr>
          <p:spPr>
            <a:xfrm>
              <a:off x="2458221" y="5815812"/>
              <a:ext cx="361323" cy="331570"/>
            </a:xfrm>
            <a:prstGeom prst="line">
              <a:avLst/>
            </a:prstGeom>
            <a:solidFill>
              <a:srgbClr val="CCCCCC"/>
            </a:solidFill>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08C527DC-827D-4269-96AF-E80349BA346B}"/>
                </a:ext>
              </a:extLst>
            </p:cNvPr>
            <p:cNvCxnSpPr>
              <a:cxnSpLocks/>
              <a:endCxn id="152" idx="35"/>
            </p:cNvCxnSpPr>
            <p:nvPr/>
          </p:nvCxnSpPr>
          <p:spPr>
            <a:xfrm flipV="1">
              <a:off x="1626202" y="5749530"/>
              <a:ext cx="121266" cy="159646"/>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CEF4ACE0-B9D8-4655-8521-D88F21AE450B}"/>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0C936B5-4532-4E6F-8AC9-EEC1E8C84324}"/>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82" name="Rectangle 181">
            <a:extLst>
              <a:ext uri="{FF2B5EF4-FFF2-40B4-BE49-F238E27FC236}">
                <a16:creationId xmlns:a16="http://schemas.microsoft.com/office/drawing/2014/main" id="{DA817B63-B617-4B2B-8898-505CBDB497F9}"/>
              </a:ext>
            </a:extLst>
          </p:cNvPr>
          <p:cNvSpPr/>
          <p:nvPr/>
        </p:nvSpPr>
        <p:spPr>
          <a:xfrm>
            <a:off x="378513" y="4940308"/>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83" name="Rectangle 182">
            <a:extLst>
              <a:ext uri="{FF2B5EF4-FFF2-40B4-BE49-F238E27FC236}">
                <a16:creationId xmlns:a16="http://schemas.microsoft.com/office/drawing/2014/main" id="{4570F59E-3D61-410D-AB96-5950305E5D9D}"/>
              </a:ext>
            </a:extLst>
          </p:cNvPr>
          <p:cNvSpPr/>
          <p:nvPr/>
        </p:nvSpPr>
        <p:spPr>
          <a:xfrm>
            <a:off x="384848" y="5194718"/>
            <a:ext cx="257015" cy="130578"/>
          </a:xfrm>
          <a:prstGeom prst="rect">
            <a:avLst/>
          </a:prstGeom>
          <a:solidFill>
            <a:schemeClr val="accent4">
              <a:lumMod val="20000"/>
              <a:lumOff val="8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84" name="Rectangle 183">
            <a:extLst>
              <a:ext uri="{FF2B5EF4-FFF2-40B4-BE49-F238E27FC236}">
                <a16:creationId xmlns:a16="http://schemas.microsoft.com/office/drawing/2014/main" id="{44F930B0-1B94-47AA-8E6B-423552D27100}"/>
              </a:ext>
            </a:extLst>
          </p:cNvPr>
          <p:cNvSpPr/>
          <p:nvPr/>
        </p:nvSpPr>
        <p:spPr>
          <a:xfrm>
            <a:off x="384848" y="5368285"/>
            <a:ext cx="257015" cy="130578"/>
          </a:xfrm>
          <a:prstGeom prst="rect">
            <a:avLst/>
          </a:prstGeom>
          <a:solidFill>
            <a:schemeClr val="accent4">
              <a:lumMod val="60000"/>
              <a:lumOff val="4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85" name="Rectangle 184">
            <a:extLst>
              <a:ext uri="{FF2B5EF4-FFF2-40B4-BE49-F238E27FC236}">
                <a16:creationId xmlns:a16="http://schemas.microsoft.com/office/drawing/2014/main" id="{F2C723B5-D851-4493-B3E3-A6D06E2F1BD6}"/>
              </a:ext>
            </a:extLst>
          </p:cNvPr>
          <p:cNvSpPr/>
          <p:nvPr/>
        </p:nvSpPr>
        <p:spPr>
          <a:xfrm>
            <a:off x="384848" y="5541851"/>
            <a:ext cx="257015" cy="130578"/>
          </a:xfrm>
          <a:prstGeom prst="rect">
            <a:avLst/>
          </a:prstGeom>
          <a:solidFill>
            <a:schemeClr val="accent4">
              <a:lumMod val="75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86" name="TextBox 185">
            <a:extLst>
              <a:ext uri="{FF2B5EF4-FFF2-40B4-BE49-F238E27FC236}">
                <a16:creationId xmlns:a16="http://schemas.microsoft.com/office/drawing/2014/main" id="{D4EA2258-E1E5-48C4-945F-F95C4DD51637}"/>
              </a:ext>
            </a:extLst>
          </p:cNvPr>
          <p:cNvSpPr txBox="1"/>
          <p:nvPr/>
        </p:nvSpPr>
        <p:spPr>
          <a:xfrm>
            <a:off x="702409" y="5171409"/>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87" name="TextBox 186">
            <a:extLst>
              <a:ext uri="{FF2B5EF4-FFF2-40B4-BE49-F238E27FC236}">
                <a16:creationId xmlns:a16="http://schemas.microsoft.com/office/drawing/2014/main" id="{B8831AB4-1D5F-4406-9AC6-378C13A43EFC}"/>
              </a:ext>
            </a:extLst>
          </p:cNvPr>
          <p:cNvSpPr txBox="1"/>
          <p:nvPr/>
        </p:nvSpPr>
        <p:spPr>
          <a:xfrm>
            <a:off x="702411" y="5373111"/>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88" name="TextBox 187">
            <a:extLst>
              <a:ext uri="{FF2B5EF4-FFF2-40B4-BE49-F238E27FC236}">
                <a16:creationId xmlns:a16="http://schemas.microsoft.com/office/drawing/2014/main" id="{7F8F05D5-79CE-4322-9FF4-8340F3FB8D29}"/>
              </a:ext>
            </a:extLst>
          </p:cNvPr>
          <p:cNvSpPr txBox="1"/>
          <p:nvPr/>
        </p:nvSpPr>
        <p:spPr>
          <a:xfrm>
            <a:off x="702411" y="5547998"/>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89" name="TextBox 188">
            <a:extLst>
              <a:ext uri="{FF2B5EF4-FFF2-40B4-BE49-F238E27FC236}">
                <a16:creationId xmlns:a16="http://schemas.microsoft.com/office/drawing/2014/main" id="{F65CDAB2-F9F9-4635-9ED0-8A7CC43F9351}"/>
              </a:ext>
            </a:extLst>
          </p:cNvPr>
          <p:cNvSpPr txBox="1"/>
          <p:nvPr/>
        </p:nvSpPr>
        <p:spPr>
          <a:xfrm>
            <a:off x="702411" y="5722885"/>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90" name="Rectangle 189">
            <a:extLst>
              <a:ext uri="{FF2B5EF4-FFF2-40B4-BE49-F238E27FC236}">
                <a16:creationId xmlns:a16="http://schemas.microsoft.com/office/drawing/2014/main" id="{FF955603-6B4B-4183-ABF2-86CAF6330DFB}"/>
              </a:ext>
            </a:extLst>
          </p:cNvPr>
          <p:cNvSpPr/>
          <p:nvPr/>
        </p:nvSpPr>
        <p:spPr>
          <a:xfrm>
            <a:off x="384847" y="5722885"/>
            <a:ext cx="257015" cy="130578"/>
          </a:xfrm>
          <a:prstGeom prst="rect">
            <a:avLst/>
          </a:prstGeom>
          <a:solidFill>
            <a:schemeClr val="accent4">
              <a:lumMod val="5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91" name="Rectangle 190">
            <a:extLst>
              <a:ext uri="{FF2B5EF4-FFF2-40B4-BE49-F238E27FC236}">
                <a16:creationId xmlns:a16="http://schemas.microsoft.com/office/drawing/2014/main" id="{B7E68786-F6F1-4E53-A0ED-2E4BBCE8C646}"/>
              </a:ext>
            </a:extLst>
          </p:cNvPr>
          <p:cNvSpPr/>
          <p:nvPr/>
        </p:nvSpPr>
        <p:spPr>
          <a:xfrm>
            <a:off x="357195" y="6061869"/>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92" name="Rectangle 191">
            <a:extLst>
              <a:ext uri="{FF2B5EF4-FFF2-40B4-BE49-F238E27FC236}">
                <a16:creationId xmlns:a16="http://schemas.microsoft.com/office/drawing/2014/main" id="{4F77C249-B413-4338-BB8A-0AECC498D20F}"/>
              </a:ext>
            </a:extLst>
          </p:cNvPr>
          <p:cNvSpPr/>
          <p:nvPr/>
        </p:nvSpPr>
        <p:spPr>
          <a:xfrm>
            <a:off x="441379" y="6107006"/>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93" name="Rectangle 192">
            <a:extLst>
              <a:ext uri="{FF2B5EF4-FFF2-40B4-BE49-F238E27FC236}">
                <a16:creationId xmlns:a16="http://schemas.microsoft.com/office/drawing/2014/main" id="{80B925BD-B158-4615-91A5-933EED2C627C}"/>
              </a:ext>
            </a:extLst>
          </p:cNvPr>
          <p:cNvSpPr/>
          <p:nvPr/>
        </p:nvSpPr>
        <p:spPr>
          <a:xfrm>
            <a:off x="326664" y="6283207"/>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94" name="Rectangle 193">
            <a:extLst>
              <a:ext uri="{FF2B5EF4-FFF2-40B4-BE49-F238E27FC236}">
                <a16:creationId xmlns:a16="http://schemas.microsoft.com/office/drawing/2014/main" id="{FC411DFA-8D91-4E91-B532-755E98D96335}"/>
              </a:ext>
            </a:extLst>
          </p:cNvPr>
          <p:cNvSpPr/>
          <p:nvPr/>
        </p:nvSpPr>
        <p:spPr>
          <a:xfrm>
            <a:off x="326664" y="643908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95" name="Rectangle 194">
            <a:extLst>
              <a:ext uri="{FF2B5EF4-FFF2-40B4-BE49-F238E27FC236}">
                <a16:creationId xmlns:a16="http://schemas.microsoft.com/office/drawing/2014/main" id="{590C5D0B-A8A8-467C-BE4F-9A578D244BFB}"/>
              </a:ext>
            </a:extLst>
          </p:cNvPr>
          <p:cNvSpPr/>
          <p:nvPr/>
        </p:nvSpPr>
        <p:spPr>
          <a:xfrm>
            <a:off x="330583" y="658105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196" name="Callout: Line 195">
            <a:extLst>
              <a:ext uri="{FF2B5EF4-FFF2-40B4-BE49-F238E27FC236}">
                <a16:creationId xmlns:a16="http://schemas.microsoft.com/office/drawing/2014/main" id="{A1D6695D-753B-48E0-8772-9B453896E885}"/>
              </a:ext>
            </a:extLst>
          </p:cNvPr>
          <p:cNvSpPr/>
          <p:nvPr/>
        </p:nvSpPr>
        <p:spPr>
          <a:xfrm>
            <a:off x="5311914" y="1750118"/>
            <a:ext cx="631914" cy="831849"/>
          </a:xfrm>
          <a:prstGeom prst="borderCallout1">
            <a:avLst>
              <a:gd name="adj1" fmla="val 100176"/>
              <a:gd name="adj2" fmla="val 12082"/>
              <a:gd name="adj3" fmla="val 128883"/>
              <a:gd name="adj4" fmla="val -1600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0070C0"/>
                </a:solidFill>
                <a:latin typeface="Arial" pitchFamily="34" charset="0"/>
                <a:cs typeface="Arial" pitchFamily="34" charset="0"/>
              </a:rPr>
              <a:t>IRC</a:t>
            </a:r>
          </a:p>
          <a:p>
            <a:r>
              <a:rPr lang="fr-FR" sz="900" b="1" dirty="0">
                <a:solidFill>
                  <a:srgbClr val="990073"/>
                </a:solidFill>
                <a:latin typeface="Arial" pitchFamily="34" charset="0"/>
                <a:cs typeface="Arial" pitchFamily="34" charset="0"/>
              </a:rPr>
              <a:t>BPRM</a:t>
            </a:r>
          </a:p>
          <a:p>
            <a:r>
              <a:rPr lang="fr-FR" sz="900" b="1" dirty="0">
                <a:solidFill>
                  <a:srgbClr val="990073"/>
                </a:solidFill>
                <a:latin typeface="Arial" pitchFamily="34" charset="0"/>
                <a:cs typeface="Arial" pitchFamily="34" charset="0"/>
              </a:rPr>
              <a:t>ECHO</a:t>
            </a:r>
          </a:p>
          <a:p>
            <a:r>
              <a:rPr lang="fr-FR" sz="900" b="1" dirty="0">
                <a:solidFill>
                  <a:srgbClr val="990073"/>
                </a:solidFill>
                <a:latin typeface="Arial" pitchFamily="34" charset="0"/>
                <a:cs typeface="Arial" pitchFamily="34" charset="0"/>
              </a:rPr>
              <a:t>UNHCR</a:t>
            </a:r>
          </a:p>
        </p:txBody>
      </p:sp>
      <p:sp>
        <p:nvSpPr>
          <p:cNvPr id="90" name="Callout: Line 89">
            <a:extLst>
              <a:ext uri="{FF2B5EF4-FFF2-40B4-BE49-F238E27FC236}">
                <a16:creationId xmlns:a16="http://schemas.microsoft.com/office/drawing/2014/main" id="{54B5145B-8C01-481B-A435-FA34A6D1D0CD}"/>
              </a:ext>
            </a:extLst>
          </p:cNvPr>
          <p:cNvSpPr/>
          <p:nvPr/>
        </p:nvSpPr>
        <p:spPr>
          <a:xfrm>
            <a:off x="1619152" y="3390428"/>
            <a:ext cx="566154" cy="347147"/>
          </a:xfrm>
          <a:prstGeom prst="borderCallout1">
            <a:avLst>
              <a:gd name="adj1" fmla="val 95159"/>
              <a:gd name="adj2" fmla="val 79763"/>
              <a:gd name="adj3" fmla="val 148952"/>
              <a:gd name="adj4" fmla="val 117817"/>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0070C0"/>
                </a:solidFill>
                <a:latin typeface="Arial" pitchFamily="34" charset="0"/>
                <a:cs typeface="Arial" pitchFamily="34" charset="0"/>
              </a:rPr>
              <a:t>ECHO</a:t>
            </a:r>
          </a:p>
        </p:txBody>
      </p:sp>
      <p:sp>
        <p:nvSpPr>
          <p:cNvPr id="91" name="Callout: Line 90">
            <a:extLst>
              <a:ext uri="{FF2B5EF4-FFF2-40B4-BE49-F238E27FC236}">
                <a16:creationId xmlns:a16="http://schemas.microsoft.com/office/drawing/2014/main" id="{7B3929EA-1960-4234-8963-9A08699E90D8}"/>
              </a:ext>
            </a:extLst>
          </p:cNvPr>
          <p:cNvSpPr/>
          <p:nvPr/>
        </p:nvSpPr>
        <p:spPr>
          <a:xfrm>
            <a:off x="332079" y="2699829"/>
            <a:ext cx="950626" cy="1823208"/>
          </a:xfrm>
          <a:prstGeom prst="borderCallout1">
            <a:avLst>
              <a:gd name="adj1" fmla="val 84891"/>
              <a:gd name="adj2" fmla="val 100027"/>
              <a:gd name="adj3" fmla="val 93059"/>
              <a:gd name="adj4" fmla="val 17728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Alima</a:t>
            </a:r>
          </a:p>
          <a:p>
            <a:r>
              <a:rPr lang="fr-FR" sz="900" b="1" dirty="0">
                <a:solidFill>
                  <a:srgbClr val="FF0000"/>
                </a:solidFill>
                <a:latin typeface="Arial" pitchFamily="34" charset="0"/>
                <a:cs typeface="Arial" pitchFamily="34" charset="0"/>
              </a:rPr>
              <a:t>IMC</a:t>
            </a:r>
          </a:p>
          <a:p>
            <a:r>
              <a:rPr lang="fr-FR" sz="900" b="1" dirty="0">
                <a:solidFill>
                  <a:srgbClr val="FF0000"/>
                </a:solidFill>
                <a:latin typeface="Arial" pitchFamily="34" charset="0"/>
                <a:cs typeface="Arial" pitchFamily="34" charset="0"/>
              </a:rPr>
              <a:t>Alerte Sante</a:t>
            </a:r>
          </a:p>
          <a:p>
            <a:r>
              <a:rPr lang="fr-FR" sz="900" b="1" dirty="0" err="1">
                <a:solidFill>
                  <a:srgbClr val="FF0000"/>
                </a:solidFill>
                <a:latin typeface="Arial" pitchFamily="34" charset="0"/>
                <a:cs typeface="Arial" pitchFamily="34" charset="0"/>
              </a:rPr>
              <a:t>WorldVision</a:t>
            </a:r>
            <a:endParaRPr lang="fr-FR" sz="900" b="1" dirty="0">
              <a:solidFill>
                <a:srgbClr val="FF0000"/>
              </a:solidFill>
              <a:latin typeface="Arial" pitchFamily="34" charset="0"/>
              <a:cs typeface="Arial" pitchFamily="34" charset="0"/>
            </a:endParaRPr>
          </a:p>
          <a:p>
            <a:r>
              <a:rPr lang="fr-FR" sz="900" b="1" dirty="0">
                <a:solidFill>
                  <a:srgbClr val="FF0000"/>
                </a:solidFill>
                <a:latin typeface="Arial" pitchFamily="34" charset="0"/>
                <a:cs typeface="Arial" pitchFamily="34" charset="0"/>
              </a:rPr>
              <a:t>IRC</a:t>
            </a:r>
          </a:p>
          <a:p>
            <a:r>
              <a:rPr lang="fr-FR" sz="900" b="1" dirty="0">
                <a:solidFill>
                  <a:srgbClr val="0070C0"/>
                </a:solidFill>
                <a:latin typeface="Arial" pitchFamily="34" charset="0"/>
                <a:cs typeface="Arial" pitchFamily="34" charset="0"/>
              </a:rPr>
              <a:t>Alerte Sante</a:t>
            </a:r>
          </a:p>
          <a:p>
            <a:r>
              <a:rPr lang="fr-FR" sz="900" b="1" dirty="0">
                <a:solidFill>
                  <a:srgbClr val="0070C0"/>
                </a:solidFill>
                <a:latin typeface="Arial" pitchFamily="34" charset="0"/>
                <a:cs typeface="Arial" pitchFamily="34" charset="0"/>
              </a:rPr>
              <a:t>Alima</a:t>
            </a:r>
          </a:p>
          <a:p>
            <a:r>
              <a:rPr lang="fr-FR" sz="900" b="1" dirty="0">
                <a:solidFill>
                  <a:srgbClr val="0070C0"/>
                </a:solidFill>
                <a:latin typeface="Arial" pitchFamily="34" charset="0"/>
                <a:cs typeface="Arial" pitchFamily="34" charset="0"/>
              </a:rPr>
              <a:t>IRC</a:t>
            </a:r>
          </a:p>
          <a:p>
            <a:r>
              <a:rPr lang="fr-FR" sz="900" b="1" dirty="0">
                <a:solidFill>
                  <a:srgbClr val="990073"/>
                </a:solidFill>
                <a:latin typeface="Arial" pitchFamily="34" charset="0"/>
                <a:cs typeface="Arial" pitchFamily="34" charset="0"/>
              </a:rPr>
              <a:t>CDC</a:t>
            </a:r>
          </a:p>
          <a:p>
            <a:r>
              <a:rPr lang="fr-FR" sz="900" b="1" dirty="0">
                <a:solidFill>
                  <a:srgbClr val="990073"/>
                </a:solidFill>
                <a:latin typeface="Arial" pitchFamily="34" charset="0"/>
                <a:cs typeface="Arial" pitchFamily="34" charset="0"/>
              </a:rPr>
              <a:t>ECHO</a:t>
            </a:r>
          </a:p>
          <a:p>
            <a:r>
              <a:rPr lang="fr-FR" sz="900" b="1" dirty="0">
                <a:solidFill>
                  <a:srgbClr val="990073"/>
                </a:solidFill>
                <a:latin typeface="Arial" pitchFamily="34" charset="0"/>
                <a:cs typeface="Arial" pitchFamily="34" charset="0"/>
              </a:rPr>
              <a:t>UNHCR</a:t>
            </a:r>
          </a:p>
          <a:p>
            <a:r>
              <a:rPr lang="fr-FR" sz="900" b="1" dirty="0">
                <a:solidFill>
                  <a:srgbClr val="990073"/>
                </a:solidFill>
                <a:latin typeface="Arial" pitchFamily="34" charset="0"/>
                <a:cs typeface="Arial" pitchFamily="34" charset="0"/>
              </a:rPr>
              <a:t>OFDA</a:t>
            </a:r>
          </a:p>
          <a:p>
            <a:r>
              <a:rPr lang="fr-FR" sz="900" b="1" dirty="0">
                <a:solidFill>
                  <a:srgbClr val="990073"/>
                </a:solidFill>
                <a:latin typeface="Arial" pitchFamily="34" charset="0"/>
                <a:cs typeface="Arial" pitchFamily="34" charset="0"/>
              </a:rPr>
              <a:t>SIDA</a:t>
            </a:r>
          </a:p>
        </p:txBody>
      </p:sp>
      <p:sp>
        <p:nvSpPr>
          <p:cNvPr id="92" name="Callout: Line 91">
            <a:extLst>
              <a:ext uri="{FF2B5EF4-FFF2-40B4-BE49-F238E27FC236}">
                <a16:creationId xmlns:a16="http://schemas.microsoft.com/office/drawing/2014/main" id="{DEE03DBD-FB2C-47B7-BB8C-B922F60C425B}"/>
              </a:ext>
            </a:extLst>
          </p:cNvPr>
          <p:cNvSpPr/>
          <p:nvPr/>
        </p:nvSpPr>
        <p:spPr>
          <a:xfrm>
            <a:off x="344353" y="1708904"/>
            <a:ext cx="950626" cy="823372"/>
          </a:xfrm>
          <a:prstGeom prst="borderCallout1">
            <a:avLst>
              <a:gd name="adj1" fmla="val 62680"/>
              <a:gd name="adj2" fmla="val 98195"/>
              <a:gd name="adj3" fmla="val 65560"/>
              <a:gd name="adj4" fmla="val 12323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Alima</a:t>
            </a:r>
          </a:p>
          <a:p>
            <a:r>
              <a:rPr lang="fr-FR" sz="900" b="1" dirty="0">
                <a:solidFill>
                  <a:srgbClr val="FF0000"/>
                </a:solidFill>
                <a:latin typeface="Arial" pitchFamily="34" charset="0"/>
                <a:cs typeface="Arial" pitchFamily="34" charset="0"/>
              </a:rPr>
              <a:t>Alerte Sante</a:t>
            </a:r>
          </a:p>
          <a:p>
            <a:r>
              <a:rPr lang="fr-FR" sz="900" b="1" dirty="0">
                <a:solidFill>
                  <a:srgbClr val="0070C0"/>
                </a:solidFill>
                <a:latin typeface="Arial" pitchFamily="34" charset="0"/>
                <a:cs typeface="Arial" pitchFamily="34" charset="0"/>
              </a:rPr>
              <a:t>Alerte Sante</a:t>
            </a:r>
          </a:p>
          <a:p>
            <a:r>
              <a:rPr lang="fr-FR" sz="900" b="1" dirty="0">
                <a:solidFill>
                  <a:srgbClr val="0070C0"/>
                </a:solidFill>
                <a:latin typeface="Arial" pitchFamily="34" charset="0"/>
                <a:cs typeface="Arial" pitchFamily="34" charset="0"/>
              </a:rPr>
              <a:t>Alima</a:t>
            </a:r>
          </a:p>
          <a:p>
            <a:r>
              <a:rPr lang="fr-FR" sz="900" b="1" dirty="0">
                <a:solidFill>
                  <a:srgbClr val="990073"/>
                </a:solidFill>
                <a:latin typeface="Arial" pitchFamily="34" charset="0"/>
                <a:cs typeface="Arial" pitchFamily="34" charset="0"/>
              </a:rPr>
              <a:t>CDC</a:t>
            </a:r>
          </a:p>
          <a:p>
            <a:r>
              <a:rPr lang="fr-FR" sz="900" b="1" dirty="0">
                <a:solidFill>
                  <a:srgbClr val="990073"/>
                </a:solidFill>
                <a:latin typeface="Arial" pitchFamily="34" charset="0"/>
                <a:cs typeface="Arial" pitchFamily="34" charset="0"/>
              </a:rPr>
              <a:t>ECHO</a:t>
            </a:r>
          </a:p>
        </p:txBody>
      </p:sp>
      <p:sp>
        <p:nvSpPr>
          <p:cNvPr id="93" name="Callout: Line 92">
            <a:extLst>
              <a:ext uri="{FF2B5EF4-FFF2-40B4-BE49-F238E27FC236}">
                <a16:creationId xmlns:a16="http://schemas.microsoft.com/office/drawing/2014/main" id="{F0C6992C-3ABA-487A-BDC3-B8A3021B5E45}"/>
              </a:ext>
            </a:extLst>
          </p:cNvPr>
          <p:cNvSpPr/>
          <p:nvPr/>
        </p:nvSpPr>
        <p:spPr>
          <a:xfrm>
            <a:off x="4966085" y="4245153"/>
            <a:ext cx="631914" cy="831849"/>
          </a:xfrm>
          <a:prstGeom prst="borderCallout1">
            <a:avLst>
              <a:gd name="adj1" fmla="val 56206"/>
              <a:gd name="adj2" fmla="val 1057"/>
              <a:gd name="adj3" fmla="val 48272"/>
              <a:gd name="adj4" fmla="val -5045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IRC</a:t>
            </a:r>
          </a:p>
          <a:p>
            <a:r>
              <a:rPr lang="fr-FR" sz="900" b="1" dirty="0">
                <a:solidFill>
                  <a:srgbClr val="0070C0"/>
                </a:solidFill>
                <a:latin typeface="Arial" pitchFamily="34" charset="0"/>
                <a:cs typeface="Arial" pitchFamily="34" charset="0"/>
              </a:rPr>
              <a:t>PUI</a:t>
            </a:r>
          </a:p>
          <a:p>
            <a:r>
              <a:rPr lang="fr-FR" sz="900" b="1" dirty="0">
                <a:solidFill>
                  <a:srgbClr val="990073"/>
                </a:solidFill>
                <a:latin typeface="Arial" pitchFamily="34" charset="0"/>
                <a:cs typeface="Arial" pitchFamily="34" charset="0"/>
              </a:rPr>
              <a:t>BPRM</a:t>
            </a:r>
          </a:p>
          <a:p>
            <a:r>
              <a:rPr lang="fr-FR" sz="900" b="1" dirty="0">
                <a:solidFill>
                  <a:srgbClr val="990073"/>
                </a:solidFill>
                <a:latin typeface="Arial" pitchFamily="34" charset="0"/>
                <a:cs typeface="Arial" pitchFamily="34" charset="0"/>
              </a:rPr>
              <a:t>UNHCR</a:t>
            </a:r>
          </a:p>
        </p:txBody>
      </p:sp>
      <p:sp>
        <p:nvSpPr>
          <p:cNvPr id="94" name="Callout: Line 93">
            <a:extLst>
              <a:ext uri="{FF2B5EF4-FFF2-40B4-BE49-F238E27FC236}">
                <a16:creationId xmlns:a16="http://schemas.microsoft.com/office/drawing/2014/main" id="{E0647C34-EAE4-4807-B0DC-E50B4B65DB42}"/>
              </a:ext>
            </a:extLst>
          </p:cNvPr>
          <p:cNvSpPr/>
          <p:nvPr/>
        </p:nvSpPr>
        <p:spPr>
          <a:xfrm>
            <a:off x="5553541" y="3294654"/>
            <a:ext cx="631914" cy="831849"/>
          </a:xfrm>
          <a:prstGeom prst="borderCallout1">
            <a:avLst>
              <a:gd name="adj1" fmla="val 78191"/>
              <a:gd name="adj2" fmla="val -1699"/>
              <a:gd name="adj3" fmla="val 98523"/>
              <a:gd name="adj4" fmla="val -10971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0070C0"/>
                </a:solidFill>
                <a:latin typeface="Arial" pitchFamily="34" charset="0"/>
                <a:cs typeface="Arial" pitchFamily="34" charset="0"/>
              </a:rPr>
              <a:t>IRC</a:t>
            </a:r>
          </a:p>
          <a:p>
            <a:r>
              <a:rPr lang="fr-FR" sz="900" b="1" dirty="0">
                <a:solidFill>
                  <a:srgbClr val="990073"/>
                </a:solidFill>
                <a:latin typeface="Arial" pitchFamily="34" charset="0"/>
                <a:cs typeface="Arial" pitchFamily="34" charset="0"/>
              </a:rPr>
              <a:t>BPRM</a:t>
            </a:r>
          </a:p>
          <a:p>
            <a:r>
              <a:rPr lang="fr-FR" sz="900" b="1" dirty="0">
                <a:solidFill>
                  <a:srgbClr val="990073"/>
                </a:solidFill>
                <a:latin typeface="Arial" pitchFamily="34" charset="0"/>
                <a:cs typeface="Arial" pitchFamily="34" charset="0"/>
              </a:rPr>
              <a:t>ECHO</a:t>
            </a:r>
          </a:p>
          <a:p>
            <a:r>
              <a:rPr lang="fr-FR" sz="900" b="1" dirty="0">
                <a:solidFill>
                  <a:srgbClr val="990073"/>
                </a:solidFill>
                <a:latin typeface="Arial" pitchFamily="34" charset="0"/>
                <a:cs typeface="Arial" pitchFamily="34" charset="0"/>
              </a:rPr>
              <a:t>UNHCR</a:t>
            </a:r>
          </a:p>
        </p:txBody>
      </p:sp>
      <p:pic>
        <p:nvPicPr>
          <p:cNvPr id="3" name="Picture 2" descr="A picture containing text&#10;&#10;Description generated with very high confidence">
            <a:extLst>
              <a:ext uri="{FF2B5EF4-FFF2-40B4-BE49-F238E27FC236}">
                <a16:creationId xmlns:a16="http://schemas.microsoft.com/office/drawing/2014/main" id="{174F5BC3-FD31-426D-BAA2-758561D4801D}"/>
              </a:ext>
            </a:extLst>
          </p:cNvPr>
          <p:cNvPicPr>
            <a:picLocks noChangeAspect="1"/>
          </p:cNvPicPr>
          <p:nvPr/>
        </p:nvPicPr>
        <p:blipFill rotWithShape="1">
          <a:blip r:embed="rId4">
            <a:extLst>
              <a:ext uri="{28A0092B-C50C-407E-A947-70E740481C1C}">
                <a14:useLocalDpi xmlns:a14="http://schemas.microsoft.com/office/drawing/2010/main" val="0"/>
              </a:ext>
            </a:extLst>
          </a:blip>
          <a:srcRect t="4137"/>
          <a:stretch/>
        </p:blipFill>
        <p:spPr>
          <a:xfrm>
            <a:off x="7627605" y="1721579"/>
            <a:ext cx="3291695" cy="4729171"/>
          </a:xfrm>
          <a:prstGeom prst="rect">
            <a:avLst/>
          </a:prstGeom>
        </p:spPr>
      </p:pic>
      <p:sp>
        <p:nvSpPr>
          <p:cNvPr id="88" name="Rectangle 87">
            <a:extLst>
              <a:ext uri="{FF2B5EF4-FFF2-40B4-BE49-F238E27FC236}">
                <a16:creationId xmlns:a16="http://schemas.microsoft.com/office/drawing/2014/main" id="{85ACC33D-E4CA-4A32-8F4A-97F773D48AFF}"/>
              </a:ext>
            </a:extLst>
          </p:cNvPr>
          <p:cNvSpPr/>
          <p:nvPr/>
        </p:nvSpPr>
        <p:spPr>
          <a:xfrm>
            <a:off x="10625679" y="5086795"/>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rgbClr val="000000"/>
                </a:solidFill>
                <a:latin typeface="Arial"/>
                <a:cs typeface="Arial" panose="020B0604020202020204" pitchFamily="34" charset="0"/>
              </a:rPr>
              <a:t>Pourcentage de rougeole chez les enfants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89" name="Rectangle 88">
            <a:extLst>
              <a:ext uri="{FF2B5EF4-FFF2-40B4-BE49-F238E27FC236}">
                <a16:creationId xmlns:a16="http://schemas.microsoft.com/office/drawing/2014/main" id="{83F55021-E614-445F-BF38-2C619B79ED32}"/>
              </a:ext>
            </a:extLst>
          </p:cNvPr>
          <p:cNvSpPr/>
          <p:nvPr/>
        </p:nvSpPr>
        <p:spPr>
          <a:xfrm>
            <a:off x="10632014" y="5341205"/>
            <a:ext cx="257015" cy="130578"/>
          </a:xfrm>
          <a:prstGeom prst="rect">
            <a:avLst/>
          </a:prstGeom>
          <a:solidFill>
            <a:srgbClr val="FEEFE8"/>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5" name="Rectangle 94">
            <a:extLst>
              <a:ext uri="{FF2B5EF4-FFF2-40B4-BE49-F238E27FC236}">
                <a16:creationId xmlns:a16="http://schemas.microsoft.com/office/drawing/2014/main" id="{1FB4B68B-33CC-4DB6-B16C-65BE1C2B3D39}"/>
              </a:ext>
            </a:extLst>
          </p:cNvPr>
          <p:cNvSpPr/>
          <p:nvPr/>
        </p:nvSpPr>
        <p:spPr>
          <a:xfrm>
            <a:off x="10632014" y="5514772"/>
            <a:ext cx="257015" cy="130578"/>
          </a:xfrm>
          <a:prstGeom prst="rect">
            <a:avLst/>
          </a:prstGeom>
          <a:solidFill>
            <a:srgbClr val="FCC4C7"/>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6" name="Rectangle 95">
            <a:extLst>
              <a:ext uri="{FF2B5EF4-FFF2-40B4-BE49-F238E27FC236}">
                <a16:creationId xmlns:a16="http://schemas.microsoft.com/office/drawing/2014/main" id="{2CE32B13-8A60-4459-B911-08B8C8F7E80C}"/>
              </a:ext>
            </a:extLst>
          </p:cNvPr>
          <p:cNvSpPr/>
          <p:nvPr/>
        </p:nvSpPr>
        <p:spPr>
          <a:xfrm>
            <a:off x="10632014" y="5688338"/>
            <a:ext cx="257015" cy="130578"/>
          </a:xfrm>
          <a:prstGeom prst="rect">
            <a:avLst/>
          </a:prstGeom>
          <a:solidFill>
            <a:srgbClr val="FA86B5"/>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7" name="TextBox 96">
            <a:extLst>
              <a:ext uri="{FF2B5EF4-FFF2-40B4-BE49-F238E27FC236}">
                <a16:creationId xmlns:a16="http://schemas.microsoft.com/office/drawing/2014/main" id="{04BC8684-BF70-4531-B7F5-A9F7B20A8674}"/>
              </a:ext>
            </a:extLst>
          </p:cNvPr>
          <p:cNvSpPr txBox="1"/>
          <p:nvPr/>
        </p:nvSpPr>
        <p:spPr>
          <a:xfrm>
            <a:off x="10949575" y="5317896"/>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5-25%</a:t>
            </a:r>
          </a:p>
        </p:txBody>
      </p:sp>
      <p:sp>
        <p:nvSpPr>
          <p:cNvPr id="98" name="TextBox 97">
            <a:extLst>
              <a:ext uri="{FF2B5EF4-FFF2-40B4-BE49-F238E27FC236}">
                <a16:creationId xmlns:a16="http://schemas.microsoft.com/office/drawing/2014/main" id="{756149FC-9DF6-4CC9-863E-64719C29FF12}"/>
              </a:ext>
            </a:extLst>
          </p:cNvPr>
          <p:cNvSpPr txBox="1"/>
          <p:nvPr/>
        </p:nvSpPr>
        <p:spPr>
          <a:xfrm>
            <a:off x="10949577" y="5519598"/>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25-45%</a:t>
            </a:r>
          </a:p>
        </p:txBody>
      </p:sp>
      <p:sp>
        <p:nvSpPr>
          <p:cNvPr id="104" name="TextBox 103">
            <a:extLst>
              <a:ext uri="{FF2B5EF4-FFF2-40B4-BE49-F238E27FC236}">
                <a16:creationId xmlns:a16="http://schemas.microsoft.com/office/drawing/2014/main" id="{FDB2E7AF-29BE-4268-9B95-4E0E3040FE64}"/>
              </a:ext>
            </a:extLst>
          </p:cNvPr>
          <p:cNvSpPr txBox="1"/>
          <p:nvPr/>
        </p:nvSpPr>
        <p:spPr>
          <a:xfrm>
            <a:off x="10949577" y="5694485"/>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45-75%</a:t>
            </a:r>
          </a:p>
        </p:txBody>
      </p:sp>
      <p:sp>
        <p:nvSpPr>
          <p:cNvPr id="115" name="TextBox 114">
            <a:extLst>
              <a:ext uri="{FF2B5EF4-FFF2-40B4-BE49-F238E27FC236}">
                <a16:creationId xmlns:a16="http://schemas.microsoft.com/office/drawing/2014/main" id="{187DA75A-FA97-484C-9ED2-B46919D523CB}"/>
              </a:ext>
            </a:extLst>
          </p:cNvPr>
          <p:cNvSpPr txBox="1"/>
          <p:nvPr/>
        </p:nvSpPr>
        <p:spPr>
          <a:xfrm>
            <a:off x="10949577" y="5869372"/>
            <a:ext cx="753808" cy="153888"/>
          </a:xfrm>
          <a:prstGeom prst="rect">
            <a:avLst/>
          </a:prstGeom>
          <a:noFill/>
        </p:spPr>
        <p:txBody>
          <a:bodyPr wrap="square" lIns="0" tIns="0" rIns="0" bIns="0" rtlCol="0" anchor="t">
            <a:spAutoFit/>
          </a:bodyPr>
          <a:lstStyle/>
          <a:p>
            <a:r>
              <a:rPr lang="en-US" sz="1000" dirty="0">
                <a:solidFill>
                  <a:srgbClr val="000000"/>
                </a:solidFill>
              </a:rPr>
              <a:t>75-90%</a:t>
            </a:r>
            <a:endParaRPr lang="en-GB" sz="1000" dirty="0">
              <a:solidFill>
                <a:srgbClr val="000000"/>
              </a:solidFill>
              <a:latin typeface="Arial" panose="020B0604020202020204" pitchFamily="34" charset="0"/>
              <a:cs typeface="Arial" pitchFamily="34" charset="0"/>
            </a:endParaRPr>
          </a:p>
        </p:txBody>
      </p:sp>
      <p:sp>
        <p:nvSpPr>
          <p:cNvPr id="135" name="Rectangle 134">
            <a:extLst>
              <a:ext uri="{FF2B5EF4-FFF2-40B4-BE49-F238E27FC236}">
                <a16:creationId xmlns:a16="http://schemas.microsoft.com/office/drawing/2014/main" id="{0BA48393-82E7-45F3-91EF-E60319045F81}"/>
              </a:ext>
            </a:extLst>
          </p:cNvPr>
          <p:cNvSpPr/>
          <p:nvPr/>
        </p:nvSpPr>
        <p:spPr>
          <a:xfrm>
            <a:off x="10632013" y="5869372"/>
            <a:ext cx="257015" cy="130578"/>
          </a:xfrm>
          <a:prstGeom prst="rect">
            <a:avLst/>
          </a:prstGeom>
          <a:solidFill>
            <a:srgbClr val="D249A1"/>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66" name="TextBox 165">
            <a:extLst>
              <a:ext uri="{FF2B5EF4-FFF2-40B4-BE49-F238E27FC236}">
                <a16:creationId xmlns:a16="http://schemas.microsoft.com/office/drawing/2014/main" id="{CBF8DA14-1362-4FF5-9446-1AE3BB5F9342}"/>
              </a:ext>
            </a:extLst>
          </p:cNvPr>
          <p:cNvSpPr txBox="1"/>
          <p:nvPr/>
        </p:nvSpPr>
        <p:spPr>
          <a:xfrm>
            <a:off x="10949575" y="6062109"/>
            <a:ext cx="753808" cy="153888"/>
          </a:xfrm>
          <a:prstGeom prst="rect">
            <a:avLst/>
          </a:prstGeom>
          <a:noFill/>
        </p:spPr>
        <p:txBody>
          <a:bodyPr wrap="square" lIns="0" tIns="0" rIns="0" bIns="0" rtlCol="0" anchor="t">
            <a:spAutoFit/>
          </a:bodyPr>
          <a:lstStyle/>
          <a:p>
            <a:r>
              <a:rPr lang="en-US" sz="1000" dirty="0">
                <a:solidFill>
                  <a:srgbClr val="000000"/>
                </a:solidFill>
              </a:rPr>
              <a:t>&gt;90%</a:t>
            </a:r>
            <a:endParaRPr lang="en-GB" sz="1000" dirty="0">
              <a:solidFill>
                <a:srgbClr val="000000"/>
              </a:solidFill>
              <a:latin typeface="Arial" panose="020B0604020202020204" pitchFamily="34" charset="0"/>
              <a:cs typeface="Arial" pitchFamily="34" charset="0"/>
            </a:endParaRPr>
          </a:p>
        </p:txBody>
      </p:sp>
      <p:sp>
        <p:nvSpPr>
          <p:cNvPr id="167" name="Rectangle 166">
            <a:extLst>
              <a:ext uri="{FF2B5EF4-FFF2-40B4-BE49-F238E27FC236}">
                <a16:creationId xmlns:a16="http://schemas.microsoft.com/office/drawing/2014/main" id="{8613A8B3-DDE5-4E72-A3C5-668D82319A64}"/>
              </a:ext>
            </a:extLst>
          </p:cNvPr>
          <p:cNvSpPr/>
          <p:nvPr/>
        </p:nvSpPr>
        <p:spPr>
          <a:xfrm>
            <a:off x="10625679" y="6050865"/>
            <a:ext cx="257015" cy="130578"/>
          </a:xfrm>
          <a:prstGeom prst="rect">
            <a:avLst/>
          </a:prstGeom>
          <a:solidFill>
            <a:srgbClr val="953493"/>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8" name="Oval 107">
            <a:extLst>
              <a:ext uri="{FF2B5EF4-FFF2-40B4-BE49-F238E27FC236}">
                <a16:creationId xmlns:a16="http://schemas.microsoft.com/office/drawing/2014/main" id="{F4BA1C1B-5FAF-4D3C-8FDC-F770C50F3E29}"/>
              </a:ext>
            </a:extLst>
          </p:cNvPr>
          <p:cNvSpPr/>
          <p:nvPr/>
        </p:nvSpPr>
        <p:spPr>
          <a:xfrm>
            <a:off x="7453968" y="3719736"/>
            <a:ext cx="1251283" cy="1108747"/>
          </a:xfrm>
          <a:prstGeom prst="ellipse">
            <a:avLst/>
          </a:prstGeom>
          <a:noFill/>
          <a:ln>
            <a:solidFill>
              <a:schemeClr val="accent4">
                <a:lumMod val="75000"/>
              </a:schemeClr>
            </a:solidFill>
            <a:prstDash val="sysDash"/>
          </a:ln>
        </p:spPr>
        <p:style>
          <a:lnRef idx="2">
            <a:schemeClr val="accent5"/>
          </a:lnRef>
          <a:fillRef idx="1">
            <a:schemeClr val="lt1"/>
          </a:fillRef>
          <a:effectRef idx="0">
            <a:schemeClr val="accent5"/>
          </a:effectRef>
          <a:fontRef idx="minor">
            <a:schemeClr val="dk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sp>
        <p:nvSpPr>
          <p:cNvPr id="109" name="TextBox 108">
            <a:extLst>
              <a:ext uri="{FF2B5EF4-FFF2-40B4-BE49-F238E27FC236}">
                <a16:creationId xmlns:a16="http://schemas.microsoft.com/office/drawing/2014/main" id="{3D554AD5-C716-4D52-92D9-99009734EE61}"/>
              </a:ext>
            </a:extLst>
          </p:cNvPr>
          <p:cNvSpPr txBox="1"/>
          <p:nvPr/>
        </p:nvSpPr>
        <p:spPr>
          <a:xfrm>
            <a:off x="4476282" y="5990345"/>
            <a:ext cx="3698801" cy="1366698"/>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6 provinces.</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Lac, la province avec le </a:t>
            </a:r>
            <a:r>
              <a:rPr lang="en-US" sz="1100" dirty="0" err="1">
                <a:solidFill>
                  <a:srgbClr val="000000"/>
                </a:solidFill>
                <a:latin typeface="Arial" pitchFamily="34" charset="0"/>
                <a:cs typeface="Arial" pitchFamily="34" charset="0"/>
              </a:rPr>
              <a:t>pourcentage</a:t>
            </a:r>
            <a:r>
              <a:rPr lang="en-US" sz="1100" dirty="0">
                <a:solidFill>
                  <a:srgbClr val="000000"/>
                </a:solidFill>
                <a:latin typeface="Arial" pitchFamily="34" charset="0"/>
                <a:cs typeface="Arial" pitchFamily="34" charset="0"/>
              </a:rPr>
              <a:t> le plus </a:t>
            </a:r>
            <a:r>
              <a:rPr lang="en-US" sz="1100" dirty="0" err="1">
                <a:solidFill>
                  <a:srgbClr val="000000"/>
                </a:solidFill>
                <a:latin typeface="Arial" pitchFamily="34" charset="0"/>
                <a:cs typeface="Arial" pitchFamily="34" charset="0"/>
              </a:rPr>
              <a:t>elevé</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d’enfants</a:t>
            </a:r>
            <a:r>
              <a:rPr lang="en-US" sz="1100" dirty="0">
                <a:solidFill>
                  <a:srgbClr val="000000"/>
                </a:solidFill>
                <a:latin typeface="Arial" pitchFamily="34" charset="0"/>
                <a:cs typeface="Arial" pitchFamily="34" charset="0"/>
              </a:rPr>
              <a:t> attaint de </a:t>
            </a:r>
            <a:r>
              <a:rPr lang="en-US" sz="1100" dirty="0" err="1">
                <a:solidFill>
                  <a:srgbClr val="000000"/>
                </a:solidFill>
                <a:latin typeface="Arial" pitchFamily="34" charset="0"/>
                <a:cs typeface="Arial" pitchFamily="34" charset="0"/>
              </a:rPr>
              <a:t>rougeole</a:t>
            </a:r>
            <a:r>
              <a:rPr lang="en-US" sz="1100" dirty="0">
                <a:solidFill>
                  <a:srgbClr val="000000"/>
                </a:solidFill>
                <a:latin typeface="Arial" pitchFamily="34" charset="0"/>
                <a:cs typeface="Arial" pitchFamily="34" charset="0"/>
              </a:rPr>
              <a:t>, a la plus </a:t>
            </a:r>
            <a:r>
              <a:rPr lang="en-US" sz="1100" dirty="0" err="1">
                <a:solidFill>
                  <a:srgbClr val="000000"/>
                </a:solidFill>
                <a:latin typeface="Arial" pitchFamily="34" charset="0"/>
                <a:cs typeface="Arial" pitchFamily="34" charset="0"/>
              </a:rPr>
              <a:t>grande</a:t>
            </a:r>
            <a:r>
              <a:rPr lang="en-US" sz="1100" dirty="0">
                <a:solidFill>
                  <a:srgbClr val="000000"/>
                </a:solidFill>
                <a:latin typeface="Arial" pitchFamily="34" charset="0"/>
                <a:cs typeface="Arial" pitchFamily="34" charset="0"/>
              </a:rPr>
              <a:t> presence de parties </a:t>
            </a:r>
            <a:r>
              <a:rPr lang="en-US" sz="1100" dirty="0" err="1">
                <a:solidFill>
                  <a:srgbClr val="000000"/>
                </a:solidFill>
                <a:latin typeface="Arial" pitchFamily="34" charset="0"/>
                <a:cs typeface="Arial" pitchFamily="34" charset="0"/>
              </a:rPr>
              <a:t>prenantes</a:t>
            </a:r>
            <a:endParaRPr lang="en-US" sz="1100" dirty="0">
              <a:solidFill>
                <a:srgbClr val="000000"/>
              </a:solidFill>
              <a:latin typeface="Arial" pitchFamily="34" charset="0"/>
              <a:cs typeface="Arial" pitchFamily="34" charset="0"/>
            </a:endParaRPr>
          </a:p>
          <a:p>
            <a:pPr marL="171450" indent="-171450">
              <a:buFont typeface="Arial" panose="020B0604020202020204" pitchFamily="34" charset="0"/>
              <a:buChar char="•"/>
            </a:pPr>
            <a:endParaRPr lang="en-US" sz="1100" dirty="0">
              <a:solidFill>
                <a:srgbClr val="000000"/>
              </a:solidFill>
              <a:latin typeface="Arial" pitchFamily="34" charset="0"/>
              <a:cs typeface="Arial" pitchFamily="34" charset="0"/>
            </a:endParaRPr>
          </a:p>
          <a:p>
            <a:pPr marL="171450" indent="-171450">
              <a:buFont typeface="Arial" panose="020B0604020202020204" pitchFamily="34" charset="0"/>
              <a:buChar char="•"/>
            </a:pPr>
            <a:endParaRPr lang="en-US" sz="1100" dirty="0">
              <a:solidFill>
                <a:srgbClr val="000000"/>
              </a:solidFill>
              <a:latin typeface="Arial" pitchFamily="34" charset="0"/>
              <a:cs typeface="Arial" pitchFamily="34" charset="0"/>
            </a:endParaRPr>
          </a:p>
          <a:p>
            <a:pPr marL="171450" indent="-171450" algn="ctr">
              <a:buFont typeface="Arial" panose="020B0604020202020204" pitchFamily="34" charset="0"/>
              <a:buChar char="•"/>
            </a:pPr>
            <a:endParaRPr lang="en-US" sz="1100" dirty="0">
              <a:solidFill>
                <a:srgbClr val="000000"/>
              </a:solidFill>
              <a:latin typeface="Arial" pitchFamily="34" charset="0"/>
              <a:cs typeface="Arial" pitchFamily="34" charset="0"/>
            </a:endParaRPr>
          </a:p>
        </p:txBody>
      </p:sp>
      <p:sp>
        <p:nvSpPr>
          <p:cNvPr id="110" name="ColumnHeader">
            <a:extLst>
              <a:ext uri="{FF2B5EF4-FFF2-40B4-BE49-F238E27FC236}">
                <a16:creationId xmlns:a16="http://schemas.microsoft.com/office/drawing/2014/main" id="{3A050E68-7AA8-4735-A150-B6175EDADC9B}"/>
              </a:ext>
            </a:extLst>
          </p:cNvPr>
          <p:cNvSpPr>
            <a:spLocks noChangeArrowheads="1"/>
          </p:cNvSpPr>
          <p:nvPr/>
        </p:nvSpPr>
        <p:spPr bwMode="gray">
          <a:xfrm>
            <a:off x="4590667" y="5583335"/>
            <a:ext cx="3261874"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pic>
        <p:nvPicPr>
          <p:cNvPr id="111" name="Picture 110" descr="A screenshot of a cell phone&#10;&#10;Description generated with high confidence">
            <a:extLst>
              <a:ext uri="{FF2B5EF4-FFF2-40B4-BE49-F238E27FC236}">
                <a16:creationId xmlns:a16="http://schemas.microsoft.com/office/drawing/2014/main" id="{EA7FF05A-2E96-43F2-A233-9824ADBD7191}"/>
              </a:ext>
            </a:extLst>
          </p:cNvPr>
          <p:cNvPicPr>
            <a:picLocks noChangeAspect="1"/>
          </p:cNvPicPr>
          <p:nvPr/>
        </p:nvPicPr>
        <p:blipFill>
          <a:blip r:embed="rId5"/>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2016468517"/>
      </p:ext>
    </p:extLst>
  </p:cSld>
  <p:clrMapOvr>
    <a:overrideClrMapping bg1="lt1" tx1="dk1" bg2="lt2" tx2="dk2" accent1="accent1" accent2="accent2" accent3="accent3" accent4="accent4" accent5="accent5" accent6="accent6" hlink="hlink" folHlink="folHlink"/>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770676" y="1890408"/>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770676" y="4115061"/>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2991863819"/>
              </p:ext>
            </p:extLst>
          </p:nvPr>
        </p:nvGraphicFramePr>
        <p:xfrm>
          <a:off x="7753886" y="2362983"/>
          <a:ext cx="1371028" cy="1470030"/>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Bahr El Ghazel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a:solidFill>
                            <a:schemeClr val="bg1"/>
                          </a:solidFill>
                          <a:effectLst/>
                          <a:latin typeface="Arial" panose="020B0604020202020204" pitchFamily="34" charset="0"/>
                        </a:rPr>
                        <a:t>Ennedi 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94211784"/>
                  </a:ext>
                </a:extLst>
              </a:tr>
              <a:tr h="245005">
                <a:tc>
                  <a:txBody>
                    <a:bodyPr/>
                    <a:lstStyle/>
                    <a:p>
                      <a:pPr algn="ctr" rtl="0" fontAlgn="b"/>
                      <a:r>
                        <a:rPr lang="fr-FR" sz="1050" b="0" i="0" u="none" strike="noStrike" dirty="0">
                          <a:solidFill>
                            <a:schemeClr val="bg1"/>
                          </a:solidFill>
                          <a:effectLst/>
                          <a:latin typeface="Arial" panose="020B0604020202020204" pitchFamily="34" charset="0"/>
                        </a:rPr>
                        <a:t>Kanem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804399694"/>
                  </a:ext>
                </a:extLst>
              </a:tr>
              <a:tr h="245005">
                <a:tc>
                  <a:txBody>
                    <a:bodyPr/>
                    <a:lstStyle/>
                    <a:p>
                      <a:pPr algn="ctr" rtl="0" fontAlgn="b"/>
                      <a:r>
                        <a:rPr lang="fr-FR" sz="1050" b="0" i="0" u="none" strike="noStrike" dirty="0">
                          <a:solidFill>
                            <a:schemeClr val="bg1"/>
                          </a:solidFill>
                          <a:effectLst/>
                          <a:latin typeface="Arial" panose="020B0604020202020204" pitchFamily="34" charset="0"/>
                        </a:rPr>
                        <a:t>Lac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Ouaddai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256104643"/>
                  </a:ext>
                </a:extLst>
              </a:tr>
              <a:tr h="245005">
                <a:tc>
                  <a:txBody>
                    <a:bodyPr/>
                    <a:lstStyle/>
                    <a:p>
                      <a:pPr algn="ctr" rtl="0" fontAlgn="b"/>
                      <a:r>
                        <a:rPr lang="fr-FR" sz="1050" b="0" i="0" u="none" strike="noStrike" dirty="0">
                          <a:solidFill>
                            <a:schemeClr val="bg1"/>
                          </a:solidFill>
                          <a:effectLst/>
                          <a:latin typeface="Arial" panose="020B0604020202020204" pitchFamily="34" charset="0"/>
                        </a:rPr>
                        <a:t>Sila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03523449"/>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3117140896"/>
              </p:ext>
            </p:extLst>
          </p:nvPr>
        </p:nvGraphicFramePr>
        <p:xfrm>
          <a:off x="9414010" y="2351328"/>
          <a:ext cx="1547723" cy="1672671"/>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38953">
                <a:tc>
                  <a:txBody>
                    <a:bodyPr/>
                    <a:lstStyle/>
                    <a:p>
                      <a:pPr algn="ctr" rtl="0" fontAlgn="b"/>
                      <a:r>
                        <a:rPr lang="fr-FR" sz="1050" b="0" i="0" u="none" strike="noStrike" dirty="0">
                          <a:solidFill>
                            <a:schemeClr val="tx1"/>
                          </a:solidFill>
                          <a:effectLst/>
                          <a:latin typeface="Arial" panose="020B0604020202020204" pitchFamily="34" charset="0"/>
                        </a:rPr>
                        <a:t>4.4%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7.6%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38953">
                <a:tc>
                  <a:txBody>
                    <a:bodyPr/>
                    <a:lstStyle/>
                    <a:p>
                      <a:pPr algn="ctr" rtl="0" fontAlgn="b"/>
                      <a:r>
                        <a:rPr lang="fr-FR" sz="1050" b="0" i="0" u="none" strike="noStrike" dirty="0">
                          <a:solidFill>
                            <a:schemeClr val="tx1"/>
                          </a:solidFill>
                          <a:effectLst/>
                          <a:latin typeface="Arial" panose="020B0604020202020204" pitchFamily="34" charset="0"/>
                        </a:rPr>
                        <a:t>52.2%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38953">
                <a:tc>
                  <a:txBody>
                    <a:bodyPr/>
                    <a:lstStyle/>
                    <a:p>
                      <a:pPr algn="ctr" rtl="0" fontAlgn="b"/>
                      <a:r>
                        <a:rPr lang="fr-FR" sz="1050" b="0" i="0" u="none" strike="noStrike" dirty="0">
                          <a:solidFill>
                            <a:schemeClr val="tx1"/>
                          </a:solidFill>
                          <a:effectLst/>
                          <a:latin typeface="Arial" panose="020B0604020202020204" pitchFamily="34" charset="0"/>
                        </a:rPr>
                        <a:t>8.9%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870765789"/>
                  </a:ext>
                </a:extLst>
              </a:tr>
              <a:tr h="238953">
                <a:tc>
                  <a:txBody>
                    <a:bodyPr/>
                    <a:lstStyle/>
                    <a:p>
                      <a:pPr algn="ctr" rtl="0" fontAlgn="b"/>
                      <a:r>
                        <a:rPr lang="fr-FR" sz="1050" b="0" i="0" u="none" strike="noStrike" dirty="0">
                          <a:solidFill>
                            <a:schemeClr val="tx1"/>
                          </a:solidFill>
                          <a:effectLst/>
                          <a:latin typeface="Arial" panose="020B0604020202020204" pitchFamily="34" charset="0"/>
                        </a:rPr>
                        <a:t>12.5%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83448181"/>
                  </a:ext>
                </a:extLst>
              </a:tr>
              <a:tr h="238953">
                <a:tc>
                  <a:txBody>
                    <a:bodyPr/>
                    <a:lstStyle/>
                    <a:p>
                      <a:pPr algn="ctr" rtl="0" fontAlgn="b"/>
                      <a:r>
                        <a:rPr lang="fr-FR" sz="1050" b="0" i="0" u="none" strike="noStrike" dirty="0">
                          <a:solidFill>
                            <a:schemeClr val="tx1"/>
                          </a:solidFill>
                          <a:effectLst/>
                          <a:latin typeface="Arial" panose="020B0604020202020204" pitchFamily="34" charset="0"/>
                        </a:rPr>
                        <a:t>8.8%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53519723"/>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450495" y="4121194"/>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2.3%</a:t>
            </a:r>
          </a:p>
        </p:txBody>
      </p:sp>
      <p:sp>
        <p:nvSpPr>
          <p:cNvPr id="105" name="ColumnHeader">
            <a:extLst>
              <a:ext uri="{FF2B5EF4-FFF2-40B4-BE49-F238E27FC236}">
                <a16:creationId xmlns:a16="http://schemas.microsoft.com/office/drawing/2014/main" id="{3DC9E13E-1AC3-4CAD-A682-DA04565C9497}"/>
              </a:ext>
            </a:extLst>
          </p:cNvPr>
          <p:cNvSpPr>
            <a:spLocks noChangeArrowheads="1"/>
          </p:cNvSpPr>
          <p:nvPr/>
        </p:nvSpPr>
        <p:spPr bwMode="gray">
          <a:xfrm>
            <a:off x="7329387" y="4540774"/>
            <a:ext cx="4113212"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graphicFrame>
        <p:nvGraphicFramePr>
          <p:cNvPr id="106" name="Table 105">
            <a:extLst>
              <a:ext uri="{FF2B5EF4-FFF2-40B4-BE49-F238E27FC236}">
                <a16:creationId xmlns:a16="http://schemas.microsoft.com/office/drawing/2014/main" id="{783FEBCE-134D-463C-8C38-7EBD2CC251E3}"/>
              </a:ext>
            </a:extLst>
          </p:cNvPr>
          <p:cNvGraphicFramePr>
            <a:graphicFrameLocks noGrp="1"/>
          </p:cNvGraphicFramePr>
          <p:nvPr>
            <p:extLst>
              <p:ext uri="{D42A27DB-BD31-4B8C-83A1-F6EECF244321}">
                <p14:modId xmlns:p14="http://schemas.microsoft.com/office/powerpoint/2010/main" val="986959757"/>
              </p:ext>
            </p:extLst>
          </p:nvPr>
        </p:nvGraphicFramePr>
        <p:xfrm>
          <a:off x="7763620" y="3815030"/>
          <a:ext cx="1371028" cy="245005"/>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Wadi </a:t>
                      </a:r>
                      <a:r>
                        <a:rPr lang="fr-FR" sz="1050" b="0" i="0" u="none" strike="noStrike" dirty="0" err="1">
                          <a:solidFill>
                            <a:schemeClr val="bg1"/>
                          </a:solidFill>
                          <a:effectLst/>
                          <a:latin typeface="Arial" panose="020B0604020202020204" pitchFamily="34" charset="0"/>
                        </a:rPr>
                        <a:t>Fira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03523449"/>
                  </a:ext>
                </a:extLst>
              </a:tr>
            </a:tbl>
          </a:graphicData>
        </a:graphic>
      </p:graphicFrame>
      <p:sp>
        <p:nvSpPr>
          <p:cNvPr id="109" name="Title 1">
            <a:extLst>
              <a:ext uri="{FF2B5EF4-FFF2-40B4-BE49-F238E27FC236}">
                <a16:creationId xmlns:a16="http://schemas.microsoft.com/office/drawing/2014/main" id="{617DAF27-177B-4806-9BDE-2AE666950074}"/>
              </a:ext>
            </a:extLst>
          </p:cNvPr>
          <p:cNvSpPr txBox="1">
            <a:spLocks/>
          </p:cNvSpPr>
          <p:nvPr/>
        </p:nvSpPr>
        <p:spPr>
          <a:xfrm>
            <a:off x="478310" y="112488"/>
            <a:ext cx="11068539"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la provision des 4 consultations prénatales</a:t>
            </a:r>
            <a:r>
              <a:rPr lang="fr-FR" sz="2000" dirty="0">
                <a:cs typeface="Calibri" panose="020F0502020204030204" pitchFamily="34" charset="0"/>
              </a:rPr>
              <a:t>? </a:t>
            </a:r>
            <a:br>
              <a:rPr lang="fr-FR" sz="3200" dirty="0">
                <a:cs typeface="Arial" pitchFamily="34" charset="0"/>
              </a:rPr>
            </a:br>
            <a:r>
              <a:rPr lang="fr-FR" sz="1400" dirty="0">
                <a:solidFill>
                  <a:srgbClr val="0070C0"/>
                </a:solidFill>
                <a:cs typeface="Arial" pitchFamily="34" charset="0"/>
              </a:rPr>
              <a:t>Cette action est menée par le Ministère de Santé Publique et appuyée par 7 exécutants dans les provinces</a:t>
            </a: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la </a:t>
            </a:r>
            <a:r>
              <a:rPr lang="fr-FR" sz="1200" b="1" dirty="0">
                <a:latin typeface="Arial" pitchFamily="34" charset="0"/>
                <a:cs typeface="Arial" pitchFamily="34" charset="0"/>
              </a:rPr>
              <a:t>provision des 4 consultations prénatales</a:t>
            </a:r>
            <a:endParaRPr lang="en-US" sz="1200" b="1" dirty="0">
              <a:latin typeface="Arial" pitchFamily="34" charset="0"/>
              <a:cs typeface="Arial" pitchFamily="34" charset="0"/>
            </a:endParaRPr>
          </a:p>
        </p:txBody>
      </p:sp>
      <p:sp>
        <p:nvSpPr>
          <p:cNvPr id="112" name="Rectangle 111">
            <a:extLst>
              <a:ext uri="{FF2B5EF4-FFF2-40B4-BE49-F238E27FC236}">
                <a16:creationId xmlns:a16="http://schemas.microsoft.com/office/drawing/2014/main" id="{EC718F9A-1E43-4BA9-9EF6-2CDB72D21D54}"/>
              </a:ext>
            </a:extLst>
          </p:cNvPr>
          <p:cNvSpPr/>
          <p:nvPr/>
        </p:nvSpPr>
        <p:spPr>
          <a:xfrm>
            <a:off x="9451258" y="1890535"/>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Femmes enceintes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113" name="Group 112">
            <a:extLst>
              <a:ext uri="{FF2B5EF4-FFF2-40B4-BE49-F238E27FC236}">
                <a16:creationId xmlns:a16="http://schemas.microsoft.com/office/drawing/2014/main" id="{DE326C9C-B7F7-4AE7-9E3B-7864E9BDA3B5}"/>
              </a:ext>
            </a:extLst>
          </p:cNvPr>
          <p:cNvGrpSpPr/>
          <p:nvPr/>
        </p:nvGrpSpPr>
        <p:grpSpPr>
          <a:xfrm>
            <a:off x="1291366" y="1883675"/>
            <a:ext cx="3827413" cy="4861837"/>
            <a:chOff x="603749" y="1565476"/>
            <a:chExt cx="3827413" cy="4861837"/>
          </a:xfrm>
        </p:grpSpPr>
        <p:grpSp>
          <p:nvGrpSpPr>
            <p:cNvPr id="114" name="Group 342">
              <a:extLst>
                <a:ext uri="{FF2B5EF4-FFF2-40B4-BE49-F238E27FC236}">
                  <a16:creationId xmlns:a16="http://schemas.microsoft.com/office/drawing/2014/main" id="{C7302891-866F-44DC-94B7-8AEDFD0797AF}"/>
                </a:ext>
              </a:extLst>
            </p:cNvPr>
            <p:cNvGrpSpPr>
              <a:grpSpLocks/>
            </p:cNvGrpSpPr>
            <p:nvPr/>
          </p:nvGrpSpPr>
          <p:grpSpPr bwMode="auto">
            <a:xfrm>
              <a:off x="603749" y="1565476"/>
              <a:ext cx="3827413" cy="4861837"/>
              <a:chOff x="4202687" y="1333501"/>
              <a:chExt cx="3978143" cy="5508598"/>
            </a:xfrm>
          </p:grpSpPr>
          <p:grpSp>
            <p:nvGrpSpPr>
              <p:cNvPr id="120" name="Group 5">
                <a:extLst>
                  <a:ext uri="{FF2B5EF4-FFF2-40B4-BE49-F238E27FC236}">
                    <a16:creationId xmlns:a16="http://schemas.microsoft.com/office/drawing/2014/main" id="{24B34D2D-1C7D-40E4-8025-62F9439FD2EC}"/>
                  </a:ext>
                </a:extLst>
              </p:cNvPr>
              <p:cNvGrpSpPr>
                <a:grpSpLocks noChangeAspect="1"/>
              </p:cNvGrpSpPr>
              <p:nvPr/>
            </p:nvGrpSpPr>
            <p:grpSpPr bwMode="auto">
              <a:xfrm>
                <a:off x="4278259" y="1333501"/>
                <a:ext cx="3902571" cy="5166215"/>
                <a:chOff x="3081647" y="794776"/>
                <a:chExt cx="4311254" cy="5704263"/>
              </a:xfrm>
            </p:grpSpPr>
            <p:sp>
              <p:nvSpPr>
                <p:cNvPr id="144" name="Freeform 8">
                  <a:extLst>
                    <a:ext uri="{FF2B5EF4-FFF2-40B4-BE49-F238E27FC236}">
                      <a16:creationId xmlns:a16="http://schemas.microsoft.com/office/drawing/2014/main" id="{A25C0C7C-9231-44A4-B5B1-07CA1A70174F}"/>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FFC2F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5" name="Freeform 10">
                  <a:extLst>
                    <a:ext uri="{FF2B5EF4-FFF2-40B4-BE49-F238E27FC236}">
                      <a16:creationId xmlns:a16="http://schemas.microsoft.com/office/drawing/2014/main" id="{736B9EC0-A6E2-48A7-A85B-156F54CF50C2}"/>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6" name="Freeform 12">
                  <a:extLst>
                    <a:ext uri="{FF2B5EF4-FFF2-40B4-BE49-F238E27FC236}">
                      <a16:creationId xmlns:a16="http://schemas.microsoft.com/office/drawing/2014/main" id="{B9448DE9-91DF-4610-B248-A8B7503856BC}"/>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7" name="Freeform 14">
                  <a:extLst>
                    <a:ext uri="{FF2B5EF4-FFF2-40B4-BE49-F238E27FC236}">
                      <a16:creationId xmlns:a16="http://schemas.microsoft.com/office/drawing/2014/main" id="{3FCD681B-4ABF-4D73-A115-ED7D6FFE3407}"/>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8" name="Freeform 16">
                  <a:extLst>
                    <a:ext uri="{FF2B5EF4-FFF2-40B4-BE49-F238E27FC236}">
                      <a16:creationId xmlns:a16="http://schemas.microsoft.com/office/drawing/2014/main" id="{AEB992DA-131E-4012-9F1E-BA85C19C5CA2}"/>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FFC2F0"/>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49" name="Freeform 20">
                  <a:extLst>
                    <a:ext uri="{FF2B5EF4-FFF2-40B4-BE49-F238E27FC236}">
                      <a16:creationId xmlns:a16="http://schemas.microsoft.com/office/drawing/2014/main" id="{64F56E9D-EFA5-4FDC-B606-428349498AAC}"/>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0" name="Freeform 22">
                  <a:extLst>
                    <a:ext uri="{FF2B5EF4-FFF2-40B4-BE49-F238E27FC236}">
                      <a16:creationId xmlns:a16="http://schemas.microsoft.com/office/drawing/2014/main" id="{BF2BE3F1-35AD-437B-AA95-4B23CE4BFC05}"/>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1" name="Freeform 25">
                  <a:extLst>
                    <a:ext uri="{FF2B5EF4-FFF2-40B4-BE49-F238E27FC236}">
                      <a16:creationId xmlns:a16="http://schemas.microsoft.com/office/drawing/2014/main" id="{4BDFC750-B556-4D4C-B763-4DECA5FE743F}"/>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2" name="Freeform 26">
                  <a:extLst>
                    <a:ext uri="{FF2B5EF4-FFF2-40B4-BE49-F238E27FC236}">
                      <a16:creationId xmlns:a16="http://schemas.microsoft.com/office/drawing/2014/main" id="{A186E7F4-CD07-4D8D-B0DD-A6CD8473F062}"/>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FFC2F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3" name="Freeform 29">
                  <a:extLst>
                    <a:ext uri="{FF2B5EF4-FFF2-40B4-BE49-F238E27FC236}">
                      <a16:creationId xmlns:a16="http://schemas.microsoft.com/office/drawing/2014/main" id="{C4AF98A5-D195-4E00-897B-332A0B70918A}"/>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A21A80"/>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4" name="Freeform 30">
                  <a:extLst>
                    <a:ext uri="{FF2B5EF4-FFF2-40B4-BE49-F238E27FC236}">
                      <a16:creationId xmlns:a16="http://schemas.microsoft.com/office/drawing/2014/main" id="{D590AD44-93B4-456D-9E35-5E9863006414}"/>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33">
                  <a:extLst>
                    <a:ext uri="{FF2B5EF4-FFF2-40B4-BE49-F238E27FC236}">
                      <a16:creationId xmlns:a16="http://schemas.microsoft.com/office/drawing/2014/main" id="{3A82EAF2-D54F-4451-A2A2-D2C8E8722DAE}"/>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6" name="Freeform 35">
                  <a:extLst>
                    <a:ext uri="{FF2B5EF4-FFF2-40B4-BE49-F238E27FC236}">
                      <a16:creationId xmlns:a16="http://schemas.microsoft.com/office/drawing/2014/main" id="{C8034EF8-48EC-497F-91EC-69BE4734C318}"/>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7" name="Freeform 36">
                  <a:extLst>
                    <a:ext uri="{FF2B5EF4-FFF2-40B4-BE49-F238E27FC236}">
                      <a16:creationId xmlns:a16="http://schemas.microsoft.com/office/drawing/2014/main" id="{4DBDC08B-BDC9-4A5C-B167-976EC86CB7B6}"/>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8" name="Freeform 38">
                  <a:extLst>
                    <a:ext uri="{FF2B5EF4-FFF2-40B4-BE49-F238E27FC236}">
                      <a16:creationId xmlns:a16="http://schemas.microsoft.com/office/drawing/2014/main" id="{0216B5AB-142C-48F9-8029-BD39D7FE6248}"/>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40">
                  <a:extLst>
                    <a:ext uri="{FF2B5EF4-FFF2-40B4-BE49-F238E27FC236}">
                      <a16:creationId xmlns:a16="http://schemas.microsoft.com/office/drawing/2014/main" id="{354376B1-860A-41D2-AC75-A05BC6C1C377}"/>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42">
                  <a:extLst>
                    <a:ext uri="{FF2B5EF4-FFF2-40B4-BE49-F238E27FC236}">
                      <a16:creationId xmlns:a16="http://schemas.microsoft.com/office/drawing/2014/main" id="{60777775-3891-40A8-AE72-76F14FE705FA}"/>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1" name="Freeform 44">
                  <a:extLst>
                    <a:ext uri="{FF2B5EF4-FFF2-40B4-BE49-F238E27FC236}">
                      <a16:creationId xmlns:a16="http://schemas.microsoft.com/office/drawing/2014/main" id="{FB35622B-12B0-4846-A49C-4AB73AA5F2BA}"/>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2" name="Freeform 46">
                  <a:extLst>
                    <a:ext uri="{FF2B5EF4-FFF2-40B4-BE49-F238E27FC236}">
                      <a16:creationId xmlns:a16="http://schemas.microsoft.com/office/drawing/2014/main" id="{647C6ED9-3D21-4686-BAC6-BBD46827F963}"/>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rgbClr val="FFC2F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3" name="Freeform 48">
                  <a:extLst>
                    <a:ext uri="{FF2B5EF4-FFF2-40B4-BE49-F238E27FC236}">
                      <a16:creationId xmlns:a16="http://schemas.microsoft.com/office/drawing/2014/main" id="{1C029450-B5A7-403D-B788-341E9A953022}"/>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4" name="Freeform 50">
                  <a:extLst>
                    <a:ext uri="{FF2B5EF4-FFF2-40B4-BE49-F238E27FC236}">
                      <a16:creationId xmlns:a16="http://schemas.microsoft.com/office/drawing/2014/main" id="{4D095A1C-326B-49B0-83CA-E10B0431F270}"/>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65" name="Freeform 53">
                  <a:extLst>
                    <a:ext uri="{FF2B5EF4-FFF2-40B4-BE49-F238E27FC236}">
                      <a16:creationId xmlns:a16="http://schemas.microsoft.com/office/drawing/2014/main" id="{109FB58C-D444-4A84-9F8E-CA8932A9FB5A}"/>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6" name="Freeform 54">
                  <a:extLst>
                    <a:ext uri="{FF2B5EF4-FFF2-40B4-BE49-F238E27FC236}">
                      <a16:creationId xmlns:a16="http://schemas.microsoft.com/office/drawing/2014/main" id="{6A3A2233-CAF9-4608-BFA3-144EDA6A789C}"/>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7" name="Freeform 53">
                  <a:extLst>
                    <a:ext uri="{FF2B5EF4-FFF2-40B4-BE49-F238E27FC236}">
                      <a16:creationId xmlns:a16="http://schemas.microsoft.com/office/drawing/2014/main" id="{A9ED1C88-4CF4-450A-8080-242195E853ED}"/>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21" name="Rectangle 30">
                <a:extLst>
                  <a:ext uri="{FF2B5EF4-FFF2-40B4-BE49-F238E27FC236}">
                    <a16:creationId xmlns:a16="http://schemas.microsoft.com/office/drawing/2014/main" id="{AB9C0669-F9EF-43A7-B206-2ECC1E261F07}"/>
                  </a:ext>
                </a:extLst>
              </p:cNvPr>
              <p:cNvSpPr>
                <a:spLocks noChangeArrowheads="1"/>
              </p:cNvSpPr>
              <p:nvPr/>
            </p:nvSpPr>
            <p:spPr bwMode="auto">
              <a:xfrm>
                <a:off x="4307881" y="6212284"/>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Logone Occidental</a:t>
                </a:r>
              </a:p>
            </p:txBody>
          </p:sp>
          <p:sp>
            <p:nvSpPr>
              <p:cNvPr id="122" name="Rectangle 30">
                <a:extLst>
                  <a:ext uri="{FF2B5EF4-FFF2-40B4-BE49-F238E27FC236}">
                    <a16:creationId xmlns:a16="http://schemas.microsoft.com/office/drawing/2014/main" id="{D9DD0590-44A3-4EFA-8256-A129CBD880BD}"/>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23" name="Rectangle 30">
                <a:extLst>
                  <a:ext uri="{FF2B5EF4-FFF2-40B4-BE49-F238E27FC236}">
                    <a16:creationId xmlns:a16="http://schemas.microsoft.com/office/drawing/2014/main" id="{D4220BED-86F1-419D-B66A-74F55C86AF5D}"/>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24" name="Rectangle 30">
                <a:extLst>
                  <a:ext uri="{FF2B5EF4-FFF2-40B4-BE49-F238E27FC236}">
                    <a16:creationId xmlns:a16="http://schemas.microsoft.com/office/drawing/2014/main" id="{550E0027-D75B-462C-8279-C2019A6925DF}"/>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25" name="Rectangle 30">
                <a:extLst>
                  <a:ext uri="{FF2B5EF4-FFF2-40B4-BE49-F238E27FC236}">
                    <a16:creationId xmlns:a16="http://schemas.microsoft.com/office/drawing/2014/main" id="{E273F0C9-583F-4BB8-915B-5D0EA37B1E46}"/>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126" name="Rectangle 30">
                <a:extLst>
                  <a:ext uri="{FF2B5EF4-FFF2-40B4-BE49-F238E27FC236}">
                    <a16:creationId xmlns:a16="http://schemas.microsoft.com/office/drawing/2014/main" id="{CB99A74A-631E-4707-8935-468D4A65B487}"/>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27" name="Rectangle 30">
                <a:extLst>
                  <a:ext uri="{FF2B5EF4-FFF2-40B4-BE49-F238E27FC236}">
                    <a16:creationId xmlns:a16="http://schemas.microsoft.com/office/drawing/2014/main" id="{ECD49779-746D-497C-A1DF-42FE9EFB0933}"/>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28" name="Rectangle 30">
                <a:extLst>
                  <a:ext uri="{FF2B5EF4-FFF2-40B4-BE49-F238E27FC236}">
                    <a16:creationId xmlns:a16="http://schemas.microsoft.com/office/drawing/2014/main" id="{E125636A-DC8C-4E1E-B450-5A3857FBAA18}"/>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29" name="Rectangle 30">
                <a:extLst>
                  <a:ext uri="{FF2B5EF4-FFF2-40B4-BE49-F238E27FC236}">
                    <a16:creationId xmlns:a16="http://schemas.microsoft.com/office/drawing/2014/main" id="{12989DB6-286F-4248-A31D-3A60173E2866}"/>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30" name="Rectangle 30">
                <a:extLst>
                  <a:ext uri="{FF2B5EF4-FFF2-40B4-BE49-F238E27FC236}">
                    <a16:creationId xmlns:a16="http://schemas.microsoft.com/office/drawing/2014/main" id="{4D018B07-5239-415E-9093-4024A1EC0B6E}"/>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Sila</a:t>
                </a:r>
                <a:endParaRPr lang="en-US" altLang="en-US" sz="800" b="1" dirty="0">
                  <a:latin typeface="+mj-lt"/>
                </a:endParaRPr>
              </a:p>
            </p:txBody>
          </p:sp>
          <p:sp>
            <p:nvSpPr>
              <p:cNvPr id="131" name="Rectangle 30">
                <a:extLst>
                  <a:ext uri="{FF2B5EF4-FFF2-40B4-BE49-F238E27FC236}">
                    <a16:creationId xmlns:a16="http://schemas.microsoft.com/office/drawing/2014/main" id="{C9A0AF5A-C494-4E0E-A9D5-FA882657DE3E}"/>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32" name="Rectangle 30">
                <a:extLst>
                  <a:ext uri="{FF2B5EF4-FFF2-40B4-BE49-F238E27FC236}">
                    <a16:creationId xmlns:a16="http://schemas.microsoft.com/office/drawing/2014/main" id="{BB36602E-565C-4034-B23A-61B96B62BFA0}"/>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33" name="Rectangle 30">
                <a:extLst>
                  <a:ext uri="{FF2B5EF4-FFF2-40B4-BE49-F238E27FC236}">
                    <a16:creationId xmlns:a16="http://schemas.microsoft.com/office/drawing/2014/main" id="{72DB07E0-F1C1-4619-AB44-4B3C00C56492}"/>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34" name="Rectangle 30">
                <a:extLst>
                  <a:ext uri="{FF2B5EF4-FFF2-40B4-BE49-F238E27FC236}">
                    <a16:creationId xmlns:a16="http://schemas.microsoft.com/office/drawing/2014/main" id="{C41B04C5-BAE9-4CFD-860D-9F6825F9FA17}"/>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35" name="Rectangle 30">
                <a:extLst>
                  <a:ext uri="{FF2B5EF4-FFF2-40B4-BE49-F238E27FC236}">
                    <a16:creationId xmlns:a16="http://schemas.microsoft.com/office/drawing/2014/main" id="{4C180ABA-7AA4-4377-819D-9DBB68639659}"/>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latin typeface="+mj-lt"/>
                  </a:rPr>
                  <a:t>Bahr el </a:t>
                </a:r>
              </a:p>
              <a:p>
                <a:pPr algn="ctr"/>
                <a:r>
                  <a:rPr lang="en-US" altLang="en-US" sz="800" b="1" dirty="0" err="1">
                    <a:latin typeface="+mj-lt"/>
                  </a:rPr>
                  <a:t>Gazel</a:t>
                </a:r>
                <a:endParaRPr lang="en-US" altLang="en-US" sz="800" b="1" dirty="0">
                  <a:latin typeface="+mj-lt"/>
                </a:endParaRPr>
              </a:p>
            </p:txBody>
          </p:sp>
          <p:sp>
            <p:nvSpPr>
              <p:cNvPr id="136" name="Rectangle 30">
                <a:extLst>
                  <a:ext uri="{FF2B5EF4-FFF2-40B4-BE49-F238E27FC236}">
                    <a16:creationId xmlns:a16="http://schemas.microsoft.com/office/drawing/2014/main" id="{3EABFB33-096C-4DD4-9E3D-F770E554DE2B}"/>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Kanem</a:t>
                </a:r>
                <a:endParaRPr lang="en-US" altLang="en-US" sz="800" b="1" dirty="0">
                  <a:latin typeface="+mj-lt"/>
                </a:endParaRPr>
              </a:p>
            </p:txBody>
          </p:sp>
          <p:sp>
            <p:nvSpPr>
              <p:cNvPr id="137" name="Rectangle 30">
                <a:extLst>
                  <a:ext uri="{FF2B5EF4-FFF2-40B4-BE49-F238E27FC236}">
                    <a16:creationId xmlns:a16="http://schemas.microsoft.com/office/drawing/2014/main" id="{8749BFB2-EB9C-4784-B05F-890D7F611401}"/>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Lac</a:t>
                </a:r>
              </a:p>
            </p:txBody>
          </p:sp>
          <p:sp>
            <p:nvSpPr>
              <p:cNvPr id="138" name="Rectangle 30">
                <a:extLst>
                  <a:ext uri="{FF2B5EF4-FFF2-40B4-BE49-F238E27FC236}">
                    <a16:creationId xmlns:a16="http://schemas.microsoft.com/office/drawing/2014/main" id="{81A7855A-2A0C-4788-973E-A87D366A86E9}"/>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39" name="Rectangle 30">
                <a:extLst>
                  <a:ext uri="{FF2B5EF4-FFF2-40B4-BE49-F238E27FC236}">
                    <a16:creationId xmlns:a16="http://schemas.microsoft.com/office/drawing/2014/main" id="{6A6F6038-06E6-49AA-93EC-A8B71E9A2DD5}"/>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40" name="Rectangle 30">
                <a:extLst>
                  <a:ext uri="{FF2B5EF4-FFF2-40B4-BE49-F238E27FC236}">
                    <a16:creationId xmlns:a16="http://schemas.microsoft.com/office/drawing/2014/main" id="{30CAEA0A-8CEC-402E-8A5C-87E82F46A9F7}"/>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41" name="Rectangle 30">
                <a:extLst>
                  <a:ext uri="{FF2B5EF4-FFF2-40B4-BE49-F238E27FC236}">
                    <a16:creationId xmlns:a16="http://schemas.microsoft.com/office/drawing/2014/main" id="{D862D29C-FB59-4228-92CF-FFD954846E22}"/>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42" name="Rectangle 30">
                <a:extLst>
                  <a:ext uri="{FF2B5EF4-FFF2-40B4-BE49-F238E27FC236}">
                    <a16:creationId xmlns:a16="http://schemas.microsoft.com/office/drawing/2014/main" id="{A5EFDB83-A04C-4861-8C2A-333F8F97E2AB}"/>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43" name="Rectangle 30">
                <a:extLst>
                  <a:ext uri="{FF2B5EF4-FFF2-40B4-BE49-F238E27FC236}">
                    <a16:creationId xmlns:a16="http://schemas.microsoft.com/office/drawing/2014/main" id="{94D111F8-B2C8-4A33-B72A-86494AB0A51E}"/>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Ennedi-</a:t>
                </a:r>
              </a:p>
              <a:p>
                <a:pPr algn="ctr"/>
                <a:r>
                  <a:rPr lang="en-US" altLang="en-US" sz="800" b="1">
                    <a:latin typeface="+mj-lt"/>
                  </a:rPr>
                  <a:t>Est</a:t>
                </a:r>
              </a:p>
            </p:txBody>
          </p:sp>
        </p:grpSp>
        <p:cxnSp>
          <p:nvCxnSpPr>
            <p:cNvPr id="115" name="Straight Connector 114">
              <a:extLst>
                <a:ext uri="{FF2B5EF4-FFF2-40B4-BE49-F238E27FC236}">
                  <a16:creationId xmlns:a16="http://schemas.microsoft.com/office/drawing/2014/main" id="{D86ADA35-0900-4C93-9DE2-F877D38A487A}"/>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A38F5915-16F5-44F1-AF48-4AF620B7D911}"/>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7035C2BF-DBD6-4555-A45A-E7DB01EE0A99}"/>
                </a:ext>
              </a:extLst>
            </p:cNvPr>
            <p:cNvCxnSpPr>
              <a:cxnSpLocks/>
              <a:stCxn id="121" idx="3"/>
            </p:cNvCxnSpPr>
            <p:nvPr/>
          </p:nvCxnSpPr>
          <p:spPr>
            <a:xfrm flipV="1">
              <a:off x="1429785" y="5758316"/>
              <a:ext cx="424029" cy="23623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E2ADF1C7-B25B-4498-A4EB-232FE3F3A0E4}"/>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24A4FF18-BAFD-46DD-AD25-4607756F1056}"/>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83" name="Rectangle 182">
            <a:extLst>
              <a:ext uri="{FF2B5EF4-FFF2-40B4-BE49-F238E27FC236}">
                <a16:creationId xmlns:a16="http://schemas.microsoft.com/office/drawing/2014/main" id="{314C6F84-260C-4D2B-8338-1603E7D54FC5}"/>
              </a:ext>
            </a:extLst>
          </p:cNvPr>
          <p:cNvSpPr/>
          <p:nvPr/>
        </p:nvSpPr>
        <p:spPr>
          <a:xfrm>
            <a:off x="5409360" y="4763013"/>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84" name="Rectangle 183">
            <a:extLst>
              <a:ext uri="{FF2B5EF4-FFF2-40B4-BE49-F238E27FC236}">
                <a16:creationId xmlns:a16="http://schemas.microsoft.com/office/drawing/2014/main" id="{D517C7D3-D78B-42D3-BE06-3338B07FBB8A}"/>
              </a:ext>
            </a:extLst>
          </p:cNvPr>
          <p:cNvSpPr/>
          <p:nvPr/>
        </p:nvSpPr>
        <p:spPr>
          <a:xfrm>
            <a:off x="5415695" y="5017423"/>
            <a:ext cx="257015" cy="130578"/>
          </a:xfrm>
          <a:prstGeom prst="rect">
            <a:avLst/>
          </a:prstGeom>
          <a:solidFill>
            <a:schemeClr val="accent4">
              <a:lumMod val="20000"/>
              <a:lumOff val="8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85" name="Rectangle 184">
            <a:extLst>
              <a:ext uri="{FF2B5EF4-FFF2-40B4-BE49-F238E27FC236}">
                <a16:creationId xmlns:a16="http://schemas.microsoft.com/office/drawing/2014/main" id="{459CA653-EB06-4813-8828-4397A43A41E9}"/>
              </a:ext>
            </a:extLst>
          </p:cNvPr>
          <p:cNvSpPr/>
          <p:nvPr/>
        </p:nvSpPr>
        <p:spPr>
          <a:xfrm>
            <a:off x="5415695" y="5190990"/>
            <a:ext cx="257015" cy="130578"/>
          </a:xfrm>
          <a:prstGeom prst="rect">
            <a:avLst/>
          </a:prstGeom>
          <a:solidFill>
            <a:schemeClr val="accent4">
              <a:lumMod val="60000"/>
              <a:lumOff val="4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86" name="Rectangle 185">
            <a:extLst>
              <a:ext uri="{FF2B5EF4-FFF2-40B4-BE49-F238E27FC236}">
                <a16:creationId xmlns:a16="http://schemas.microsoft.com/office/drawing/2014/main" id="{134F92CC-FA1C-4D69-9F04-A1CED5176569}"/>
              </a:ext>
            </a:extLst>
          </p:cNvPr>
          <p:cNvSpPr/>
          <p:nvPr/>
        </p:nvSpPr>
        <p:spPr>
          <a:xfrm>
            <a:off x="5415695" y="5364556"/>
            <a:ext cx="257015" cy="130578"/>
          </a:xfrm>
          <a:prstGeom prst="rect">
            <a:avLst/>
          </a:prstGeom>
          <a:solidFill>
            <a:schemeClr val="accent4">
              <a:lumMod val="75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87" name="TextBox 186">
            <a:extLst>
              <a:ext uri="{FF2B5EF4-FFF2-40B4-BE49-F238E27FC236}">
                <a16:creationId xmlns:a16="http://schemas.microsoft.com/office/drawing/2014/main" id="{83212B61-9B4A-43F4-B92B-CD3CACF736E9}"/>
              </a:ext>
            </a:extLst>
          </p:cNvPr>
          <p:cNvSpPr txBox="1"/>
          <p:nvPr/>
        </p:nvSpPr>
        <p:spPr>
          <a:xfrm>
            <a:off x="5733256" y="4994114"/>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88" name="TextBox 187">
            <a:extLst>
              <a:ext uri="{FF2B5EF4-FFF2-40B4-BE49-F238E27FC236}">
                <a16:creationId xmlns:a16="http://schemas.microsoft.com/office/drawing/2014/main" id="{B7D72544-3C1D-4B50-9F3C-365455F12510}"/>
              </a:ext>
            </a:extLst>
          </p:cNvPr>
          <p:cNvSpPr txBox="1"/>
          <p:nvPr/>
        </p:nvSpPr>
        <p:spPr>
          <a:xfrm>
            <a:off x="5733258" y="5195816"/>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89" name="TextBox 188">
            <a:extLst>
              <a:ext uri="{FF2B5EF4-FFF2-40B4-BE49-F238E27FC236}">
                <a16:creationId xmlns:a16="http://schemas.microsoft.com/office/drawing/2014/main" id="{9ECE4B6E-8243-433B-BF94-B03576B8C6BF}"/>
              </a:ext>
            </a:extLst>
          </p:cNvPr>
          <p:cNvSpPr txBox="1"/>
          <p:nvPr/>
        </p:nvSpPr>
        <p:spPr>
          <a:xfrm>
            <a:off x="5733258" y="5370703"/>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90" name="TextBox 189">
            <a:extLst>
              <a:ext uri="{FF2B5EF4-FFF2-40B4-BE49-F238E27FC236}">
                <a16:creationId xmlns:a16="http://schemas.microsoft.com/office/drawing/2014/main" id="{DA13C478-E901-4A4C-A52F-A622B9DC04D8}"/>
              </a:ext>
            </a:extLst>
          </p:cNvPr>
          <p:cNvSpPr txBox="1"/>
          <p:nvPr/>
        </p:nvSpPr>
        <p:spPr>
          <a:xfrm>
            <a:off x="5733258" y="5545590"/>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91" name="Rectangle 190">
            <a:extLst>
              <a:ext uri="{FF2B5EF4-FFF2-40B4-BE49-F238E27FC236}">
                <a16:creationId xmlns:a16="http://schemas.microsoft.com/office/drawing/2014/main" id="{E06F4529-ACF2-47B4-8E45-6528B926DD5D}"/>
              </a:ext>
            </a:extLst>
          </p:cNvPr>
          <p:cNvSpPr/>
          <p:nvPr/>
        </p:nvSpPr>
        <p:spPr>
          <a:xfrm>
            <a:off x="5415694" y="5545590"/>
            <a:ext cx="257015" cy="130578"/>
          </a:xfrm>
          <a:prstGeom prst="rect">
            <a:avLst/>
          </a:prstGeom>
          <a:solidFill>
            <a:schemeClr val="accent4">
              <a:lumMod val="5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92" name="Rectangle 191">
            <a:extLst>
              <a:ext uri="{FF2B5EF4-FFF2-40B4-BE49-F238E27FC236}">
                <a16:creationId xmlns:a16="http://schemas.microsoft.com/office/drawing/2014/main" id="{98FCB311-F5BF-44C1-8BED-0BD2CFBB2FD5}"/>
              </a:ext>
            </a:extLst>
          </p:cNvPr>
          <p:cNvSpPr/>
          <p:nvPr/>
        </p:nvSpPr>
        <p:spPr>
          <a:xfrm>
            <a:off x="5388042" y="5884574"/>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93" name="Rectangle 192">
            <a:extLst>
              <a:ext uri="{FF2B5EF4-FFF2-40B4-BE49-F238E27FC236}">
                <a16:creationId xmlns:a16="http://schemas.microsoft.com/office/drawing/2014/main" id="{5A07BA57-7E88-4FA3-9A28-27F1B0C9A2A9}"/>
              </a:ext>
            </a:extLst>
          </p:cNvPr>
          <p:cNvSpPr/>
          <p:nvPr/>
        </p:nvSpPr>
        <p:spPr>
          <a:xfrm>
            <a:off x="5472226" y="5929711"/>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94" name="Rectangle 193">
            <a:extLst>
              <a:ext uri="{FF2B5EF4-FFF2-40B4-BE49-F238E27FC236}">
                <a16:creationId xmlns:a16="http://schemas.microsoft.com/office/drawing/2014/main" id="{ECF1C066-2D7B-435F-9402-0BEC719DF9C0}"/>
              </a:ext>
            </a:extLst>
          </p:cNvPr>
          <p:cNvSpPr/>
          <p:nvPr/>
        </p:nvSpPr>
        <p:spPr>
          <a:xfrm>
            <a:off x="5357511" y="6105912"/>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95" name="Rectangle 194">
            <a:extLst>
              <a:ext uri="{FF2B5EF4-FFF2-40B4-BE49-F238E27FC236}">
                <a16:creationId xmlns:a16="http://schemas.microsoft.com/office/drawing/2014/main" id="{2BB4BDF7-C4A0-46CF-9509-6056C242EDA6}"/>
              </a:ext>
            </a:extLst>
          </p:cNvPr>
          <p:cNvSpPr/>
          <p:nvPr/>
        </p:nvSpPr>
        <p:spPr>
          <a:xfrm>
            <a:off x="5357511" y="626179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96" name="Rectangle 195">
            <a:extLst>
              <a:ext uri="{FF2B5EF4-FFF2-40B4-BE49-F238E27FC236}">
                <a16:creationId xmlns:a16="http://schemas.microsoft.com/office/drawing/2014/main" id="{473D0A8A-14E5-4840-9D71-FD812B46CA0A}"/>
              </a:ext>
            </a:extLst>
          </p:cNvPr>
          <p:cNvSpPr/>
          <p:nvPr/>
        </p:nvSpPr>
        <p:spPr>
          <a:xfrm>
            <a:off x="5361430" y="640375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197" name="Callout: Line 196">
            <a:extLst>
              <a:ext uri="{FF2B5EF4-FFF2-40B4-BE49-F238E27FC236}">
                <a16:creationId xmlns:a16="http://schemas.microsoft.com/office/drawing/2014/main" id="{2DDAFC3C-E4DA-45E4-B5AF-AA4BA0B97892}"/>
              </a:ext>
            </a:extLst>
          </p:cNvPr>
          <p:cNvSpPr/>
          <p:nvPr/>
        </p:nvSpPr>
        <p:spPr>
          <a:xfrm>
            <a:off x="1859476" y="2947846"/>
            <a:ext cx="569194" cy="551088"/>
          </a:xfrm>
          <a:prstGeom prst="borderCallout1">
            <a:avLst>
              <a:gd name="adj1" fmla="val 103465"/>
              <a:gd name="adj2" fmla="val 55315"/>
              <a:gd name="adj3" fmla="val 208329"/>
              <a:gd name="adj4" fmla="val 16252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2A85C7"/>
                </a:solidFill>
                <a:latin typeface="Arial" pitchFamily="34" charset="0"/>
                <a:cs typeface="Arial" pitchFamily="34" charset="0"/>
              </a:rPr>
              <a:t>ACF</a:t>
            </a:r>
            <a:endParaRPr lang="fr-FR" sz="900" b="1" dirty="0">
              <a:solidFill>
                <a:srgbClr val="FF0000"/>
              </a:solidFill>
              <a:latin typeface="Arial" pitchFamily="34" charset="0"/>
              <a:cs typeface="Arial" pitchFamily="34" charset="0"/>
            </a:endParaRPr>
          </a:p>
          <a:p>
            <a:r>
              <a:rPr lang="fr-FR" sz="900" b="1" dirty="0">
                <a:solidFill>
                  <a:srgbClr val="A21A80"/>
                </a:solidFill>
                <a:latin typeface="Arial" pitchFamily="34" charset="0"/>
                <a:cs typeface="Arial" pitchFamily="34" charset="0"/>
              </a:rPr>
              <a:t>ECHO</a:t>
            </a:r>
          </a:p>
        </p:txBody>
      </p:sp>
      <p:sp>
        <p:nvSpPr>
          <p:cNvPr id="198" name="Callout: Line 197">
            <a:extLst>
              <a:ext uri="{FF2B5EF4-FFF2-40B4-BE49-F238E27FC236}">
                <a16:creationId xmlns:a16="http://schemas.microsoft.com/office/drawing/2014/main" id="{F022087B-CA1C-4B80-B425-3AC6C82EA032}"/>
              </a:ext>
            </a:extLst>
          </p:cNvPr>
          <p:cNvSpPr/>
          <p:nvPr/>
        </p:nvSpPr>
        <p:spPr>
          <a:xfrm>
            <a:off x="5365804" y="1970355"/>
            <a:ext cx="730196" cy="551088"/>
          </a:xfrm>
          <a:prstGeom prst="borderCallout1">
            <a:avLst>
              <a:gd name="adj1" fmla="val 101223"/>
              <a:gd name="adj2" fmla="val 33316"/>
              <a:gd name="adj3" fmla="val 172453"/>
              <a:gd name="adj4" fmla="val -5935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2A85C7"/>
                </a:solidFill>
                <a:latin typeface="Arial" pitchFamily="34" charset="0"/>
                <a:cs typeface="Arial" pitchFamily="34" charset="0"/>
              </a:rPr>
              <a:t>IRC</a:t>
            </a:r>
          </a:p>
          <a:p>
            <a:r>
              <a:rPr lang="fr-FR" sz="900" b="1" dirty="0">
                <a:solidFill>
                  <a:srgbClr val="A21A80"/>
                </a:solidFill>
                <a:latin typeface="Arial" pitchFamily="34" charset="0"/>
                <a:cs typeface="Arial" pitchFamily="34" charset="0"/>
              </a:rPr>
              <a:t>BPRM</a:t>
            </a:r>
          </a:p>
          <a:p>
            <a:r>
              <a:rPr lang="fr-FR" sz="900" b="1" dirty="0">
                <a:solidFill>
                  <a:srgbClr val="A21A80"/>
                </a:solidFill>
                <a:latin typeface="Arial" pitchFamily="34" charset="0"/>
                <a:cs typeface="Arial" pitchFamily="34" charset="0"/>
              </a:rPr>
              <a:t>UNHCR</a:t>
            </a:r>
          </a:p>
        </p:txBody>
      </p:sp>
      <p:sp>
        <p:nvSpPr>
          <p:cNvPr id="201" name="Callout: Line 200">
            <a:extLst>
              <a:ext uri="{FF2B5EF4-FFF2-40B4-BE49-F238E27FC236}">
                <a16:creationId xmlns:a16="http://schemas.microsoft.com/office/drawing/2014/main" id="{B392DA12-34B2-47C9-BC5D-9EA525DFAD90}"/>
              </a:ext>
            </a:extLst>
          </p:cNvPr>
          <p:cNvSpPr/>
          <p:nvPr/>
        </p:nvSpPr>
        <p:spPr>
          <a:xfrm>
            <a:off x="246217" y="1822114"/>
            <a:ext cx="889279" cy="1941944"/>
          </a:xfrm>
          <a:prstGeom prst="borderCallout1">
            <a:avLst>
              <a:gd name="adj1" fmla="val 101223"/>
              <a:gd name="adj2" fmla="val 33316"/>
              <a:gd name="adj3" fmla="val 141274"/>
              <a:gd name="adj4" fmla="val 18520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Alima</a:t>
            </a:r>
          </a:p>
          <a:p>
            <a:r>
              <a:rPr lang="fr-FR" sz="900" b="1" dirty="0">
                <a:solidFill>
                  <a:srgbClr val="FF0000"/>
                </a:solidFill>
                <a:latin typeface="Arial" pitchFamily="34" charset="0"/>
                <a:cs typeface="Arial" pitchFamily="34" charset="0"/>
              </a:rPr>
              <a:t>Alerte Sante</a:t>
            </a:r>
          </a:p>
          <a:p>
            <a:r>
              <a:rPr lang="fr-FR" sz="900" b="1" dirty="0">
                <a:solidFill>
                  <a:srgbClr val="FF0000"/>
                </a:solidFill>
                <a:latin typeface="Arial" pitchFamily="34" charset="0"/>
                <a:cs typeface="Arial" pitchFamily="34" charset="0"/>
              </a:rPr>
              <a:t>IMC</a:t>
            </a:r>
          </a:p>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PAM</a:t>
            </a:r>
          </a:p>
          <a:p>
            <a:r>
              <a:rPr lang="fr-FR" sz="900" b="1" dirty="0">
                <a:solidFill>
                  <a:srgbClr val="2A85C7"/>
                </a:solidFill>
                <a:latin typeface="Arial" pitchFamily="34" charset="0"/>
                <a:cs typeface="Arial" pitchFamily="34" charset="0"/>
              </a:rPr>
              <a:t>IRC</a:t>
            </a:r>
          </a:p>
          <a:p>
            <a:r>
              <a:rPr lang="fr-FR" sz="900" b="1" dirty="0">
                <a:solidFill>
                  <a:srgbClr val="2A85C7"/>
                </a:solidFill>
                <a:latin typeface="Arial" pitchFamily="34" charset="0"/>
                <a:cs typeface="Arial" pitchFamily="34" charset="0"/>
              </a:rPr>
              <a:t>Alerte Sante</a:t>
            </a:r>
          </a:p>
          <a:p>
            <a:r>
              <a:rPr lang="fr-FR" sz="900" b="1" dirty="0">
                <a:solidFill>
                  <a:srgbClr val="2A85C7"/>
                </a:solidFill>
                <a:latin typeface="Arial" pitchFamily="34" charset="0"/>
                <a:cs typeface="Arial" pitchFamily="34" charset="0"/>
              </a:rPr>
              <a:t>Alima</a:t>
            </a:r>
          </a:p>
          <a:p>
            <a:r>
              <a:rPr lang="fr-FR" sz="900" b="1" dirty="0">
                <a:solidFill>
                  <a:srgbClr val="A21A80"/>
                </a:solidFill>
                <a:latin typeface="Arial" pitchFamily="34" charset="0"/>
                <a:cs typeface="Arial" pitchFamily="34" charset="0"/>
              </a:rPr>
              <a:t>CDC</a:t>
            </a:r>
          </a:p>
          <a:p>
            <a:r>
              <a:rPr lang="fr-FR" sz="900" b="1" dirty="0">
                <a:solidFill>
                  <a:srgbClr val="A21A80"/>
                </a:solidFill>
                <a:latin typeface="Arial" pitchFamily="34" charset="0"/>
                <a:cs typeface="Arial" pitchFamily="34" charset="0"/>
              </a:rPr>
              <a:t>ECHO</a:t>
            </a:r>
          </a:p>
          <a:p>
            <a:r>
              <a:rPr lang="fr-FR" sz="900" b="1" dirty="0">
                <a:solidFill>
                  <a:srgbClr val="A21A80"/>
                </a:solidFill>
                <a:latin typeface="Arial" pitchFamily="34" charset="0"/>
                <a:cs typeface="Arial" pitchFamily="34" charset="0"/>
              </a:rPr>
              <a:t>OFDA</a:t>
            </a:r>
          </a:p>
          <a:p>
            <a:r>
              <a:rPr lang="fr-FR" sz="900" b="1" dirty="0">
                <a:solidFill>
                  <a:srgbClr val="A21A80"/>
                </a:solidFill>
                <a:latin typeface="Arial" pitchFamily="34" charset="0"/>
                <a:cs typeface="Arial" pitchFamily="34" charset="0"/>
              </a:rPr>
              <a:t>SIDA</a:t>
            </a:r>
          </a:p>
        </p:txBody>
      </p:sp>
      <p:sp>
        <p:nvSpPr>
          <p:cNvPr id="202" name="Callout: Line 201">
            <a:extLst>
              <a:ext uri="{FF2B5EF4-FFF2-40B4-BE49-F238E27FC236}">
                <a16:creationId xmlns:a16="http://schemas.microsoft.com/office/drawing/2014/main" id="{CD103BF8-0D18-4E3A-9252-D530773FC5B2}"/>
              </a:ext>
            </a:extLst>
          </p:cNvPr>
          <p:cNvSpPr/>
          <p:nvPr/>
        </p:nvSpPr>
        <p:spPr>
          <a:xfrm>
            <a:off x="5967189" y="3078090"/>
            <a:ext cx="889279" cy="883496"/>
          </a:xfrm>
          <a:prstGeom prst="borderCallout1">
            <a:avLst>
              <a:gd name="adj1" fmla="val 69054"/>
              <a:gd name="adj2" fmla="val 2745"/>
              <a:gd name="adj3" fmla="val 181834"/>
              <a:gd name="adj4" fmla="val -15939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a:solidFill>
                  <a:srgbClr val="2A85C7"/>
                </a:solidFill>
                <a:latin typeface="Arial" pitchFamily="34" charset="0"/>
                <a:cs typeface="Arial" pitchFamily="34" charset="0"/>
              </a:rPr>
              <a:t>IRC</a:t>
            </a:r>
          </a:p>
          <a:p>
            <a:r>
              <a:rPr lang="fr-FR" sz="900" b="1" dirty="0">
                <a:solidFill>
                  <a:srgbClr val="2A85C7"/>
                </a:solidFill>
                <a:latin typeface="Arial" pitchFamily="34" charset="0"/>
                <a:cs typeface="Arial" pitchFamily="34" charset="0"/>
              </a:rPr>
              <a:t>PUI</a:t>
            </a:r>
          </a:p>
          <a:p>
            <a:r>
              <a:rPr lang="fr-FR" sz="900" b="1" dirty="0">
                <a:solidFill>
                  <a:srgbClr val="A21A80"/>
                </a:solidFill>
                <a:latin typeface="Arial" pitchFamily="34" charset="0"/>
                <a:cs typeface="Arial" pitchFamily="34" charset="0"/>
              </a:rPr>
              <a:t>BPRM</a:t>
            </a:r>
          </a:p>
          <a:p>
            <a:r>
              <a:rPr lang="fr-FR" sz="900" b="1" dirty="0">
                <a:solidFill>
                  <a:srgbClr val="A21A80"/>
                </a:solidFill>
                <a:latin typeface="Arial" pitchFamily="34" charset="0"/>
                <a:cs typeface="Arial" pitchFamily="34" charset="0"/>
              </a:rPr>
              <a:t>UNHCR</a:t>
            </a:r>
          </a:p>
        </p:txBody>
      </p:sp>
      <p:sp>
        <p:nvSpPr>
          <p:cNvPr id="203" name="Callout: Line 202">
            <a:extLst>
              <a:ext uri="{FF2B5EF4-FFF2-40B4-BE49-F238E27FC236}">
                <a16:creationId xmlns:a16="http://schemas.microsoft.com/office/drawing/2014/main" id="{AC368789-C7E4-4BDF-8412-278A0402581F}"/>
              </a:ext>
            </a:extLst>
          </p:cNvPr>
          <p:cNvSpPr/>
          <p:nvPr/>
        </p:nvSpPr>
        <p:spPr>
          <a:xfrm>
            <a:off x="5572331" y="4053784"/>
            <a:ext cx="1276167" cy="507370"/>
          </a:xfrm>
          <a:prstGeom prst="borderCallout1">
            <a:avLst>
              <a:gd name="adj1" fmla="val 72478"/>
              <a:gd name="adj2" fmla="val 1356"/>
              <a:gd name="adj3" fmla="val 194130"/>
              <a:gd name="adj4" fmla="val -7354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err="1">
                <a:solidFill>
                  <a:srgbClr val="FF0000"/>
                </a:solidFill>
                <a:latin typeface="Arial" pitchFamily="34" charset="0"/>
                <a:cs typeface="Arial" pitchFamily="34" charset="0"/>
              </a:rPr>
              <a:t>Concern</a:t>
            </a:r>
            <a:r>
              <a:rPr lang="fr-FR" sz="900" b="1" dirty="0">
                <a:solidFill>
                  <a:srgbClr val="FF0000"/>
                </a:solidFill>
                <a:latin typeface="Arial" pitchFamily="34" charset="0"/>
                <a:cs typeface="Arial" pitchFamily="34" charset="0"/>
              </a:rPr>
              <a:t> Worldwide</a:t>
            </a:r>
          </a:p>
          <a:p>
            <a:r>
              <a:rPr lang="fr-FR" sz="900" b="1" dirty="0" err="1">
                <a:solidFill>
                  <a:srgbClr val="2A85C7"/>
                </a:solidFill>
                <a:latin typeface="Arial" pitchFamily="34" charset="0"/>
                <a:cs typeface="Arial" pitchFamily="34" charset="0"/>
              </a:rPr>
              <a:t>Irelande</a:t>
            </a:r>
            <a:endParaRPr lang="fr-FR" sz="900" b="1" dirty="0">
              <a:solidFill>
                <a:srgbClr val="A21A80"/>
              </a:solidFill>
              <a:latin typeface="Arial" pitchFamily="34" charset="0"/>
              <a:cs typeface="Arial" pitchFamily="34" charset="0"/>
            </a:endParaRPr>
          </a:p>
        </p:txBody>
      </p:sp>
      <p:sp>
        <p:nvSpPr>
          <p:cNvPr id="204" name="Callout: Line 203">
            <a:extLst>
              <a:ext uri="{FF2B5EF4-FFF2-40B4-BE49-F238E27FC236}">
                <a16:creationId xmlns:a16="http://schemas.microsoft.com/office/drawing/2014/main" id="{5725CCDF-79B7-41EE-B6FB-29844BD258CD}"/>
              </a:ext>
            </a:extLst>
          </p:cNvPr>
          <p:cNvSpPr/>
          <p:nvPr/>
        </p:nvSpPr>
        <p:spPr>
          <a:xfrm>
            <a:off x="6327734" y="2188457"/>
            <a:ext cx="889279" cy="729969"/>
          </a:xfrm>
          <a:prstGeom prst="borderCallout1">
            <a:avLst>
              <a:gd name="adj1" fmla="val 76413"/>
              <a:gd name="adj2" fmla="val 1356"/>
              <a:gd name="adj3" fmla="val 254623"/>
              <a:gd name="adj4" fmla="val -19969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2A85C7"/>
                </a:solidFill>
                <a:latin typeface="Arial" pitchFamily="34" charset="0"/>
                <a:cs typeface="Arial" pitchFamily="34" charset="0"/>
              </a:rPr>
              <a:t>IRC</a:t>
            </a:r>
          </a:p>
          <a:p>
            <a:r>
              <a:rPr lang="fr-FR" sz="900" b="1" dirty="0">
                <a:solidFill>
                  <a:srgbClr val="A21A80"/>
                </a:solidFill>
                <a:latin typeface="Arial" pitchFamily="34" charset="0"/>
                <a:cs typeface="Arial" pitchFamily="34" charset="0"/>
              </a:rPr>
              <a:t>BPRM</a:t>
            </a:r>
          </a:p>
          <a:p>
            <a:r>
              <a:rPr lang="fr-FR" sz="900" b="1" dirty="0">
                <a:solidFill>
                  <a:srgbClr val="A21A80"/>
                </a:solidFill>
                <a:latin typeface="Arial" pitchFamily="34" charset="0"/>
                <a:cs typeface="Arial" pitchFamily="34" charset="0"/>
              </a:rPr>
              <a:t>ECHO</a:t>
            </a:r>
          </a:p>
          <a:p>
            <a:r>
              <a:rPr lang="fr-FR" sz="900" b="1" dirty="0">
                <a:solidFill>
                  <a:srgbClr val="A21A80"/>
                </a:solidFill>
                <a:latin typeface="Arial" pitchFamily="34" charset="0"/>
                <a:cs typeface="Arial" pitchFamily="34" charset="0"/>
              </a:rPr>
              <a:t>UNHCR</a:t>
            </a:r>
          </a:p>
        </p:txBody>
      </p:sp>
      <p:sp>
        <p:nvSpPr>
          <p:cNvPr id="89" name="Callout: Line 88">
            <a:extLst>
              <a:ext uri="{FF2B5EF4-FFF2-40B4-BE49-F238E27FC236}">
                <a16:creationId xmlns:a16="http://schemas.microsoft.com/office/drawing/2014/main" id="{7161318A-9834-4F37-BBE5-8F2D6B35C926}"/>
              </a:ext>
            </a:extLst>
          </p:cNvPr>
          <p:cNvSpPr/>
          <p:nvPr/>
        </p:nvSpPr>
        <p:spPr>
          <a:xfrm>
            <a:off x="1200666" y="2983400"/>
            <a:ext cx="569194" cy="593453"/>
          </a:xfrm>
          <a:prstGeom prst="borderCallout1">
            <a:avLst>
              <a:gd name="adj1" fmla="val 98700"/>
              <a:gd name="adj2" fmla="val 50347"/>
              <a:gd name="adj3" fmla="val 203564"/>
              <a:gd name="adj4" fmla="val 15259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2A85C7"/>
                </a:solidFill>
                <a:latin typeface="Arial" pitchFamily="34" charset="0"/>
                <a:cs typeface="Arial" pitchFamily="34" charset="0"/>
              </a:rPr>
              <a:t>ACF</a:t>
            </a:r>
            <a:endParaRPr lang="fr-FR" sz="900" b="1" dirty="0">
              <a:solidFill>
                <a:srgbClr val="FF0000"/>
              </a:solidFill>
              <a:latin typeface="Arial" pitchFamily="34" charset="0"/>
              <a:cs typeface="Arial" pitchFamily="34" charset="0"/>
            </a:endParaRPr>
          </a:p>
          <a:p>
            <a:r>
              <a:rPr lang="fr-FR" sz="900" b="1" dirty="0">
                <a:solidFill>
                  <a:srgbClr val="A21A80"/>
                </a:solidFill>
                <a:latin typeface="Arial" pitchFamily="34" charset="0"/>
                <a:cs typeface="Arial" pitchFamily="34" charset="0"/>
              </a:rPr>
              <a:t>ECHO</a:t>
            </a:r>
          </a:p>
          <a:p>
            <a:r>
              <a:rPr lang="fr-FR" sz="900" b="1" dirty="0">
                <a:solidFill>
                  <a:srgbClr val="A21A80"/>
                </a:solidFill>
                <a:latin typeface="Arial" pitchFamily="34" charset="0"/>
                <a:cs typeface="Arial" pitchFamily="34" charset="0"/>
              </a:rPr>
              <a:t>GAC</a:t>
            </a:r>
          </a:p>
        </p:txBody>
      </p:sp>
      <p:sp>
        <p:nvSpPr>
          <p:cNvPr id="90" name="TextBox 89">
            <a:extLst>
              <a:ext uri="{FF2B5EF4-FFF2-40B4-BE49-F238E27FC236}">
                <a16:creationId xmlns:a16="http://schemas.microsoft.com/office/drawing/2014/main" id="{348B24EA-0138-4633-B50C-701F6C12F311}"/>
              </a:ext>
            </a:extLst>
          </p:cNvPr>
          <p:cNvSpPr txBox="1"/>
          <p:nvPr/>
        </p:nvSpPr>
        <p:spPr>
          <a:xfrm>
            <a:off x="7356877" y="5021669"/>
            <a:ext cx="3698801" cy="1197420"/>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7 provinces.</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Lac a la plus </a:t>
            </a:r>
            <a:r>
              <a:rPr lang="en-US" sz="1100" dirty="0" err="1">
                <a:solidFill>
                  <a:srgbClr val="000000"/>
                </a:solidFill>
                <a:latin typeface="Arial" pitchFamily="34" charset="0"/>
                <a:cs typeface="Arial" pitchFamily="34" charset="0"/>
              </a:rPr>
              <a:t>grande</a:t>
            </a:r>
            <a:r>
              <a:rPr lang="en-US" sz="1100" dirty="0">
                <a:solidFill>
                  <a:srgbClr val="000000"/>
                </a:solidFill>
                <a:latin typeface="Arial" pitchFamily="34" charset="0"/>
                <a:cs typeface="Arial" pitchFamily="34" charset="0"/>
              </a:rPr>
              <a:t> presence de parties </a:t>
            </a:r>
            <a:r>
              <a:rPr lang="en-US" sz="1100" dirty="0" err="1">
                <a:solidFill>
                  <a:srgbClr val="000000"/>
                </a:solidFill>
                <a:latin typeface="Arial" pitchFamily="34" charset="0"/>
                <a:cs typeface="Arial" pitchFamily="34" charset="0"/>
              </a:rPr>
              <a:t>prenantes</a:t>
            </a:r>
            <a:r>
              <a:rPr lang="en-US" sz="1100" dirty="0">
                <a:solidFill>
                  <a:srgbClr val="000000"/>
                </a:solidFill>
                <a:latin typeface="Arial" pitchFamily="34" charset="0"/>
                <a:cs typeface="Arial" pitchFamily="34" charset="0"/>
              </a:rPr>
              <a:t> et la couverture de </a:t>
            </a:r>
            <a:r>
              <a:rPr lang="en-US" sz="1100" dirty="0" err="1">
                <a:solidFill>
                  <a:srgbClr val="000000"/>
                </a:solidFill>
                <a:latin typeface="Arial" pitchFamily="34" charset="0"/>
                <a:cs typeface="Arial" pitchFamily="34" charset="0"/>
              </a:rPr>
              <a:t>groupe</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cible</a:t>
            </a:r>
            <a:r>
              <a:rPr lang="en-US" sz="1100" dirty="0">
                <a:solidFill>
                  <a:srgbClr val="000000"/>
                </a:solidFill>
                <a:latin typeface="Arial" pitchFamily="34" charset="0"/>
                <a:cs typeface="Arial" pitchFamily="34" charset="0"/>
              </a:rPr>
              <a:t> la plus </a:t>
            </a:r>
            <a:r>
              <a:rPr lang="en-US" sz="1100" dirty="0" err="1">
                <a:solidFill>
                  <a:srgbClr val="000000"/>
                </a:solidFill>
                <a:latin typeface="Arial" pitchFamily="34" charset="0"/>
                <a:cs typeface="Arial" pitchFamily="34" charset="0"/>
              </a:rPr>
              <a:t>elevée</a:t>
            </a:r>
            <a:r>
              <a:rPr lang="en-US" sz="1100" dirty="0">
                <a:solidFill>
                  <a:srgbClr val="000000"/>
                </a:solidFill>
                <a:latin typeface="Arial" pitchFamily="34" charset="0"/>
                <a:cs typeface="Arial" pitchFamily="34" charset="0"/>
              </a:rPr>
              <a:t>. </a:t>
            </a:r>
          </a:p>
          <a:p>
            <a:pPr marL="171450" indent="-171450">
              <a:buFont typeface="Arial" panose="020B0604020202020204" pitchFamily="34" charset="0"/>
              <a:buChar char="•"/>
            </a:pPr>
            <a:endParaRPr lang="en-US" sz="1100" dirty="0">
              <a:solidFill>
                <a:srgbClr val="000000"/>
              </a:solidFill>
              <a:latin typeface="Arial" pitchFamily="34" charset="0"/>
              <a:cs typeface="Arial" pitchFamily="34" charset="0"/>
            </a:endParaRPr>
          </a:p>
          <a:p>
            <a:pPr marL="171450" indent="-171450">
              <a:buFont typeface="Arial" panose="020B0604020202020204" pitchFamily="34" charset="0"/>
              <a:buChar char="•"/>
            </a:pPr>
            <a:endParaRPr lang="en-US" sz="1100" dirty="0">
              <a:solidFill>
                <a:srgbClr val="000000"/>
              </a:solidFill>
              <a:latin typeface="Arial" pitchFamily="34" charset="0"/>
              <a:cs typeface="Arial" pitchFamily="34" charset="0"/>
            </a:endParaRPr>
          </a:p>
          <a:p>
            <a:pPr marL="171450" indent="-171450" algn="ctr">
              <a:buFont typeface="Arial" panose="020B0604020202020204" pitchFamily="34" charset="0"/>
              <a:buChar char="•"/>
            </a:pPr>
            <a:endParaRPr lang="en-US" sz="1100" dirty="0">
              <a:solidFill>
                <a:srgbClr val="000000"/>
              </a:solidFill>
              <a:latin typeface="Arial" pitchFamily="34" charset="0"/>
              <a:cs typeface="Arial" pitchFamily="34" charset="0"/>
            </a:endParaRPr>
          </a:p>
        </p:txBody>
      </p:sp>
      <p:pic>
        <p:nvPicPr>
          <p:cNvPr id="91" name="Picture 90" descr="A screenshot of a cell phone&#10;&#10;Description generated with high confidence">
            <a:extLst>
              <a:ext uri="{FF2B5EF4-FFF2-40B4-BE49-F238E27FC236}">
                <a16:creationId xmlns:a16="http://schemas.microsoft.com/office/drawing/2014/main" id="{15A9D33C-815F-4C75-8589-D5CA392C94A2}"/>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8581164"/>
      </p:ext>
    </p:extLst>
  </p:cSld>
  <p:clrMapOvr>
    <a:overrideClrMapping bg1="lt1" tx1="dk1" bg2="lt2" tx2="dk2" accent1="accent1" accent2="accent2" accent3="accent3" accent4="accent4" accent5="accent5" accent6="accent6" hlink="hlink" folHlink="folHlink"/>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770676" y="1890408"/>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770676" y="4164278"/>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923779093"/>
              </p:ext>
            </p:extLst>
          </p:nvPr>
        </p:nvGraphicFramePr>
        <p:xfrm>
          <a:off x="7753886" y="2362983"/>
          <a:ext cx="1371028" cy="1715035"/>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Bahr El Ghazel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a:solidFill>
                            <a:schemeClr val="bg1"/>
                          </a:solidFill>
                          <a:effectLst/>
                          <a:latin typeface="Arial" panose="020B0604020202020204" pitchFamily="34" charset="0"/>
                        </a:rPr>
                        <a:t>Ennedi 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94211784"/>
                  </a:ext>
                </a:extLst>
              </a:tr>
              <a:tr h="245005">
                <a:tc>
                  <a:txBody>
                    <a:bodyPr/>
                    <a:lstStyle/>
                    <a:p>
                      <a:pPr algn="ctr" rtl="0" fontAlgn="b"/>
                      <a:r>
                        <a:rPr lang="fr-FR" sz="1050" b="0" i="0" u="none" strike="noStrike" dirty="0">
                          <a:solidFill>
                            <a:schemeClr val="bg1"/>
                          </a:solidFill>
                          <a:effectLst/>
                          <a:latin typeface="Arial" panose="020B0604020202020204" pitchFamily="34" charset="0"/>
                        </a:rPr>
                        <a:t>Kanem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804399694"/>
                  </a:ext>
                </a:extLst>
              </a:tr>
              <a:tr h="245005">
                <a:tc>
                  <a:txBody>
                    <a:bodyPr/>
                    <a:lstStyle/>
                    <a:p>
                      <a:pPr algn="ctr" rtl="0" fontAlgn="b"/>
                      <a:r>
                        <a:rPr lang="fr-FR" sz="1050" b="0" i="0" u="none" strike="noStrike" dirty="0">
                          <a:solidFill>
                            <a:schemeClr val="bg1"/>
                          </a:solidFill>
                          <a:effectLst/>
                          <a:latin typeface="Arial" panose="020B0604020202020204" pitchFamily="34" charset="0"/>
                        </a:rPr>
                        <a:t>Lac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r h="245005">
                <a:tc>
                  <a:txBody>
                    <a:bodyPr/>
                    <a:lstStyle/>
                    <a:p>
                      <a:pPr algn="ctr" rtl="0" fontAlgn="b"/>
                      <a:r>
                        <a:rPr lang="fr-FR" sz="1050" b="0" i="0" u="none" strike="noStrike" dirty="0">
                          <a:solidFill>
                            <a:schemeClr val="bg1"/>
                          </a:solidFill>
                          <a:effectLst/>
                          <a:latin typeface="Arial" panose="020B0604020202020204" pitchFamily="34" charset="0"/>
                        </a:rPr>
                        <a:t>Moyen-Chari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571976914"/>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Ouaddai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256104643"/>
                  </a:ext>
                </a:extLst>
              </a:tr>
              <a:tr h="245005">
                <a:tc>
                  <a:txBody>
                    <a:bodyPr/>
                    <a:lstStyle/>
                    <a:p>
                      <a:pPr algn="ctr" rtl="0" fontAlgn="b"/>
                      <a:r>
                        <a:rPr lang="fr-FR" sz="1050" b="0" i="0" u="none" strike="noStrike" dirty="0">
                          <a:solidFill>
                            <a:schemeClr val="bg1"/>
                          </a:solidFill>
                          <a:effectLst/>
                          <a:latin typeface="Arial" panose="020B0604020202020204" pitchFamily="34" charset="0"/>
                        </a:rPr>
                        <a:t>Sila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03523449"/>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2670101926"/>
              </p:ext>
            </p:extLst>
          </p:nvPr>
        </p:nvGraphicFramePr>
        <p:xfrm>
          <a:off x="9414010" y="2351328"/>
          <a:ext cx="1547723" cy="1672671"/>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38953">
                <a:tc>
                  <a:txBody>
                    <a:bodyPr/>
                    <a:lstStyle/>
                    <a:p>
                      <a:pPr algn="ctr" rtl="0" fontAlgn="b"/>
                      <a:r>
                        <a:rPr lang="fr-FR" sz="1050" b="0" i="0" u="none" strike="noStrike" dirty="0">
                          <a:solidFill>
                            <a:schemeClr val="tx1"/>
                          </a:solidFill>
                          <a:effectLst/>
                          <a:latin typeface="Arial" panose="020B0604020202020204" pitchFamily="34" charset="0"/>
                        </a:rPr>
                        <a:t>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28.3%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11.9%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38953">
                <a:tc>
                  <a:txBody>
                    <a:bodyPr/>
                    <a:lstStyle/>
                    <a:p>
                      <a:pPr algn="ctr" rtl="0" fontAlgn="b"/>
                      <a:r>
                        <a:rPr lang="fr-FR" sz="1050" b="0" i="0" u="none" strike="noStrike" dirty="0">
                          <a:solidFill>
                            <a:schemeClr val="tx1"/>
                          </a:solidFill>
                          <a:effectLst/>
                          <a:latin typeface="Arial" panose="020B0604020202020204" pitchFamily="34" charset="0"/>
                        </a:rPr>
                        <a:t>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38953">
                <a:tc>
                  <a:txBody>
                    <a:bodyPr/>
                    <a:lstStyle/>
                    <a:p>
                      <a:pPr algn="ctr" rtl="0" fontAlgn="b"/>
                      <a:r>
                        <a:rPr lang="fr-FR" sz="1050" b="0" i="0" u="none" strike="noStrike" dirty="0">
                          <a:solidFill>
                            <a:schemeClr val="tx1"/>
                          </a:solidFill>
                          <a:effectLst/>
                          <a:latin typeface="Arial" panose="020B0604020202020204" pitchFamily="34" charset="0"/>
                        </a:rPr>
                        <a:t>2.4%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870765789"/>
                  </a:ext>
                </a:extLst>
              </a:tr>
              <a:tr h="238953">
                <a:tc>
                  <a:txBody>
                    <a:bodyPr/>
                    <a:lstStyle/>
                    <a:p>
                      <a:pPr algn="ctr" rtl="0" fontAlgn="b"/>
                      <a:r>
                        <a:rPr lang="fr-FR" sz="1050" b="0" i="0" u="none" strike="noStrike" dirty="0">
                          <a:solidFill>
                            <a:schemeClr val="tx1"/>
                          </a:solidFill>
                          <a:effectLst/>
                          <a:latin typeface="Arial" panose="020B0604020202020204" pitchFamily="34" charset="0"/>
                        </a:rPr>
                        <a:t>10.1%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83448181"/>
                  </a:ext>
                </a:extLst>
              </a:tr>
              <a:tr h="238953">
                <a:tc>
                  <a:txBody>
                    <a:bodyPr/>
                    <a:lstStyle/>
                    <a:p>
                      <a:pPr algn="ctr" rtl="0" fontAlgn="b"/>
                      <a:r>
                        <a:rPr lang="fr-FR" sz="1050" b="0" i="0" u="none" strike="noStrike" dirty="0">
                          <a:solidFill>
                            <a:schemeClr val="tx1"/>
                          </a:solidFill>
                          <a:effectLst/>
                          <a:latin typeface="Arial" panose="020B0604020202020204" pitchFamily="34" charset="0"/>
                        </a:rPr>
                        <a:t>8.5%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53519723"/>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459963" y="4149914"/>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000" dirty="0">
                <a:solidFill>
                  <a:prstClr val="white"/>
                </a:solidFill>
                <a:latin typeface="Arial" panose="020B0604020202020204" pitchFamily="34" charset="0"/>
                <a:cs typeface="Arial" panose="020B0604020202020204" pitchFamily="34" charset="0"/>
              </a:rPr>
              <a:t>2.4</a:t>
            </a: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105" name="ColumnHeader">
            <a:extLst>
              <a:ext uri="{FF2B5EF4-FFF2-40B4-BE49-F238E27FC236}">
                <a16:creationId xmlns:a16="http://schemas.microsoft.com/office/drawing/2014/main" id="{3DC9E13E-1AC3-4CAD-A682-DA04565C9497}"/>
              </a:ext>
            </a:extLst>
          </p:cNvPr>
          <p:cNvSpPr>
            <a:spLocks noChangeArrowheads="1"/>
          </p:cNvSpPr>
          <p:nvPr/>
        </p:nvSpPr>
        <p:spPr bwMode="gray">
          <a:xfrm>
            <a:off x="7329387" y="4569358"/>
            <a:ext cx="4113212"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graphicFrame>
        <p:nvGraphicFramePr>
          <p:cNvPr id="106" name="Table 105">
            <a:extLst>
              <a:ext uri="{FF2B5EF4-FFF2-40B4-BE49-F238E27FC236}">
                <a16:creationId xmlns:a16="http://schemas.microsoft.com/office/drawing/2014/main" id="{783FEBCE-134D-463C-8C38-7EBD2CC251E3}"/>
              </a:ext>
            </a:extLst>
          </p:cNvPr>
          <p:cNvGraphicFramePr>
            <a:graphicFrameLocks noGrp="1"/>
          </p:cNvGraphicFramePr>
          <p:nvPr>
            <p:extLst/>
          </p:nvPr>
        </p:nvGraphicFramePr>
        <p:xfrm>
          <a:off x="7763620" y="3815030"/>
          <a:ext cx="1371028" cy="245005"/>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Wadi </a:t>
                      </a:r>
                      <a:r>
                        <a:rPr lang="fr-FR" sz="1050" b="0" i="0" u="none" strike="noStrike" dirty="0" err="1">
                          <a:solidFill>
                            <a:schemeClr val="bg1"/>
                          </a:solidFill>
                          <a:effectLst/>
                          <a:latin typeface="Arial" panose="020B0604020202020204" pitchFamily="34" charset="0"/>
                        </a:rPr>
                        <a:t>Fira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03523449"/>
                  </a:ext>
                </a:extLst>
              </a:tr>
            </a:tbl>
          </a:graphicData>
        </a:graphic>
      </p:graphicFrame>
      <p:sp>
        <p:nvSpPr>
          <p:cNvPr id="109" name="Title 1">
            <a:extLst>
              <a:ext uri="{FF2B5EF4-FFF2-40B4-BE49-F238E27FC236}">
                <a16:creationId xmlns:a16="http://schemas.microsoft.com/office/drawing/2014/main" id="{617DAF27-177B-4806-9BDE-2AE666950074}"/>
              </a:ext>
            </a:extLst>
          </p:cNvPr>
          <p:cNvSpPr txBox="1">
            <a:spLocks/>
          </p:cNvSpPr>
          <p:nvPr/>
        </p:nvSpPr>
        <p:spPr>
          <a:xfrm>
            <a:off x="478310" y="112488"/>
            <a:ext cx="11332690"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la provision de consultations postnatales de retour</a:t>
            </a:r>
            <a:r>
              <a:rPr lang="fr-FR" sz="2000" dirty="0">
                <a:cs typeface="Calibri" panose="020F0502020204030204" pitchFamily="34" charset="0"/>
              </a:rPr>
              <a:t>? </a:t>
            </a:r>
            <a:br>
              <a:rPr lang="fr-FR" sz="3200" dirty="0">
                <a:cs typeface="Arial" pitchFamily="34" charset="0"/>
              </a:rPr>
            </a:br>
            <a:r>
              <a:rPr lang="fr-FR" sz="1400" dirty="0">
                <a:solidFill>
                  <a:srgbClr val="0070C0"/>
                </a:solidFill>
                <a:cs typeface="Arial" pitchFamily="34" charset="0"/>
              </a:rPr>
              <a:t>Cette action est menée par le Ministère de Santé Publique et appuyée par 6 exécutants dans les provinces</a:t>
            </a: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la </a:t>
            </a:r>
            <a:r>
              <a:rPr lang="fr-FR" sz="1200" b="1" dirty="0">
                <a:latin typeface="Arial" pitchFamily="34" charset="0"/>
                <a:cs typeface="Arial" pitchFamily="34" charset="0"/>
              </a:rPr>
              <a:t>provision de consultations postnatales de retour </a:t>
            </a:r>
          </a:p>
        </p:txBody>
      </p:sp>
      <p:sp>
        <p:nvSpPr>
          <p:cNvPr id="112" name="Rectangle 111">
            <a:extLst>
              <a:ext uri="{FF2B5EF4-FFF2-40B4-BE49-F238E27FC236}">
                <a16:creationId xmlns:a16="http://schemas.microsoft.com/office/drawing/2014/main" id="{EC718F9A-1E43-4BA9-9EF6-2CDB72D21D54}"/>
              </a:ext>
            </a:extLst>
          </p:cNvPr>
          <p:cNvSpPr/>
          <p:nvPr/>
        </p:nvSpPr>
        <p:spPr>
          <a:xfrm>
            <a:off x="9451258" y="1890535"/>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Femmes post-partum</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0" name="Rectangle 99">
            <a:extLst>
              <a:ext uri="{FF2B5EF4-FFF2-40B4-BE49-F238E27FC236}">
                <a16:creationId xmlns:a16="http://schemas.microsoft.com/office/drawing/2014/main" id="{A90CF542-42C8-4BCD-8E8E-BAE048415B0C}"/>
              </a:ext>
            </a:extLst>
          </p:cNvPr>
          <p:cNvSpPr/>
          <p:nvPr/>
        </p:nvSpPr>
        <p:spPr>
          <a:xfrm>
            <a:off x="5409360" y="4763013"/>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07" name="Rectangle 106">
            <a:extLst>
              <a:ext uri="{FF2B5EF4-FFF2-40B4-BE49-F238E27FC236}">
                <a16:creationId xmlns:a16="http://schemas.microsoft.com/office/drawing/2014/main" id="{47375A16-F8AC-4B4B-92C1-D16B2B07FD04}"/>
              </a:ext>
            </a:extLst>
          </p:cNvPr>
          <p:cNvSpPr/>
          <p:nvPr/>
        </p:nvSpPr>
        <p:spPr>
          <a:xfrm>
            <a:off x="5415695" y="5017423"/>
            <a:ext cx="257015" cy="130578"/>
          </a:xfrm>
          <a:prstGeom prst="rect">
            <a:avLst/>
          </a:prstGeom>
          <a:solidFill>
            <a:schemeClr val="accent4">
              <a:lumMod val="20000"/>
              <a:lumOff val="8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8" name="Rectangle 107">
            <a:extLst>
              <a:ext uri="{FF2B5EF4-FFF2-40B4-BE49-F238E27FC236}">
                <a16:creationId xmlns:a16="http://schemas.microsoft.com/office/drawing/2014/main" id="{CF06B219-B043-4DC8-A8B8-C8F082D6785B}"/>
              </a:ext>
            </a:extLst>
          </p:cNvPr>
          <p:cNvSpPr/>
          <p:nvPr/>
        </p:nvSpPr>
        <p:spPr>
          <a:xfrm>
            <a:off x="5415695" y="5190990"/>
            <a:ext cx="257015" cy="130578"/>
          </a:xfrm>
          <a:prstGeom prst="rect">
            <a:avLst/>
          </a:prstGeom>
          <a:solidFill>
            <a:schemeClr val="accent4">
              <a:lumMod val="60000"/>
              <a:lumOff val="4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1" name="Rectangle 110">
            <a:extLst>
              <a:ext uri="{FF2B5EF4-FFF2-40B4-BE49-F238E27FC236}">
                <a16:creationId xmlns:a16="http://schemas.microsoft.com/office/drawing/2014/main" id="{CAD6E4EB-382A-4678-B1E6-FC3F51C88E27}"/>
              </a:ext>
            </a:extLst>
          </p:cNvPr>
          <p:cNvSpPr/>
          <p:nvPr/>
        </p:nvSpPr>
        <p:spPr>
          <a:xfrm>
            <a:off x="5415695" y="5364556"/>
            <a:ext cx="257015" cy="130578"/>
          </a:xfrm>
          <a:prstGeom prst="rect">
            <a:avLst/>
          </a:prstGeom>
          <a:solidFill>
            <a:schemeClr val="accent4">
              <a:lumMod val="75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3" name="TextBox 112">
            <a:extLst>
              <a:ext uri="{FF2B5EF4-FFF2-40B4-BE49-F238E27FC236}">
                <a16:creationId xmlns:a16="http://schemas.microsoft.com/office/drawing/2014/main" id="{78297892-FD03-472F-B895-E3B1FE746396}"/>
              </a:ext>
            </a:extLst>
          </p:cNvPr>
          <p:cNvSpPr txBox="1"/>
          <p:nvPr/>
        </p:nvSpPr>
        <p:spPr>
          <a:xfrm>
            <a:off x="5733256" y="4994114"/>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14" name="TextBox 113">
            <a:extLst>
              <a:ext uri="{FF2B5EF4-FFF2-40B4-BE49-F238E27FC236}">
                <a16:creationId xmlns:a16="http://schemas.microsoft.com/office/drawing/2014/main" id="{DB422B18-3875-4671-97D4-A278583BC521}"/>
              </a:ext>
            </a:extLst>
          </p:cNvPr>
          <p:cNvSpPr txBox="1"/>
          <p:nvPr/>
        </p:nvSpPr>
        <p:spPr>
          <a:xfrm>
            <a:off x="5733258" y="5195816"/>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15" name="TextBox 114">
            <a:extLst>
              <a:ext uri="{FF2B5EF4-FFF2-40B4-BE49-F238E27FC236}">
                <a16:creationId xmlns:a16="http://schemas.microsoft.com/office/drawing/2014/main" id="{46741238-2CE3-47F7-B885-249DCC553B77}"/>
              </a:ext>
            </a:extLst>
          </p:cNvPr>
          <p:cNvSpPr txBox="1"/>
          <p:nvPr/>
        </p:nvSpPr>
        <p:spPr>
          <a:xfrm>
            <a:off x="5733258" y="5370703"/>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16" name="TextBox 115">
            <a:extLst>
              <a:ext uri="{FF2B5EF4-FFF2-40B4-BE49-F238E27FC236}">
                <a16:creationId xmlns:a16="http://schemas.microsoft.com/office/drawing/2014/main" id="{95205CFD-E6E7-4697-8572-67CB1809C4CA}"/>
              </a:ext>
            </a:extLst>
          </p:cNvPr>
          <p:cNvSpPr txBox="1"/>
          <p:nvPr/>
        </p:nvSpPr>
        <p:spPr>
          <a:xfrm>
            <a:off x="5733258" y="5545590"/>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17" name="Rectangle 116">
            <a:extLst>
              <a:ext uri="{FF2B5EF4-FFF2-40B4-BE49-F238E27FC236}">
                <a16:creationId xmlns:a16="http://schemas.microsoft.com/office/drawing/2014/main" id="{15FD844A-45E6-47E7-A163-53485309AC91}"/>
              </a:ext>
            </a:extLst>
          </p:cNvPr>
          <p:cNvSpPr/>
          <p:nvPr/>
        </p:nvSpPr>
        <p:spPr>
          <a:xfrm>
            <a:off x="5415694" y="5545590"/>
            <a:ext cx="257015" cy="130578"/>
          </a:xfrm>
          <a:prstGeom prst="rect">
            <a:avLst/>
          </a:prstGeom>
          <a:solidFill>
            <a:schemeClr val="accent4">
              <a:lumMod val="5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8" name="Rectangle 117">
            <a:extLst>
              <a:ext uri="{FF2B5EF4-FFF2-40B4-BE49-F238E27FC236}">
                <a16:creationId xmlns:a16="http://schemas.microsoft.com/office/drawing/2014/main" id="{FD9D9005-257A-4A00-A334-41E001F0FEBC}"/>
              </a:ext>
            </a:extLst>
          </p:cNvPr>
          <p:cNvSpPr/>
          <p:nvPr/>
        </p:nvSpPr>
        <p:spPr>
          <a:xfrm>
            <a:off x="5388042" y="5884574"/>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19" name="Rectangle 118">
            <a:extLst>
              <a:ext uri="{FF2B5EF4-FFF2-40B4-BE49-F238E27FC236}">
                <a16:creationId xmlns:a16="http://schemas.microsoft.com/office/drawing/2014/main" id="{4D395B63-1393-4EFF-B44B-86479E6E24F7}"/>
              </a:ext>
            </a:extLst>
          </p:cNvPr>
          <p:cNvSpPr/>
          <p:nvPr/>
        </p:nvSpPr>
        <p:spPr>
          <a:xfrm>
            <a:off x="5472226" y="5929711"/>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20" name="Rectangle 119">
            <a:extLst>
              <a:ext uri="{FF2B5EF4-FFF2-40B4-BE49-F238E27FC236}">
                <a16:creationId xmlns:a16="http://schemas.microsoft.com/office/drawing/2014/main" id="{AF3C8B19-5EFF-4770-8CD7-7F685C7E71EE}"/>
              </a:ext>
            </a:extLst>
          </p:cNvPr>
          <p:cNvSpPr/>
          <p:nvPr/>
        </p:nvSpPr>
        <p:spPr>
          <a:xfrm>
            <a:off x="5357511" y="6105912"/>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21" name="Rectangle 120">
            <a:extLst>
              <a:ext uri="{FF2B5EF4-FFF2-40B4-BE49-F238E27FC236}">
                <a16:creationId xmlns:a16="http://schemas.microsoft.com/office/drawing/2014/main" id="{E02DDAAF-2DF4-4FFC-8D5B-003F4B69DDFA}"/>
              </a:ext>
            </a:extLst>
          </p:cNvPr>
          <p:cNvSpPr/>
          <p:nvPr/>
        </p:nvSpPr>
        <p:spPr>
          <a:xfrm>
            <a:off x="5357511" y="626179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22" name="Rectangle 121">
            <a:extLst>
              <a:ext uri="{FF2B5EF4-FFF2-40B4-BE49-F238E27FC236}">
                <a16:creationId xmlns:a16="http://schemas.microsoft.com/office/drawing/2014/main" id="{C74EBF10-51F2-41DB-8CE3-0AF86AA9DB96}"/>
              </a:ext>
            </a:extLst>
          </p:cNvPr>
          <p:cNvSpPr/>
          <p:nvPr/>
        </p:nvSpPr>
        <p:spPr>
          <a:xfrm>
            <a:off x="5361430" y="640375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grpSp>
        <p:nvGrpSpPr>
          <p:cNvPr id="123" name="Group 122">
            <a:extLst>
              <a:ext uri="{FF2B5EF4-FFF2-40B4-BE49-F238E27FC236}">
                <a16:creationId xmlns:a16="http://schemas.microsoft.com/office/drawing/2014/main" id="{541D5E61-ED20-4FB5-82F5-47C48C6EA946}"/>
              </a:ext>
            </a:extLst>
          </p:cNvPr>
          <p:cNvGrpSpPr/>
          <p:nvPr/>
        </p:nvGrpSpPr>
        <p:grpSpPr>
          <a:xfrm>
            <a:off x="1291366" y="1883675"/>
            <a:ext cx="3827413" cy="4861837"/>
            <a:chOff x="603749" y="1565476"/>
            <a:chExt cx="3827413" cy="4861837"/>
          </a:xfrm>
        </p:grpSpPr>
        <p:grpSp>
          <p:nvGrpSpPr>
            <p:cNvPr id="124" name="Group 342">
              <a:extLst>
                <a:ext uri="{FF2B5EF4-FFF2-40B4-BE49-F238E27FC236}">
                  <a16:creationId xmlns:a16="http://schemas.microsoft.com/office/drawing/2014/main" id="{6236399C-03F2-491F-9723-828E48E65AD7}"/>
                </a:ext>
              </a:extLst>
            </p:cNvPr>
            <p:cNvGrpSpPr>
              <a:grpSpLocks/>
            </p:cNvGrpSpPr>
            <p:nvPr/>
          </p:nvGrpSpPr>
          <p:grpSpPr bwMode="auto">
            <a:xfrm>
              <a:off x="603749" y="1565476"/>
              <a:ext cx="3827413" cy="4861837"/>
              <a:chOff x="4202687" y="1333501"/>
              <a:chExt cx="3978143" cy="5508598"/>
            </a:xfrm>
          </p:grpSpPr>
          <p:grpSp>
            <p:nvGrpSpPr>
              <p:cNvPr id="130" name="Group 5">
                <a:extLst>
                  <a:ext uri="{FF2B5EF4-FFF2-40B4-BE49-F238E27FC236}">
                    <a16:creationId xmlns:a16="http://schemas.microsoft.com/office/drawing/2014/main" id="{298E378C-9B8D-4136-B898-EE722284672C}"/>
                  </a:ext>
                </a:extLst>
              </p:cNvPr>
              <p:cNvGrpSpPr>
                <a:grpSpLocks noChangeAspect="1"/>
              </p:cNvGrpSpPr>
              <p:nvPr/>
            </p:nvGrpSpPr>
            <p:grpSpPr bwMode="auto">
              <a:xfrm>
                <a:off x="4278259" y="1333501"/>
                <a:ext cx="3902571" cy="5166215"/>
                <a:chOff x="3081647" y="794776"/>
                <a:chExt cx="4311254" cy="5704263"/>
              </a:xfrm>
            </p:grpSpPr>
            <p:sp>
              <p:nvSpPr>
                <p:cNvPr id="154" name="Freeform 8">
                  <a:extLst>
                    <a:ext uri="{FF2B5EF4-FFF2-40B4-BE49-F238E27FC236}">
                      <a16:creationId xmlns:a16="http://schemas.microsoft.com/office/drawing/2014/main" id="{47A7FD2D-BC1F-4C1E-B010-41626D3EFCE9}"/>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FFC2F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10">
                  <a:extLst>
                    <a:ext uri="{FF2B5EF4-FFF2-40B4-BE49-F238E27FC236}">
                      <a16:creationId xmlns:a16="http://schemas.microsoft.com/office/drawing/2014/main" id="{2F12C79D-FF61-4C24-ABC5-B9B1CF89B650}"/>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12">
                  <a:extLst>
                    <a:ext uri="{FF2B5EF4-FFF2-40B4-BE49-F238E27FC236}">
                      <a16:creationId xmlns:a16="http://schemas.microsoft.com/office/drawing/2014/main" id="{89DAAE81-F3BE-4660-9677-EA16C11F8D64}"/>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14">
                  <a:extLst>
                    <a:ext uri="{FF2B5EF4-FFF2-40B4-BE49-F238E27FC236}">
                      <a16:creationId xmlns:a16="http://schemas.microsoft.com/office/drawing/2014/main" id="{F812A611-1BFD-476F-B2E4-58A563AC8916}"/>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8" name="Freeform 16">
                  <a:extLst>
                    <a:ext uri="{FF2B5EF4-FFF2-40B4-BE49-F238E27FC236}">
                      <a16:creationId xmlns:a16="http://schemas.microsoft.com/office/drawing/2014/main" id="{7A603825-5E3B-4727-98BB-C1DC5BBB6567}"/>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FF47D1"/>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9" name="Freeform 20">
                  <a:extLst>
                    <a:ext uri="{FF2B5EF4-FFF2-40B4-BE49-F238E27FC236}">
                      <a16:creationId xmlns:a16="http://schemas.microsoft.com/office/drawing/2014/main" id="{91851C3C-9D70-4F0B-95C3-F66D2358A051}"/>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22">
                  <a:extLst>
                    <a:ext uri="{FF2B5EF4-FFF2-40B4-BE49-F238E27FC236}">
                      <a16:creationId xmlns:a16="http://schemas.microsoft.com/office/drawing/2014/main" id="{7830C3D8-D6B7-4F9B-BDA4-6120F27CE270}"/>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1" name="Freeform 25">
                  <a:extLst>
                    <a:ext uri="{FF2B5EF4-FFF2-40B4-BE49-F238E27FC236}">
                      <a16:creationId xmlns:a16="http://schemas.microsoft.com/office/drawing/2014/main" id="{259F2209-9D9F-4D0B-9002-1CDD03686B71}"/>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2" name="Freeform 26">
                  <a:extLst>
                    <a:ext uri="{FF2B5EF4-FFF2-40B4-BE49-F238E27FC236}">
                      <a16:creationId xmlns:a16="http://schemas.microsoft.com/office/drawing/2014/main" id="{25E05582-1CC9-4BFB-96E8-4DA8CB1D444D}"/>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FFC2F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3" name="Freeform 29">
                  <a:extLst>
                    <a:ext uri="{FF2B5EF4-FFF2-40B4-BE49-F238E27FC236}">
                      <a16:creationId xmlns:a16="http://schemas.microsoft.com/office/drawing/2014/main" id="{492422BC-FCC9-4AD1-9E9C-F0045D651209}"/>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A21A80"/>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4" name="Freeform 30">
                  <a:extLst>
                    <a:ext uri="{FF2B5EF4-FFF2-40B4-BE49-F238E27FC236}">
                      <a16:creationId xmlns:a16="http://schemas.microsoft.com/office/drawing/2014/main" id="{48D71D07-BBD8-458E-9310-E399534EB39A}"/>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5" name="Freeform 33">
                  <a:extLst>
                    <a:ext uri="{FF2B5EF4-FFF2-40B4-BE49-F238E27FC236}">
                      <a16:creationId xmlns:a16="http://schemas.microsoft.com/office/drawing/2014/main" id="{8ED38DAB-B7A0-4823-ABB2-F23E3BBC12AD}"/>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6" name="Freeform 35">
                  <a:extLst>
                    <a:ext uri="{FF2B5EF4-FFF2-40B4-BE49-F238E27FC236}">
                      <a16:creationId xmlns:a16="http://schemas.microsoft.com/office/drawing/2014/main" id="{3F5E3AA5-2F37-45D8-B8A7-760AD4F33CDF}"/>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7" name="Freeform 36">
                  <a:extLst>
                    <a:ext uri="{FF2B5EF4-FFF2-40B4-BE49-F238E27FC236}">
                      <a16:creationId xmlns:a16="http://schemas.microsoft.com/office/drawing/2014/main" id="{ACA9A74E-5397-433C-B28F-C10649E4B3E8}"/>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8" name="Freeform 38">
                  <a:extLst>
                    <a:ext uri="{FF2B5EF4-FFF2-40B4-BE49-F238E27FC236}">
                      <a16:creationId xmlns:a16="http://schemas.microsoft.com/office/drawing/2014/main" id="{1DD75CDA-9894-4AE3-BB87-FDCC416408B8}"/>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9" name="Freeform 40">
                  <a:extLst>
                    <a:ext uri="{FF2B5EF4-FFF2-40B4-BE49-F238E27FC236}">
                      <a16:creationId xmlns:a16="http://schemas.microsoft.com/office/drawing/2014/main" id="{9421A715-9C8F-44D5-B56B-7F6F6A6B6628}"/>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rgbClr val="FFC2F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0" name="Freeform 42">
                  <a:extLst>
                    <a:ext uri="{FF2B5EF4-FFF2-40B4-BE49-F238E27FC236}">
                      <a16:creationId xmlns:a16="http://schemas.microsoft.com/office/drawing/2014/main" id="{9DBF323E-50F7-4605-83B4-640CBE52A1C9}"/>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1" name="Freeform 44">
                  <a:extLst>
                    <a:ext uri="{FF2B5EF4-FFF2-40B4-BE49-F238E27FC236}">
                      <a16:creationId xmlns:a16="http://schemas.microsoft.com/office/drawing/2014/main" id="{491840B6-11B7-4500-AEE8-060CF55382EB}"/>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2" name="Freeform 46">
                  <a:extLst>
                    <a:ext uri="{FF2B5EF4-FFF2-40B4-BE49-F238E27FC236}">
                      <a16:creationId xmlns:a16="http://schemas.microsoft.com/office/drawing/2014/main" id="{85876692-CC34-4FA0-AC54-18D7D752EDE3}"/>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3" name="Freeform 48">
                  <a:extLst>
                    <a:ext uri="{FF2B5EF4-FFF2-40B4-BE49-F238E27FC236}">
                      <a16:creationId xmlns:a16="http://schemas.microsoft.com/office/drawing/2014/main" id="{24F6A680-28F2-47FD-8F38-26AE0BAFAD4F}"/>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4" name="Freeform 50">
                  <a:extLst>
                    <a:ext uri="{FF2B5EF4-FFF2-40B4-BE49-F238E27FC236}">
                      <a16:creationId xmlns:a16="http://schemas.microsoft.com/office/drawing/2014/main" id="{599F0085-956F-4012-9995-698F6104CCC3}"/>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75" name="Freeform 53">
                  <a:extLst>
                    <a:ext uri="{FF2B5EF4-FFF2-40B4-BE49-F238E27FC236}">
                      <a16:creationId xmlns:a16="http://schemas.microsoft.com/office/drawing/2014/main" id="{DA0D3ADD-E316-4130-A097-861F267B7522}"/>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6" name="Freeform 54">
                  <a:extLst>
                    <a:ext uri="{FF2B5EF4-FFF2-40B4-BE49-F238E27FC236}">
                      <a16:creationId xmlns:a16="http://schemas.microsoft.com/office/drawing/2014/main" id="{F32E92D5-B8CE-44AD-BEE0-AE85A8CA4727}"/>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7" name="Freeform 53">
                  <a:extLst>
                    <a:ext uri="{FF2B5EF4-FFF2-40B4-BE49-F238E27FC236}">
                      <a16:creationId xmlns:a16="http://schemas.microsoft.com/office/drawing/2014/main" id="{AA93D54D-7967-4FE7-8DBB-2E620CB938DE}"/>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31" name="Rectangle 30">
                <a:extLst>
                  <a:ext uri="{FF2B5EF4-FFF2-40B4-BE49-F238E27FC236}">
                    <a16:creationId xmlns:a16="http://schemas.microsoft.com/office/drawing/2014/main" id="{8D295611-5A34-4A37-86F3-6CECFC623FA7}"/>
                  </a:ext>
                </a:extLst>
              </p:cNvPr>
              <p:cNvSpPr>
                <a:spLocks noChangeArrowheads="1"/>
              </p:cNvSpPr>
              <p:nvPr/>
            </p:nvSpPr>
            <p:spPr bwMode="auto">
              <a:xfrm>
                <a:off x="4307881" y="6212284"/>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Logone Occidental</a:t>
                </a:r>
              </a:p>
            </p:txBody>
          </p:sp>
          <p:sp>
            <p:nvSpPr>
              <p:cNvPr id="132" name="Rectangle 30">
                <a:extLst>
                  <a:ext uri="{FF2B5EF4-FFF2-40B4-BE49-F238E27FC236}">
                    <a16:creationId xmlns:a16="http://schemas.microsoft.com/office/drawing/2014/main" id="{1CEA0EAA-4E53-4899-B867-78F6894EC99F}"/>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33" name="Rectangle 30">
                <a:extLst>
                  <a:ext uri="{FF2B5EF4-FFF2-40B4-BE49-F238E27FC236}">
                    <a16:creationId xmlns:a16="http://schemas.microsoft.com/office/drawing/2014/main" id="{CAFD960E-30BD-4CF8-BD8D-CAF02EA2F85F}"/>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Moyen-Chari</a:t>
                </a:r>
              </a:p>
            </p:txBody>
          </p:sp>
          <p:sp>
            <p:nvSpPr>
              <p:cNvPr id="134" name="Rectangle 30">
                <a:extLst>
                  <a:ext uri="{FF2B5EF4-FFF2-40B4-BE49-F238E27FC236}">
                    <a16:creationId xmlns:a16="http://schemas.microsoft.com/office/drawing/2014/main" id="{7EE7612D-18F0-4F0F-B582-C998356205B9}"/>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35" name="Rectangle 30">
                <a:extLst>
                  <a:ext uri="{FF2B5EF4-FFF2-40B4-BE49-F238E27FC236}">
                    <a16:creationId xmlns:a16="http://schemas.microsoft.com/office/drawing/2014/main" id="{85B6FB83-AF51-467F-B393-D44858BE36B2}"/>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136" name="Rectangle 30">
                <a:extLst>
                  <a:ext uri="{FF2B5EF4-FFF2-40B4-BE49-F238E27FC236}">
                    <a16:creationId xmlns:a16="http://schemas.microsoft.com/office/drawing/2014/main" id="{87967ED3-1B9D-4DB3-B4AF-88F66B98E0ED}"/>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37" name="Rectangle 30">
                <a:extLst>
                  <a:ext uri="{FF2B5EF4-FFF2-40B4-BE49-F238E27FC236}">
                    <a16:creationId xmlns:a16="http://schemas.microsoft.com/office/drawing/2014/main" id="{0549DE0A-397E-46DE-9B63-6FF38E86BA53}"/>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38" name="Rectangle 30">
                <a:extLst>
                  <a:ext uri="{FF2B5EF4-FFF2-40B4-BE49-F238E27FC236}">
                    <a16:creationId xmlns:a16="http://schemas.microsoft.com/office/drawing/2014/main" id="{7DC7E3BC-3332-4A15-8500-11486146CF1D}"/>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39" name="Rectangle 30">
                <a:extLst>
                  <a:ext uri="{FF2B5EF4-FFF2-40B4-BE49-F238E27FC236}">
                    <a16:creationId xmlns:a16="http://schemas.microsoft.com/office/drawing/2014/main" id="{1577EBBE-3ACE-4364-9392-82C8ACE5FBFB}"/>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40" name="Rectangle 30">
                <a:extLst>
                  <a:ext uri="{FF2B5EF4-FFF2-40B4-BE49-F238E27FC236}">
                    <a16:creationId xmlns:a16="http://schemas.microsoft.com/office/drawing/2014/main" id="{BA9DDE89-0A32-4AAB-A338-C78AC70A4391}"/>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41" name="Rectangle 30">
                <a:extLst>
                  <a:ext uri="{FF2B5EF4-FFF2-40B4-BE49-F238E27FC236}">
                    <a16:creationId xmlns:a16="http://schemas.microsoft.com/office/drawing/2014/main" id="{1E26390B-3041-438F-8469-63B6F77DB067}"/>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42" name="Rectangle 30">
                <a:extLst>
                  <a:ext uri="{FF2B5EF4-FFF2-40B4-BE49-F238E27FC236}">
                    <a16:creationId xmlns:a16="http://schemas.microsoft.com/office/drawing/2014/main" id="{C4D842CC-6AB9-4A8C-B73C-FB102B07FAFD}"/>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43" name="Rectangle 30">
                <a:extLst>
                  <a:ext uri="{FF2B5EF4-FFF2-40B4-BE49-F238E27FC236}">
                    <a16:creationId xmlns:a16="http://schemas.microsoft.com/office/drawing/2014/main" id="{4879C821-B24A-478A-A629-620BFA7F3395}"/>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44" name="Rectangle 30">
                <a:extLst>
                  <a:ext uri="{FF2B5EF4-FFF2-40B4-BE49-F238E27FC236}">
                    <a16:creationId xmlns:a16="http://schemas.microsoft.com/office/drawing/2014/main" id="{01126280-63BF-451A-99FB-81E213A00569}"/>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45" name="Rectangle 30">
                <a:extLst>
                  <a:ext uri="{FF2B5EF4-FFF2-40B4-BE49-F238E27FC236}">
                    <a16:creationId xmlns:a16="http://schemas.microsoft.com/office/drawing/2014/main" id="{21C7DD99-0462-47B0-B0AF-7782D9811356}"/>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latin typeface="+mj-lt"/>
                  </a:rPr>
                  <a:t>Bahr el </a:t>
                </a:r>
              </a:p>
              <a:p>
                <a:pPr algn="ctr"/>
                <a:r>
                  <a:rPr lang="en-US" altLang="en-US" sz="800" b="1" dirty="0" err="1">
                    <a:latin typeface="+mj-lt"/>
                  </a:rPr>
                  <a:t>Gazel</a:t>
                </a:r>
                <a:endParaRPr lang="en-US" altLang="en-US" sz="800" b="1" dirty="0">
                  <a:latin typeface="+mj-lt"/>
                </a:endParaRPr>
              </a:p>
            </p:txBody>
          </p:sp>
          <p:sp>
            <p:nvSpPr>
              <p:cNvPr id="146" name="Rectangle 30">
                <a:extLst>
                  <a:ext uri="{FF2B5EF4-FFF2-40B4-BE49-F238E27FC236}">
                    <a16:creationId xmlns:a16="http://schemas.microsoft.com/office/drawing/2014/main" id="{0937CFF3-9F84-4572-83C2-B0F43E19CB5C}"/>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Kanem</a:t>
                </a:r>
                <a:endParaRPr lang="en-US" altLang="en-US" sz="800" b="1" dirty="0">
                  <a:latin typeface="+mj-lt"/>
                </a:endParaRPr>
              </a:p>
            </p:txBody>
          </p:sp>
          <p:sp>
            <p:nvSpPr>
              <p:cNvPr id="147" name="Rectangle 30">
                <a:extLst>
                  <a:ext uri="{FF2B5EF4-FFF2-40B4-BE49-F238E27FC236}">
                    <a16:creationId xmlns:a16="http://schemas.microsoft.com/office/drawing/2014/main" id="{0B82DF53-7D4B-4453-96B2-1064687E8167}"/>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48" name="Rectangle 30">
                <a:extLst>
                  <a:ext uri="{FF2B5EF4-FFF2-40B4-BE49-F238E27FC236}">
                    <a16:creationId xmlns:a16="http://schemas.microsoft.com/office/drawing/2014/main" id="{9F7C4540-B3AB-4B5A-9857-A35805FBAA41}"/>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49" name="Rectangle 30">
                <a:extLst>
                  <a:ext uri="{FF2B5EF4-FFF2-40B4-BE49-F238E27FC236}">
                    <a16:creationId xmlns:a16="http://schemas.microsoft.com/office/drawing/2014/main" id="{62D8E2F1-CB23-49F1-98DF-DD785F16C042}"/>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50" name="Rectangle 30">
                <a:extLst>
                  <a:ext uri="{FF2B5EF4-FFF2-40B4-BE49-F238E27FC236}">
                    <a16:creationId xmlns:a16="http://schemas.microsoft.com/office/drawing/2014/main" id="{A25213CA-A1FE-435F-8033-75F69656C781}"/>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51" name="Rectangle 30">
                <a:extLst>
                  <a:ext uri="{FF2B5EF4-FFF2-40B4-BE49-F238E27FC236}">
                    <a16:creationId xmlns:a16="http://schemas.microsoft.com/office/drawing/2014/main" id="{0597D860-49F3-46D1-A787-AA842F6AEA2D}"/>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52" name="Rectangle 30">
                <a:extLst>
                  <a:ext uri="{FF2B5EF4-FFF2-40B4-BE49-F238E27FC236}">
                    <a16:creationId xmlns:a16="http://schemas.microsoft.com/office/drawing/2014/main" id="{85627FB7-1CE0-4795-AC99-94A24601E1B2}"/>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53" name="Rectangle 30">
                <a:extLst>
                  <a:ext uri="{FF2B5EF4-FFF2-40B4-BE49-F238E27FC236}">
                    <a16:creationId xmlns:a16="http://schemas.microsoft.com/office/drawing/2014/main" id="{1E82A062-AB39-4406-B430-F02A9CD1648B}"/>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25" name="Straight Connector 124">
              <a:extLst>
                <a:ext uri="{FF2B5EF4-FFF2-40B4-BE49-F238E27FC236}">
                  <a16:creationId xmlns:a16="http://schemas.microsoft.com/office/drawing/2014/main" id="{5D855D5D-1AF2-4789-AC12-87735BC5815A}"/>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E6D3236D-ECBA-403D-AED8-EC189DC537DB}"/>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5E81E936-0331-4F57-9F0C-905AD07DB03B}"/>
                </a:ext>
              </a:extLst>
            </p:cNvPr>
            <p:cNvCxnSpPr>
              <a:cxnSpLocks/>
              <a:stCxn id="131" idx="3"/>
            </p:cNvCxnSpPr>
            <p:nvPr/>
          </p:nvCxnSpPr>
          <p:spPr>
            <a:xfrm flipV="1">
              <a:off x="1429785" y="5758316"/>
              <a:ext cx="424029" cy="23623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29C1F17C-9649-43B1-A682-A18530B63E8E}"/>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638B09C2-5A5A-4F0D-BDD4-2403C0B8605A}"/>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78" name="Callout: Line 177">
            <a:extLst>
              <a:ext uri="{FF2B5EF4-FFF2-40B4-BE49-F238E27FC236}">
                <a16:creationId xmlns:a16="http://schemas.microsoft.com/office/drawing/2014/main" id="{9737F8D6-4379-42C4-B776-156A3B59D485}"/>
              </a:ext>
            </a:extLst>
          </p:cNvPr>
          <p:cNvSpPr/>
          <p:nvPr/>
        </p:nvSpPr>
        <p:spPr>
          <a:xfrm>
            <a:off x="1836791" y="2963310"/>
            <a:ext cx="569194" cy="551088"/>
          </a:xfrm>
          <a:prstGeom prst="borderCallout1">
            <a:avLst>
              <a:gd name="adj1" fmla="val 65347"/>
              <a:gd name="adj2" fmla="val 103075"/>
              <a:gd name="adj3" fmla="val 194876"/>
              <a:gd name="adj4" fmla="val 21028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A21A80"/>
                </a:solidFill>
                <a:latin typeface="Arial" pitchFamily="34" charset="0"/>
                <a:cs typeface="Arial" pitchFamily="34" charset="0"/>
              </a:rPr>
              <a:t>ECHO</a:t>
            </a:r>
          </a:p>
        </p:txBody>
      </p:sp>
      <p:sp>
        <p:nvSpPr>
          <p:cNvPr id="179" name="Callout: Line 178">
            <a:extLst>
              <a:ext uri="{FF2B5EF4-FFF2-40B4-BE49-F238E27FC236}">
                <a16:creationId xmlns:a16="http://schemas.microsoft.com/office/drawing/2014/main" id="{849C16CF-1DFA-4073-920A-66742F4AD679}"/>
              </a:ext>
            </a:extLst>
          </p:cNvPr>
          <p:cNvSpPr/>
          <p:nvPr/>
        </p:nvSpPr>
        <p:spPr>
          <a:xfrm>
            <a:off x="5044035" y="1793694"/>
            <a:ext cx="889279" cy="831851"/>
          </a:xfrm>
          <a:prstGeom prst="borderCallout1">
            <a:avLst>
              <a:gd name="adj1" fmla="val 99738"/>
              <a:gd name="adj2" fmla="val 48601"/>
              <a:gd name="adj3" fmla="val 139788"/>
              <a:gd name="adj4" fmla="val -12107"/>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2A85C7"/>
                </a:solidFill>
                <a:latin typeface="Arial" pitchFamily="34" charset="0"/>
                <a:cs typeface="Arial" pitchFamily="34" charset="0"/>
              </a:rPr>
              <a:t>IRC</a:t>
            </a:r>
          </a:p>
          <a:p>
            <a:r>
              <a:rPr lang="fr-FR" sz="900" b="1" dirty="0" err="1">
                <a:solidFill>
                  <a:srgbClr val="2A85C7"/>
                </a:solidFill>
                <a:latin typeface="Arial" pitchFamily="34" charset="0"/>
                <a:cs typeface="Arial" pitchFamily="34" charset="0"/>
              </a:rPr>
              <a:t>WorldVision</a:t>
            </a:r>
            <a:endParaRPr lang="fr-FR" sz="900" b="1" dirty="0">
              <a:solidFill>
                <a:srgbClr val="2A85C7"/>
              </a:solidFill>
              <a:latin typeface="Arial" pitchFamily="34" charset="0"/>
              <a:cs typeface="Arial" pitchFamily="34" charset="0"/>
            </a:endParaRPr>
          </a:p>
          <a:p>
            <a:r>
              <a:rPr lang="fr-FR" sz="900" b="1" dirty="0">
                <a:solidFill>
                  <a:srgbClr val="A21A80"/>
                </a:solidFill>
                <a:latin typeface="Arial" pitchFamily="34" charset="0"/>
                <a:cs typeface="Arial" pitchFamily="34" charset="0"/>
              </a:rPr>
              <a:t>BPRM</a:t>
            </a:r>
          </a:p>
          <a:p>
            <a:r>
              <a:rPr lang="fr-FR" sz="900" b="1" dirty="0">
                <a:solidFill>
                  <a:srgbClr val="A21A80"/>
                </a:solidFill>
                <a:latin typeface="Arial" pitchFamily="34" charset="0"/>
                <a:cs typeface="Arial" pitchFamily="34" charset="0"/>
              </a:rPr>
              <a:t>UNHCR</a:t>
            </a:r>
          </a:p>
        </p:txBody>
      </p:sp>
      <p:cxnSp>
        <p:nvCxnSpPr>
          <p:cNvPr id="180" name="Straight Connector 179">
            <a:extLst>
              <a:ext uri="{FF2B5EF4-FFF2-40B4-BE49-F238E27FC236}">
                <a16:creationId xmlns:a16="http://schemas.microsoft.com/office/drawing/2014/main" id="{64C01B98-6784-4989-91F3-A7EB6061BD18}"/>
              </a:ext>
            </a:extLst>
          </p:cNvPr>
          <p:cNvCxnSpPr>
            <a:cxnSpLocks/>
            <a:stCxn id="162" idx="48"/>
            <a:endCxn id="178" idx="1"/>
          </p:cNvCxnSpPr>
          <p:nvPr/>
        </p:nvCxnSpPr>
        <p:spPr>
          <a:xfrm flipH="1" flipV="1">
            <a:off x="2121388" y="3514398"/>
            <a:ext cx="3894" cy="577635"/>
          </a:xfrm>
          <a:prstGeom prst="line">
            <a:avLst/>
          </a:prstGeom>
          <a:ln w="19050"/>
        </p:spPr>
        <p:style>
          <a:lnRef idx="1">
            <a:schemeClr val="accent2"/>
          </a:lnRef>
          <a:fillRef idx="0">
            <a:schemeClr val="accent2"/>
          </a:fillRef>
          <a:effectRef idx="0">
            <a:schemeClr val="accent2"/>
          </a:effectRef>
          <a:fontRef idx="minor">
            <a:schemeClr val="tx1"/>
          </a:fontRef>
        </p:style>
      </p:cxnSp>
      <p:sp>
        <p:nvSpPr>
          <p:cNvPr id="181" name="Callout: Line 180">
            <a:extLst>
              <a:ext uri="{FF2B5EF4-FFF2-40B4-BE49-F238E27FC236}">
                <a16:creationId xmlns:a16="http://schemas.microsoft.com/office/drawing/2014/main" id="{7EE3C39E-B6EA-4C62-8D35-A89A24B7F2D7}"/>
              </a:ext>
            </a:extLst>
          </p:cNvPr>
          <p:cNvSpPr/>
          <p:nvPr/>
        </p:nvSpPr>
        <p:spPr>
          <a:xfrm>
            <a:off x="246217" y="1822114"/>
            <a:ext cx="889279" cy="1941944"/>
          </a:xfrm>
          <a:prstGeom prst="borderCallout1">
            <a:avLst>
              <a:gd name="adj1" fmla="val 101223"/>
              <a:gd name="adj2" fmla="val 33316"/>
              <a:gd name="adj3" fmla="val 141274"/>
              <a:gd name="adj4" fmla="val 18520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Alima</a:t>
            </a:r>
          </a:p>
          <a:p>
            <a:r>
              <a:rPr lang="fr-FR" sz="900" b="1" dirty="0">
                <a:solidFill>
                  <a:srgbClr val="FF0000"/>
                </a:solidFill>
                <a:latin typeface="Arial" pitchFamily="34" charset="0"/>
                <a:cs typeface="Arial" pitchFamily="34" charset="0"/>
              </a:rPr>
              <a:t>Alerte Sante</a:t>
            </a:r>
          </a:p>
          <a:p>
            <a:r>
              <a:rPr lang="fr-FR" sz="900" b="1" dirty="0">
                <a:solidFill>
                  <a:srgbClr val="FF0000"/>
                </a:solidFill>
                <a:latin typeface="Arial" pitchFamily="34" charset="0"/>
                <a:cs typeface="Arial" pitchFamily="34" charset="0"/>
              </a:rPr>
              <a:t>IMC</a:t>
            </a:r>
          </a:p>
          <a:p>
            <a:r>
              <a:rPr lang="fr-FR" sz="900" b="1" dirty="0">
                <a:solidFill>
                  <a:srgbClr val="FF0000"/>
                </a:solidFill>
                <a:latin typeface="Arial" pitchFamily="34" charset="0"/>
                <a:cs typeface="Arial" pitchFamily="34" charset="0"/>
              </a:rPr>
              <a:t>IRC</a:t>
            </a:r>
          </a:p>
          <a:p>
            <a:r>
              <a:rPr lang="fr-FR" sz="900" b="1" dirty="0">
                <a:solidFill>
                  <a:srgbClr val="2A85C7"/>
                </a:solidFill>
                <a:latin typeface="Arial" pitchFamily="34" charset="0"/>
                <a:cs typeface="Arial" pitchFamily="34" charset="0"/>
              </a:rPr>
              <a:t>IRC</a:t>
            </a:r>
          </a:p>
          <a:p>
            <a:r>
              <a:rPr lang="fr-FR" sz="900" b="1" dirty="0">
                <a:solidFill>
                  <a:srgbClr val="2A85C7"/>
                </a:solidFill>
                <a:latin typeface="Arial" pitchFamily="34" charset="0"/>
                <a:cs typeface="Arial" pitchFamily="34" charset="0"/>
              </a:rPr>
              <a:t>Alerte Sante</a:t>
            </a:r>
          </a:p>
          <a:p>
            <a:r>
              <a:rPr lang="fr-FR" sz="900" b="1" dirty="0">
                <a:solidFill>
                  <a:srgbClr val="2A85C7"/>
                </a:solidFill>
                <a:latin typeface="Arial" pitchFamily="34" charset="0"/>
                <a:cs typeface="Arial" pitchFamily="34" charset="0"/>
              </a:rPr>
              <a:t>Alima</a:t>
            </a:r>
          </a:p>
          <a:p>
            <a:r>
              <a:rPr lang="fr-FR" sz="900" b="1" dirty="0">
                <a:solidFill>
                  <a:srgbClr val="A21A80"/>
                </a:solidFill>
                <a:latin typeface="Arial" pitchFamily="34" charset="0"/>
                <a:cs typeface="Arial" pitchFamily="34" charset="0"/>
              </a:rPr>
              <a:t>CDC</a:t>
            </a:r>
          </a:p>
          <a:p>
            <a:r>
              <a:rPr lang="fr-FR" sz="900" b="1" dirty="0">
                <a:solidFill>
                  <a:srgbClr val="A21A80"/>
                </a:solidFill>
                <a:latin typeface="Arial" pitchFamily="34" charset="0"/>
                <a:cs typeface="Arial" pitchFamily="34" charset="0"/>
              </a:rPr>
              <a:t>ECHO</a:t>
            </a:r>
          </a:p>
          <a:p>
            <a:r>
              <a:rPr lang="fr-FR" sz="900" b="1" dirty="0">
                <a:solidFill>
                  <a:srgbClr val="A21A80"/>
                </a:solidFill>
                <a:latin typeface="Arial" pitchFamily="34" charset="0"/>
                <a:cs typeface="Arial" pitchFamily="34" charset="0"/>
              </a:rPr>
              <a:t>UNHCR</a:t>
            </a:r>
          </a:p>
          <a:p>
            <a:r>
              <a:rPr lang="fr-FR" sz="900" b="1" dirty="0">
                <a:solidFill>
                  <a:srgbClr val="A21A80"/>
                </a:solidFill>
                <a:latin typeface="Arial" pitchFamily="34" charset="0"/>
                <a:cs typeface="Arial" pitchFamily="34" charset="0"/>
              </a:rPr>
              <a:t>OFDA</a:t>
            </a:r>
          </a:p>
          <a:p>
            <a:r>
              <a:rPr lang="fr-FR" sz="900" b="1" dirty="0">
                <a:solidFill>
                  <a:srgbClr val="A21A80"/>
                </a:solidFill>
                <a:latin typeface="Arial" pitchFamily="34" charset="0"/>
                <a:cs typeface="Arial" pitchFamily="34" charset="0"/>
              </a:rPr>
              <a:t>SIDA</a:t>
            </a:r>
          </a:p>
        </p:txBody>
      </p:sp>
      <p:sp>
        <p:nvSpPr>
          <p:cNvPr id="183" name="Callout: Line 182">
            <a:extLst>
              <a:ext uri="{FF2B5EF4-FFF2-40B4-BE49-F238E27FC236}">
                <a16:creationId xmlns:a16="http://schemas.microsoft.com/office/drawing/2014/main" id="{D365185B-1AC7-4910-BE60-3A6E4D91ECE2}"/>
              </a:ext>
            </a:extLst>
          </p:cNvPr>
          <p:cNvSpPr/>
          <p:nvPr/>
        </p:nvSpPr>
        <p:spPr>
          <a:xfrm>
            <a:off x="4131197" y="6013449"/>
            <a:ext cx="486405" cy="278990"/>
          </a:xfrm>
          <a:prstGeom prst="borderCallout1">
            <a:avLst>
              <a:gd name="adj1" fmla="val 47852"/>
              <a:gd name="adj2" fmla="val -937"/>
              <a:gd name="adj3" fmla="val -19681"/>
              <a:gd name="adj4" fmla="val -8232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endParaRPr lang="fr-FR" sz="900" b="1" dirty="0">
              <a:solidFill>
                <a:srgbClr val="A21A80"/>
              </a:solidFill>
              <a:latin typeface="Arial" pitchFamily="34" charset="0"/>
              <a:cs typeface="Arial" pitchFamily="34" charset="0"/>
            </a:endParaRPr>
          </a:p>
        </p:txBody>
      </p:sp>
      <p:sp>
        <p:nvSpPr>
          <p:cNvPr id="184" name="Callout: Line 183">
            <a:extLst>
              <a:ext uri="{FF2B5EF4-FFF2-40B4-BE49-F238E27FC236}">
                <a16:creationId xmlns:a16="http://schemas.microsoft.com/office/drawing/2014/main" id="{D27952CF-8F95-4020-87C1-18D9B326873C}"/>
              </a:ext>
            </a:extLst>
          </p:cNvPr>
          <p:cNvSpPr/>
          <p:nvPr/>
        </p:nvSpPr>
        <p:spPr>
          <a:xfrm>
            <a:off x="5364547" y="3834672"/>
            <a:ext cx="889279" cy="919911"/>
          </a:xfrm>
          <a:prstGeom prst="borderCallout1">
            <a:avLst>
              <a:gd name="adj1" fmla="val 55552"/>
              <a:gd name="adj2" fmla="val 2746"/>
              <a:gd name="adj3" fmla="val 100976"/>
              <a:gd name="adj4" fmla="val -8575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FF0000"/>
                </a:solidFill>
                <a:latin typeface="Arial" pitchFamily="34" charset="0"/>
                <a:cs typeface="Arial" pitchFamily="34" charset="0"/>
              </a:rPr>
              <a:t>IRC</a:t>
            </a:r>
          </a:p>
          <a:p>
            <a:r>
              <a:rPr lang="fr-FR" sz="900" b="1" dirty="0">
                <a:solidFill>
                  <a:srgbClr val="2A85C7"/>
                </a:solidFill>
                <a:latin typeface="Arial" pitchFamily="34" charset="0"/>
                <a:cs typeface="Arial" pitchFamily="34" charset="0"/>
              </a:rPr>
              <a:t>IRC</a:t>
            </a:r>
          </a:p>
          <a:p>
            <a:r>
              <a:rPr lang="fr-FR" sz="900" b="1" dirty="0">
                <a:solidFill>
                  <a:srgbClr val="2A85C7"/>
                </a:solidFill>
                <a:latin typeface="Arial" pitchFamily="34" charset="0"/>
                <a:cs typeface="Arial" pitchFamily="34" charset="0"/>
              </a:rPr>
              <a:t>PUI</a:t>
            </a:r>
          </a:p>
          <a:p>
            <a:r>
              <a:rPr lang="fr-FR" sz="900" b="1" dirty="0">
                <a:solidFill>
                  <a:srgbClr val="A21A80"/>
                </a:solidFill>
                <a:latin typeface="Arial" pitchFamily="34" charset="0"/>
                <a:cs typeface="Arial" pitchFamily="34" charset="0"/>
              </a:rPr>
              <a:t>BPRM</a:t>
            </a:r>
          </a:p>
          <a:p>
            <a:r>
              <a:rPr lang="fr-FR" sz="900" b="1" dirty="0">
                <a:solidFill>
                  <a:srgbClr val="A21A80"/>
                </a:solidFill>
                <a:latin typeface="Arial" pitchFamily="34" charset="0"/>
                <a:cs typeface="Arial" pitchFamily="34" charset="0"/>
              </a:rPr>
              <a:t>UNHCR</a:t>
            </a:r>
          </a:p>
        </p:txBody>
      </p:sp>
      <p:sp>
        <p:nvSpPr>
          <p:cNvPr id="186" name="Callout: Line 185">
            <a:extLst>
              <a:ext uri="{FF2B5EF4-FFF2-40B4-BE49-F238E27FC236}">
                <a16:creationId xmlns:a16="http://schemas.microsoft.com/office/drawing/2014/main" id="{04550290-09D9-4FD7-9DB5-0BE41160B2D8}"/>
              </a:ext>
            </a:extLst>
          </p:cNvPr>
          <p:cNvSpPr/>
          <p:nvPr/>
        </p:nvSpPr>
        <p:spPr>
          <a:xfrm>
            <a:off x="5372241" y="3015864"/>
            <a:ext cx="865229" cy="730927"/>
          </a:xfrm>
          <a:prstGeom prst="borderCallout1">
            <a:avLst>
              <a:gd name="adj1" fmla="val 68893"/>
              <a:gd name="adj2" fmla="val 2746"/>
              <a:gd name="adj3" fmla="val 141064"/>
              <a:gd name="adj4" fmla="val -8301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2A85C7"/>
                </a:solidFill>
                <a:latin typeface="Arial" pitchFamily="34" charset="0"/>
                <a:cs typeface="Arial" pitchFamily="34" charset="0"/>
              </a:rPr>
              <a:t>IRC</a:t>
            </a:r>
          </a:p>
          <a:p>
            <a:r>
              <a:rPr lang="fr-FR" sz="900" b="1" dirty="0">
                <a:solidFill>
                  <a:srgbClr val="A21A80"/>
                </a:solidFill>
                <a:latin typeface="Arial" pitchFamily="34" charset="0"/>
                <a:cs typeface="Arial" pitchFamily="34" charset="0"/>
              </a:rPr>
              <a:t>BPRM</a:t>
            </a:r>
          </a:p>
          <a:p>
            <a:r>
              <a:rPr lang="fr-FR" sz="900" b="1" dirty="0">
                <a:solidFill>
                  <a:srgbClr val="A21A80"/>
                </a:solidFill>
                <a:latin typeface="Arial" pitchFamily="34" charset="0"/>
                <a:cs typeface="Arial" pitchFamily="34" charset="0"/>
              </a:rPr>
              <a:t>ECHO</a:t>
            </a:r>
          </a:p>
          <a:p>
            <a:r>
              <a:rPr lang="fr-FR" sz="900" b="1" dirty="0">
                <a:solidFill>
                  <a:srgbClr val="A21A80"/>
                </a:solidFill>
                <a:latin typeface="Arial" pitchFamily="34" charset="0"/>
                <a:cs typeface="Arial" pitchFamily="34" charset="0"/>
              </a:rPr>
              <a:t>UNHCR</a:t>
            </a:r>
          </a:p>
        </p:txBody>
      </p:sp>
      <p:sp>
        <p:nvSpPr>
          <p:cNvPr id="89" name="TextBox 88">
            <a:extLst>
              <a:ext uri="{FF2B5EF4-FFF2-40B4-BE49-F238E27FC236}">
                <a16:creationId xmlns:a16="http://schemas.microsoft.com/office/drawing/2014/main" id="{9D00B84B-625F-4028-A85B-85B3DBFA696B}"/>
              </a:ext>
            </a:extLst>
          </p:cNvPr>
          <p:cNvSpPr txBox="1"/>
          <p:nvPr/>
        </p:nvSpPr>
        <p:spPr>
          <a:xfrm>
            <a:off x="7459416" y="5022635"/>
            <a:ext cx="3698801" cy="1197420"/>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7 provinces.</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Lac a la plus </a:t>
            </a:r>
            <a:r>
              <a:rPr lang="en-US" sz="1100" dirty="0" err="1">
                <a:solidFill>
                  <a:srgbClr val="000000"/>
                </a:solidFill>
                <a:latin typeface="Arial" pitchFamily="34" charset="0"/>
                <a:cs typeface="Arial" pitchFamily="34" charset="0"/>
              </a:rPr>
              <a:t>grande</a:t>
            </a:r>
            <a:r>
              <a:rPr lang="en-US" sz="1100" dirty="0">
                <a:solidFill>
                  <a:srgbClr val="000000"/>
                </a:solidFill>
                <a:latin typeface="Arial" pitchFamily="34" charset="0"/>
                <a:cs typeface="Arial" pitchFamily="34" charset="0"/>
              </a:rPr>
              <a:t> presence de parties </a:t>
            </a:r>
            <a:r>
              <a:rPr lang="en-US" sz="1100" dirty="0" err="1">
                <a:solidFill>
                  <a:srgbClr val="000000"/>
                </a:solidFill>
                <a:latin typeface="Arial" pitchFamily="34" charset="0"/>
                <a:cs typeface="Arial" pitchFamily="34" charset="0"/>
              </a:rPr>
              <a:t>prenantes</a:t>
            </a:r>
            <a:r>
              <a:rPr lang="en-US" sz="1100" dirty="0">
                <a:solidFill>
                  <a:srgbClr val="000000"/>
                </a:solidFill>
                <a:latin typeface="Arial" pitchFamily="34" charset="0"/>
                <a:cs typeface="Arial" pitchFamily="34" charset="0"/>
              </a:rPr>
              <a:t> et la couverture de </a:t>
            </a:r>
            <a:r>
              <a:rPr lang="en-US" sz="1100" dirty="0" err="1">
                <a:solidFill>
                  <a:srgbClr val="000000"/>
                </a:solidFill>
                <a:latin typeface="Arial" pitchFamily="34" charset="0"/>
                <a:cs typeface="Arial" pitchFamily="34" charset="0"/>
              </a:rPr>
              <a:t>groupe</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cible</a:t>
            </a:r>
            <a:r>
              <a:rPr lang="en-US" sz="1100" dirty="0">
                <a:solidFill>
                  <a:srgbClr val="000000"/>
                </a:solidFill>
                <a:latin typeface="Arial" pitchFamily="34" charset="0"/>
                <a:cs typeface="Arial" pitchFamily="34" charset="0"/>
              </a:rPr>
              <a:t> la plus </a:t>
            </a:r>
            <a:r>
              <a:rPr lang="en-US" sz="1100" dirty="0" err="1">
                <a:solidFill>
                  <a:srgbClr val="000000"/>
                </a:solidFill>
                <a:latin typeface="Arial" pitchFamily="34" charset="0"/>
                <a:cs typeface="Arial" pitchFamily="34" charset="0"/>
              </a:rPr>
              <a:t>elevée</a:t>
            </a:r>
            <a:r>
              <a:rPr lang="en-US" sz="1100" dirty="0">
                <a:solidFill>
                  <a:srgbClr val="000000"/>
                </a:solidFill>
                <a:latin typeface="Arial" pitchFamily="34" charset="0"/>
                <a:cs typeface="Arial" pitchFamily="34" charset="0"/>
              </a:rPr>
              <a:t>. </a:t>
            </a:r>
          </a:p>
          <a:p>
            <a:pPr marL="171450" indent="-171450">
              <a:buFont typeface="Arial" panose="020B0604020202020204" pitchFamily="34" charset="0"/>
              <a:buChar char="•"/>
            </a:pPr>
            <a:endParaRPr lang="en-US" sz="1100" dirty="0">
              <a:solidFill>
                <a:srgbClr val="000000"/>
              </a:solidFill>
              <a:latin typeface="Arial" pitchFamily="34" charset="0"/>
              <a:cs typeface="Arial" pitchFamily="34" charset="0"/>
            </a:endParaRPr>
          </a:p>
          <a:p>
            <a:pPr marL="171450" indent="-171450">
              <a:buFont typeface="Arial" panose="020B0604020202020204" pitchFamily="34" charset="0"/>
              <a:buChar char="•"/>
            </a:pPr>
            <a:endParaRPr lang="en-US" sz="1100" dirty="0">
              <a:solidFill>
                <a:srgbClr val="000000"/>
              </a:solidFill>
              <a:latin typeface="Arial" pitchFamily="34" charset="0"/>
              <a:cs typeface="Arial" pitchFamily="34" charset="0"/>
            </a:endParaRPr>
          </a:p>
          <a:p>
            <a:pPr marL="171450" indent="-171450" algn="ctr">
              <a:buFont typeface="Arial" panose="020B0604020202020204" pitchFamily="34" charset="0"/>
              <a:buChar char="•"/>
            </a:pPr>
            <a:endParaRPr lang="en-US" sz="1100" dirty="0">
              <a:solidFill>
                <a:srgbClr val="000000"/>
              </a:solidFill>
              <a:latin typeface="Arial" pitchFamily="34" charset="0"/>
              <a:cs typeface="Arial" pitchFamily="34" charset="0"/>
            </a:endParaRPr>
          </a:p>
        </p:txBody>
      </p:sp>
      <p:pic>
        <p:nvPicPr>
          <p:cNvPr id="90" name="Picture 89" descr="A screenshot of a cell phone&#10;&#10;Description generated with high confidence">
            <a:extLst>
              <a:ext uri="{FF2B5EF4-FFF2-40B4-BE49-F238E27FC236}">
                <a16:creationId xmlns:a16="http://schemas.microsoft.com/office/drawing/2014/main" id="{8D4C2401-9044-4381-BA36-85F10A6C0FE1}"/>
              </a:ext>
            </a:extLst>
          </p:cNvPr>
          <p:cNvPicPr>
            <a:picLocks noChangeAspect="1"/>
          </p:cNvPicPr>
          <p:nvPr/>
        </p:nvPicPr>
        <p:blipFill>
          <a:blip r:embed="rId4"/>
          <a:stretch>
            <a:fillRect/>
          </a:stretch>
        </p:blipFill>
        <p:spPr>
          <a:xfrm>
            <a:off x="10559033" y="518547"/>
            <a:ext cx="1401154" cy="817230"/>
          </a:xfrm>
          <a:prstGeom prst="rect">
            <a:avLst/>
          </a:prstGeom>
        </p:spPr>
      </p:pic>
    </p:spTree>
    <p:extLst>
      <p:ext uri="{BB962C8B-B14F-4D97-AF65-F5344CB8AC3E}">
        <p14:creationId xmlns:p14="http://schemas.microsoft.com/office/powerpoint/2010/main" val="3476131335"/>
      </p:ext>
    </p:extLst>
  </p:cSld>
  <p:clrMapOvr>
    <a:overrideClrMapping bg1="lt1" tx1="dk1" bg2="lt2" tx2="dk2" accent1="accent1" accent2="accent2" accent3="accent3" accent4="accent4" accent5="accent5" accent6="accent6" hlink="hlink" folHlink="folHlink"/>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30416E-BFA6-476A-81A0-0A9D2E28FDF7}"/>
              </a:ext>
            </a:extLst>
          </p:cNvPr>
          <p:cNvSpPr>
            <a:spLocks noGrp="1"/>
          </p:cNvSpPr>
          <p:nvPr>
            <p:ph type="title"/>
          </p:nvPr>
        </p:nvSpPr>
        <p:spPr>
          <a:xfrm>
            <a:off x="561730" y="140626"/>
            <a:ext cx="11068539" cy="831850"/>
          </a:xfrm>
        </p:spPr>
        <p:txBody>
          <a:bodyPr/>
          <a:lstStyle/>
          <a:p>
            <a:r>
              <a:rPr lang="fr-FR" sz="2000" dirty="0">
                <a:cs typeface="Arial" pitchFamily="34" charset="0"/>
              </a:rPr>
              <a:t>Quelles sont les provinces avec les taux de prévalence de paludisme les plus élevés? </a:t>
            </a:r>
            <a:br>
              <a:rPr lang="fr-FR" sz="3200" dirty="0">
                <a:cs typeface="Arial" pitchFamily="34" charset="0"/>
              </a:rPr>
            </a:br>
            <a:r>
              <a:rPr lang="fr-FR" sz="1400" dirty="0">
                <a:solidFill>
                  <a:srgbClr val="0070C0"/>
                </a:solidFill>
                <a:cs typeface="Arial" pitchFamily="34" charset="0"/>
              </a:rPr>
              <a:t>La Prévalence d'épisode paludique pendant la grossesse est la plus élevée en </a:t>
            </a:r>
            <a:r>
              <a:rPr lang="fr-FR" sz="1400" dirty="0" err="1">
                <a:solidFill>
                  <a:srgbClr val="0070C0"/>
                </a:solidFill>
                <a:cs typeface="Arial" pitchFamily="34" charset="0"/>
              </a:rPr>
              <a:t>Tandjilé</a:t>
            </a:r>
            <a:r>
              <a:rPr lang="fr-FR" sz="1400" dirty="0">
                <a:solidFill>
                  <a:srgbClr val="0070C0"/>
                </a:solidFill>
                <a:cs typeface="Arial" pitchFamily="34" charset="0"/>
              </a:rPr>
              <a:t> alors que celle du paludisme chez                         les enfants (&lt;5ans) est la plus élevée a Wadi </a:t>
            </a:r>
            <a:r>
              <a:rPr lang="fr-FR" sz="1400" dirty="0" err="1">
                <a:solidFill>
                  <a:srgbClr val="0070C0"/>
                </a:solidFill>
                <a:cs typeface="Arial" pitchFamily="34" charset="0"/>
              </a:rPr>
              <a:t>Fira</a:t>
            </a:r>
            <a:endParaRPr lang="en-US" sz="1400" dirty="0"/>
          </a:p>
        </p:txBody>
      </p:sp>
      <p:pic>
        <p:nvPicPr>
          <p:cNvPr id="5" name="Picture 4" descr="A picture containing screenshot&#10;&#10;Description generated with very high confidence">
            <a:extLst>
              <a:ext uri="{FF2B5EF4-FFF2-40B4-BE49-F238E27FC236}">
                <a16:creationId xmlns:a16="http://schemas.microsoft.com/office/drawing/2014/main" id="{C679E7F5-9C90-41D8-83E7-94EA5AEF8D7D}"/>
              </a:ext>
            </a:extLst>
          </p:cNvPr>
          <p:cNvPicPr>
            <a:picLocks noChangeAspect="1"/>
          </p:cNvPicPr>
          <p:nvPr/>
        </p:nvPicPr>
        <p:blipFill rotWithShape="1">
          <a:blip r:embed="rId2">
            <a:extLst>
              <a:ext uri="{28A0092B-C50C-407E-A947-70E740481C1C}">
                <a14:useLocalDpi xmlns:a14="http://schemas.microsoft.com/office/drawing/2010/main" val="0"/>
              </a:ext>
            </a:extLst>
          </a:blip>
          <a:srcRect t="4821" b="4537"/>
          <a:stretch/>
        </p:blipFill>
        <p:spPr>
          <a:xfrm>
            <a:off x="1162317" y="1613606"/>
            <a:ext cx="8876116" cy="4890611"/>
          </a:xfrm>
          <a:prstGeom prst="rect">
            <a:avLst/>
          </a:prstGeom>
        </p:spPr>
      </p:pic>
      <p:sp>
        <p:nvSpPr>
          <p:cNvPr id="6" name="TextBox 5">
            <a:extLst>
              <a:ext uri="{FF2B5EF4-FFF2-40B4-BE49-F238E27FC236}">
                <a16:creationId xmlns:a16="http://schemas.microsoft.com/office/drawing/2014/main" id="{59345B80-D5B4-4CC4-B109-5EFA49B4CFB9}"/>
              </a:ext>
            </a:extLst>
          </p:cNvPr>
          <p:cNvSpPr txBox="1"/>
          <p:nvPr/>
        </p:nvSpPr>
        <p:spPr>
          <a:xfrm>
            <a:off x="10453033" y="2479524"/>
            <a:ext cx="1575303" cy="2043806"/>
          </a:xfrm>
          <a:prstGeom prst="rect">
            <a:avLst/>
          </a:prstGeom>
          <a:noFill/>
        </p:spPr>
        <p:txBody>
          <a:bodyPr wrap="square" tIns="90000" bIns="90000" rtlCol="0" anchor="t">
            <a:spAutoFit/>
          </a:bodyPr>
          <a:lstStyle/>
          <a:p>
            <a:r>
              <a:rPr lang="fr-FR" sz="1100" dirty="0">
                <a:solidFill>
                  <a:srgbClr val="000000"/>
                </a:solidFill>
                <a:latin typeface="Arial" pitchFamily="34" charset="0"/>
                <a:cs typeface="Arial" pitchFamily="34" charset="0"/>
              </a:rPr>
              <a:t>Prévalence d'épisode paludique pendant la grossesse</a:t>
            </a:r>
          </a:p>
          <a:p>
            <a:endParaRPr lang="fr-FR" sz="1100" dirty="0">
              <a:solidFill>
                <a:srgbClr val="000000"/>
              </a:solidFill>
              <a:latin typeface="Arial" pitchFamily="34" charset="0"/>
              <a:cs typeface="Arial" pitchFamily="34" charset="0"/>
            </a:endParaRPr>
          </a:p>
          <a:p>
            <a:r>
              <a:rPr lang="fr-FR" sz="1100" dirty="0">
                <a:solidFill>
                  <a:srgbClr val="000000"/>
                </a:solidFill>
                <a:latin typeface="Arial" pitchFamily="34" charset="0"/>
                <a:cs typeface="Arial" pitchFamily="34" charset="0"/>
              </a:rPr>
              <a:t>Prévalence du paludisme chez les enfants moins que 5 ans</a:t>
            </a:r>
          </a:p>
          <a:p>
            <a:endParaRPr lang="fr-FR" sz="1100" dirty="0">
              <a:solidFill>
                <a:srgbClr val="000000"/>
              </a:solidFill>
              <a:latin typeface="Arial" pitchFamily="34" charset="0"/>
              <a:cs typeface="Arial" pitchFamily="34" charset="0"/>
            </a:endParaRPr>
          </a:p>
          <a:p>
            <a:r>
              <a:rPr lang="fr-FR" sz="1100" dirty="0">
                <a:solidFill>
                  <a:srgbClr val="000000"/>
                </a:solidFill>
                <a:latin typeface="Arial" pitchFamily="34" charset="0"/>
                <a:cs typeface="Arial" pitchFamily="34" charset="0"/>
              </a:rPr>
              <a:t>Taux de Prévalence les plus élevées </a:t>
            </a:r>
            <a:endParaRPr lang="en-US" sz="1100" dirty="0">
              <a:solidFill>
                <a:srgbClr val="000000"/>
              </a:solidFill>
              <a:latin typeface="Arial" pitchFamily="34" charset="0"/>
              <a:cs typeface="Arial" pitchFamily="34" charset="0"/>
            </a:endParaRPr>
          </a:p>
        </p:txBody>
      </p:sp>
      <p:sp>
        <p:nvSpPr>
          <p:cNvPr id="7" name="Oval 6">
            <a:extLst>
              <a:ext uri="{FF2B5EF4-FFF2-40B4-BE49-F238E27FC236}">
                <a16:creationId xmlns:a16="http://schemas.microsoft.com/office/drawing/2014/main" id="{057C8E20-B953-4E26-9D43-B8D1FD598C3E}"/>
              </a:ext>
            </a:extLst>
          </p:cNvPr>
          <p:cNvSpPr/>
          <p:nvPr/>
        </p:nvSpPr>
        <p:spPr>
          <a:xfrm>
            <a:off x="10241734" y="2578954"/>
            <a:ext cx="135802" cy="144855"/>
          </a:xfrm>
          <a:prstGeom prst="ellipse">
            <a:avLst/>
          </a:prstGeom>
          <a:solidFill>
            <a:srgbClr val="A9BE3B"/>
          </a:solidFill>
          <a:ln w="952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sp>
        <p:nvSpPr>
          <p:cNvPr id="8" name="Oval 7">
            <a:extLst>
              <a:ext uri="{FF2B5EF4-FFF2-40B4-BE49-F238E27FC236}">
                <a16:creationId xmlns:a16="http://schemas.microsoft.com/office/drawing/2014/main" id="{163B75AE-8A30-4987-B352-553A5E60B33A}"/>
              </a:ext>
            </a:extLst>
          </p:cNvPr>
          <p:cNvSpPr/>
          <p:nvPr/>
        </p:nvSpPr>
        <p:spPr>
          <a:xfrm>
            <a:off x="10241734" y="3246550"/>
            <a:ext cx="135802" cy="144855"/>
          </a:xfrm>
          <a:prstGeom prst="ellipse">
            <a:avLst/>
          </a:prstGeom>
          <a:solidFill>
            <a:srgbClr val="558CC0"/>
          </a:solidFill>
          <a:ln w="952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sp>
        <p:nvSpPr>
          <p:cNvPr id="9" name="TextBox 8">
            <a:extLst>
              <a:ext uri="{FF2B5EF4-FFF2-40B4-BE49-F238E27FC236}">
                <a16:creationId xmlns:a16="http://schemas.microsoft.com/office/drawing/2014/main" id="{0D5D9E7B-EEBE-46BB-8F5D-51CBC35E70A3}"/>
              </a:ext>
            </a:extLst>
          </p:cNvPr>
          <p:cNvSpPr txBox="1"/>
          <p:nvPr/>
        </p:nvSpPr>
        <p:spPr>
          <a:xfrm>
            <a:off x="746509" y="2833735"/>
            <a:ext cx="353943" cy="2120750"/>
          </a:xfrm>
          <a:prstGeom prst="rect">
            <a:avLst/>
          </a:prstGeom>
          <a:noFill/>
        </p:spPr>
        <p:txBody>
          <a:bodyPr vert="vert270" wrap="square" tIns="90000" bIns="90000" rtlCol="0" anchor="t">
            <a:spAutoFit/>
          </a:bodyPr>
          <a:lstStyle/>
          <a:p>
            <a:pPr algn="ctr"/>
            <a:r>
              <a:rPr lang="en-US" sz="1100" dirty="0" err="1">
                <a:solidFill>
                  <a:srgbClr val="000000"/>
                </a:solidFill>
                <a:latin typeface="Arial" pitchFamily="34" charset="0"/>
                <a:cs typeface="Arial" pitchFamily="34" charset="0"/>
              </a:rPr>
              <a:t>Taux</a:t>
            </a:r>
            <a:r>
              <a:rPr lang="en-US" sz="1100" dirty="0">
                <a:solidFill>
                  <a:srgbClr val="000000"/>
                </a:solidFill>
                <a:latin typeface="Arial" pitchFamily="34" charset="0"/>
                <a:cs typeface="Arial" pitchFamily="34" charset="0"/>
              </a:rPr>
              <a:t> de </a:t>
            </a:r>
            <a:r>
              <a:rPr lang="fr-FR" sz="1100" dirty="0">
                <a:solidFill>
                  <a:srgbClr val="000000"/>
                </a:solidFill>
                <a:latin typeface="Arial" pitchFamily="34" charset="0"/>
                <a:cs typeface="Arial" pitchFamily="34" charset="0"/>
              </a:rPr>
              <a:t>Prévalence (%)</a:t>
            </a:r>
            <a:r>
              <a:rPr lang="en-US" sz="1100" dirty="0">
                <a:solidFill>
                  <a:srgbClr val="000000"/>
                </a:solidFill>
                <a:latin typeface="Arial" pitchFamily="34" charset="0"/>
                <a:cs typeface="Arial" pitchFamily="34" charset="0"/>
              </a:rPr>
              <a:t> </a:t>
            </a:r>
          </a:p>
        </p:txBody>
      </p:sp>
      <p:sp>
        <p:nvSpPr>
          <p:cNvPr id="10" name="TextBox 9">
            <a:extLst>
              <a:ext uri="{FF2B5EF4-FFF2-40B4-BE49-F238E27FC236}">
                <a16:creationId xmlns:a16="http://schemas.microsoft.com/office/drawing/2014/main" id="{F721C72A-DB26-4614-97A7-A80C8BE73AF0}"/>
              </a:ext>
            </a:extLst>
          </p:cNvPr>
          <p:cNvSpPr txBox="1"/>
          <p:nvPr/>
        </p:nvSpPr>
        <p:spPr>
          <a:xfrm>
            <a:off x="2875345" y="1233092"/>
            <a:ext cx="5450059" cy="366424"/>
          </a:xfrm>
          <a:prstGeom prst="rect">
            <a:avLst/>
          </a:prstGeom>
          <a:noFill/>
        </p:spPr>
        <p:txBody>
          <a:bodyPr vert="horz" wrap="square" tIns="90000" bIns="90000" rtlCol="0" anchor="t">
            <a:spAutoFit/>
          </a:bodyPr>
          <a:lstStyle/>
          <a:p>
            <a:pPr algn="ctr"/>
            <a:r>
              <a:rPr lang="en-US" sz="1200" b="1" dirty="0">
                <a:solidFill>
                  <a:srgbClr val="000000"/>
                </a:solidFill>
                <a:latin typeface="Arial" pitchFamily="34" charset="0"/>
                <a:cs typeface="Arial" pitchFamily="34" charset="0"/>
              </a:rPr>
              <a:t>La </a:t>
            </a:r>
            <a:r>
              <a:rPr lang="en-US" sz="1200" b="1" dirty="0" err="1">
                <a:solidFill>
                  <a:srgbClr val="000000"/>
                </a:solidFill>
                <a:latin typeface="Arial" pitchFamily="34" charset="0"/>
                <a:cs typeface="Arial" pitchFamily="34" charset="0"/>
              </a:rPr>
              <a:t>répartition</a:t>
            </a:r>
            <a:r>
              <a:rPr lang="en-US" sz="1200" b="1" dirty="0">
                <a:solidFill>
                  <a:srgbClr val="000000"/>
                </a:solidFill>
                <a:latin typeface="Arial" pitchFamily="34" charset="0"/>
                <a:cs typeface="Arial" pitchFamily="34" charset="0"/>
              </a:rPr>
              <a:t> </a:t>
            </a:r>
            <a:r>
              <a:rPr lang="en-US" sz="1200" b="1" dirty="0" err="1">
                <a:solidFill>
                  <a:srgbClr val="000000"/>
                </a:solidFill>
                <a:latin typeface="Arial" pitchFamily="34" charset="0"/>
                <a:cs typeface="Arial" pitchFamily="34" charset="0"/>
              </a:rPr>
              <a:t>géographique</a:t>
            </a:r>
            <a:r>
              <a:rPr lang="en-US" sz="1200" b="1" dirty="0">
                <a:solidFill>
                  <a:srgbClr val="000000"/>
                </a:solidFill>
                <a:latin typeface="Arial" pitchFamily="34" charset="0"/>
                <a:cs typeface="Arial" pitchFamily="34" charset="0"/>
              </a:rPr>
              <a:t> de </a:t>
            </a:r>
            <a:r>
              <a:rPr lang="en-US" sz="1200" b="1" dirty="0" err="1">
                <a:solidFill>
                  <a:srgbClr val="000000"/>
                </a:solidFill>
                <a:latin typeface="Arial" pitchFamily="34" charset="0"/>
                <a:cs typeface="Arial" pitchFamily="34" charset="0"/>
              </a:rPr>
              <a:t>Paludisme</a:t>
            </a:r>
            <a:r>
              <a:rPr lang="en-US" sz="1200" b="1" dirty="0">
                <a:solidFill>
                  <a:srgbClr val="000000"/>
                </a:solidFill>
                <a:latin typeface="Arial" pitchFamily="34" charset="0"/>
                <a:cs typeface="Arial" pitchFamily="34" charset="0"/>
              </a:rPr>
              <a:t> </a:t>
            </a:r>
          </a:p>
        </p:txBody>
      </p:sp>
      <p:sp>
        <p:nvSpPr>
          <p:cNvPr id="11" name="Oval 10">
            <a:extLst>
              <a:ext uri="{FF2B5EF4-FFF2-40B4-BE49-F238E27FC236}">
                <a16:creationId xmlns:a16="http://schemas.microsoft.com/office/drawing/2014/main" id="{CEB2CF3B-43DD-4EAC-843F-048DBC448774}"/>
              </a:ext>
            </a:extLst>
          </p:cNvPr>
          <p:cNvSpPr/>
          <p:nvPr/>
        </p:nvSpPr>
        <p:spPr>
          <a:xfrm>
            <a:off x="8818075" y="1798506"/>
            <a:ext cx="479834" cy="4520813"/>
          </a:xfrm>
          <a:prstGeom prst="ellipse">
            <a:avLst/>
          </a:prstGeom>
          <a:noFill/>
          <a:ln w="28575">
            <a:solidFill>
              <a:schemeClr val="accent1"/>
            </a:solidFill>
            <a:prstDash val="lgDash"/>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sp>
        <p:nvSpPr>
          <p:cNvPr id="12" name="Oval 11">
            <a:extLst>
              <a:ext uri="{FF2B5EF4-FFF2-40B4-BE49-F238E27FC236}">
                <a16:creationId xmlns:a16="http://schemas.microsoft.com/office/drawing/2014/main" id="{E4E3D7E7-2839-4B2A-9648-F7BF2634B6B4}"/>
              </a:ext>
            </a:extLst>
          </p:cNvPr>
          <p:cNvSpPr/>
          <p:nvPr/>
        </p:nvSpPr>
        <p:spPr>
          <a:xfrm>
            <a:off x="9558599" y="2978590"/>
            <a:ext cx="479834" cy="3340727"/>
          </a:xfrm>
          <a:prstGeom prst="ellipse">
            <a:avLst/>
          </a:prstGeom>
          <a:noFill/>
          <a:ln w="28575">
            <a:solidFill>
              <a:schemeClr val="accent1"/>
            </a:solidFill>
            <a:prstDash val="lgDash"/>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sp>
        <p:nvSpPr>
          <p:cNvPr id="13" name="Oval 12">
            <a:extLst>
              <a:ext uri="{FF2B5EF4-FFF2-40B4-BE49-F238E27FC236}">
                <a16:creationId xmlns:a16="http://schemas.microsoft.com/office/drawing/2014/main" id="{7C3C4CDE-DDEF-42A8-B0C9-9C7F4B44C074}"/>
              </a:ext>
            </a:extLst>
          </p:cNvPr>
          <p:cNvSpPr/>
          <p:nvPr/>
        </p:nvSpPr>
        <p:spPr>
          <a:xfrm>
            <a:off x="5455870" y="2978589"/>
            <a:ext cx="872502" cy="3340727"/>
          </a:xfrm>
          <a:prstGeom prst="ellipse">
            <a:avLst/>
          </a:prstGeom>
          <a:noFill/>
          <a:ln w="28575">
            <a:solidFill>
              <a:schemeClr val="accent1"/>
            </a:solidFill>
            <a:prstDash val="lgDash"/>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sp>
        <p:nvSpPr>
          <p:cNvPr id="16" name="Oval 15">
            <a:extLst>
              <a:ext uri="{FF2B5EF4-FFF2-40B4-BE49-F238E27FC236}">
                <a16:creationId xmlns:a16="http://schemas.microsoft.com/office/drawing/2014/main" id="{67150359-F394-4122-B498-8C054DC04C96}"/>
              </a:ext>
            </a:extLst>
          </p:cNvPr>
          <p:cNvSpPr/>
          <p:nvPr/>
        </p:nvSpPr>
        <p:spPr>
          <a:xfrm rot="16200000">
            <a:off x="10243231" y="4094947"/>
            <a:ext cx="132809" cy="211298"/>
          </a:xfrm>
          <a:prstGeom prst="ellipse">
            <a:avLst/>
          </a:prstGeom>
          <a:noFill/>
          <a:ln w="28575">
            <a:solidFill>
              <a:schemeClr val="accent1"/>
            </a:solidFill>
            <a:prstDash val="lgDash"/>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pic>
        <p:nvPicPr>
          <p:cNvPr id="14" name="Picture 13" descr="A screenshot of a cell phone&#10;&#10;Description generated with high confidence">
            <a:extLst>
              <a:ext uri="{FF2B5EF4-FFF2-40B4-BE49-F238E27FC236}">
                <a16:creationId xmlns:a16="http://schemas.microsoft.com/office/drawing/2014/main" id="{7CC4E9CB-9DAD-46FE-8603-510291844B36}"/>
              </a:ext>
            </a:extLst>
          </p:cNvPr>
          <p:cNvPicPr>
            <a:picLocks noChangeAspect="1"/>
          </p:cNvPicPr>
          <p:nvPr/>
        </p:nvPicPr>
        <p:blipFill>
          <a:blip r:embed="rId3"/>
          <a:stretch>
            <a:fillRect/>
          </a:stretch>
        </p:blipFill>
        <p:spPr>
          <a:xfrm>
            <a:off x="10229115" y="5735890"/>
            <a:ext cx="1401154" cy="817230"/>
          </a:xfrm>
          <a:prstGeom prst="rect">
            <a:avLst/>
          </a:prstGeom>
        </p:spPr>
      </p:pic>
    </p:spTree>
    <p:extLst>
      <p:ext uri="{BB962C8B-B14F-4D97-AF65-F5344CB8AC3E}">
        <p14:creationId xmlns:p14="http://schemas.microsoft.com/office/powerpoint/2010/main" val="342102942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770676" y="1890408"/>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759281" y="3877777"/>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4142517133"/>
              </p:ext>
            </p:extLst>
          </p:nvPr>
        </p:nvGraphicFramePr>
        <p:xfrm>
          <a:off x="7753886" y="2362983"/>
          <a:ext cx="1371028" cy="1470030"/>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Bahr El Ghazel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a:solidFill>
                            <a:schemeClr val="bg1"/>
                          </a:solidFill>
                          <a:effectLst/>
                          <a:latin typeface="Arial" panose="020B0604020202020204" pitchFamily="34" charset="0"/>
                        </a:rPr>
                        <a:t>Ennedi 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94211784"/>
                  </a:ext>
                </a:extLst>
              </a:tr>
              <a:tr h="245005">
                <a:tc>
                  <a:txBody>
                    <a:bodyPr/>
                    <a:lstStyle/>
                    <a:p>
                      <a:pPr algn="ctr" rtl="0" fontAlgn="b"/>
                      <a:r>
                        <a:rPr lang="fr-FR" sz="1050" b="0" i="0" u="none" strike="noStrike" dirty="0">
                          <a:solidFill>
                            <a:schemeClr val="bg1"/>
                          </a:solidFill>
                          <a:effectLst/>
                          <a:latin typeface="Arial" panose="020B0604020202020204" pitchFamily="34" charset="0"/>
                        </a:rPr>
                        <a:t>Kanem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804399694"/>
                  </a:ext>
                </a:extLst>
              </a:tr>
              <a:tr h="245005">
                <a:tc>
                  <a:txBody>
                    <a:bodyPr/>
                    <a:lstStyle/>
                    <a:p>
                      <a:pPr algn="ctr" rtl="0" fontAlgn="b"/>
                      <a:r>
                        <a:rPr lang="fr-FR" sz="1050" b="0" i="0" u="none" strike="noStrike" dirty="0">
                          <a:solidFill>
                            <a:schemeClr val="bg1"/>
                          </a:solidFill>
                          <a:effectLst/>
                          <a:latin typeface="Arial" panose="020B0604020202020204" pitchFamily="34" charset="0"/>
                        </a:rPr>
                        <a:t>Lac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Ouaddai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256104643"/>
                  </a:ext>
                </a:extLst>
              </a:tr>
              <a:tr h="245005">
                <a:tc>
                  <a:txBody>
                    <a:bodyPr/>
                    <a:lstStyle/>
                    <a:p>
                      <a:pPr algn="ctr" rtl="0" fontAlgn="b"/>
                      <a:r>
                        <a:rPr lang="fr-FR" sz="1050" b="0" i="0" u="none" strike="noStrike" dirty="0">
                          <a:solidFill>
                            <a:schemeClr val="bg1"/>
                          </a:solidFill>
                          <a:effectLst/>
                          <a:latin typeface="Arial" panose="020B0604020202020204" pitchFamily="34" charset="0"/>
                        </a:rPr>
                        <a:t>Wadi </a:t>
                      </a:r>
                      <a:r>
                        <a:rPr lang="fr-FR" sz="1050" b="0" i="0" u="none" strike="noStrike" dirty="0" err="1">
                          <a:solidFill>
                            <a:schemeClr val="bg1"/>
                          </a:solidFill>
                          <a:effectLst/>
                          <a:latin typeface="Arial" panose="020B0604020202020204" pitchFamily="34" charset="0"/>
                        </a:rPr>
                        <a:t>Fira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03523449"/>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2714583085"/>
              </p:ext>
            </p:extLst>
          </p:nvPr>
        </p:nvGraphicFramePr>
        <p:xfrm>
          <a:off x="9414010" y="2351328"/>
          <a:ext cx="1547723" cy="1433718"/>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38953">
                <a:tc>
                  <a:txBody>
                    <a:bodyPr/>
                    <a:lstStyle/>
                    <a:p>
                      <a:pPr algn="ctr" rtl="0" fontAlgn="b"/>
                      <a:r>
                        <a:rPr lang="fr-FR" sz="1050" b="0" i="0" u="none" strike="noStrike" dirty="0">
                          <a:solidFill>
                            <a:schemeClr val="tx1"/>
                          </a:solidFill>
                          <a:effectLst/>
                          <a:latin typeface="Arial" panose="020B0604020202020204" pitchFamily="34" charset="0"/>
                        </a:rPr>
                        <a:t>4.4%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1.8%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3895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7.6%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38953">
                <a:tc>
                  <a:txBody>
                    <a:bodyPr/>
                    <a:lstStyle/>
                    <a:p>
                      <a:pPr algn="ctr" rtl="0" fontAlgn="b"/>
                      <a:r>
                        <a:rPr lang="fr-FR" sz="1050" b="0" i="0" u="none" strike="noStrike" dirty="0">
                          <a:solidFill>
                            <a:schemeClr val="tx1"/>
                          </a:solidFill>
                          <a:effectLst/>
                          <a:latin typeface="Arial" panose="020B0604020202020204" pitchFamily="34" charset="0"/>
                        </a:rPr>
                        <a:t>51.3%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38953">
                <a:tc>
                  <a:txBody>
                    <a:bodyPr/>
                    <a:lstStyle/>
                    <a:p>
                      <a:pPr algn="ctr" rtl="0" fontAlgn="b"/>
                      <a:r>
                        <a:rPr lang="fr-FR" sz="1050" b="0" i="0" u="none" strike="noStrike" dirty="0">
                          <a:solidFill>
                            <a:schemeClr val="tx1"/>
                          </a:solidFill>
                          <a:effectLst/>
                          <a:latin typeface="Arial" panose="020B0604020202020204" pitchFamily="34" charset="0"/>
                        </a:rPr>
                        <a:t>18.1%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83448181"/>
                  </a:ext>
                </a:extLst>
              </a:tr>
              <a:tr h="238953">
                <a:tc>
                  <a:txBody>
                    <a:bodyPr/>
                    <a:lstStyle/>
                    <a:p>
                      <a:pPr algn="ctr" rtl="0" fontAlgn="b"/>
                      <a:r>
                        <a:rPr lang="fr-FR" sz="1050" b="0" i="0" u="none" strike="noStrike" dirty="0">
                          <a:solidFill>
                            <a:schemeClr val="tx1"/>
                          </a:solidFill>
                          <a:effectLst/>
                          <a:latin typeface="Arial" panose="020B0604020202020204" pitchFamily="34" charset="0"/>
                        </a:rPr>
                        <a:t>8.9%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53519723"/>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451258" y="3873695"/>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2.3%</a:t>
            </a:r>
          </a:p>
        </p:txBody>
      </p:sp>
      <p:sp>
        <p:nvSpPr>
          <p:cNvPr id="105" name="ColumnHeader">
            <a:extLst>
              <a:ext uri="{FF2B5EF4-FFF2-40B4-BE49-F238E27FC236}">
                <a16:creationId xmlns:a16="http://schemas.microsoft.com/office/drawing/2014/main" id="{3DC9E13E-1AC3-4CAD-A682-DA04565C9497}"/>
              </a:ext>
            </a:extLst>
          </p:cNvPr>
          <p:cNvSpPr>
            <a:spLocks noChangeArrowheads="1"/>
          </p:cNvSpPr>
          <p:nvPr/>
        </p:nvSpPr>
        <p:spPr bwMode="gray">
          <a:xfrm>
            <a:off x="7329387" y="4569358"/>
            <a:ext cx="4113212"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sp>
        <p:nvSpPr>
          <p:cNvPr id="109" name="Title 1">
            <a:extLst>
              <a:ext uri="{FF2B5EF4-FFF2-40B4-BE49-F238E27FC236}">
                <a16:creationId xmlns:a16="http://schemas.microsoft.com/office/drawing/2014/main" id="{617DAF27-177B-4806-9BDE-2AE666950074}"/>
              </a:ext>
            </a:extLst>
          </p:cNvPr>
          <p:cNvSpPr txBox="1">
            <a:spLocks/>
          </p:cNvSpPr>
          <p:nvPr/>
        </p:nvSpPr>
        <p:spPr>
          <a:xfrm>
            <a:off x="478310" y="112488"/>
            <a:ext cx="11332690"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la provision d</a:t>
            </a:r>
            <a:r>
              <a:rPr lang="fr-FR" sz="2000" dirty="0">
                <a:latin typeface="Arial" pitchFamily="34" charset="0"/>
                <a:cs typeface="Arial" pitchFamily="34" charset="0"/>
              </a:rPr>
              <a:t>’ au moins 3 traitement                          préventif </a:t>
            </a:r>
            <a:r>
              <a:rPr lang="fr-FR" sz="2000" dirty="0" err="1">
                <a:latin typeface="Arial" pitchFamily="34" charset="0"/>
                <a:cs typeface="Arial" pitchFamily="34" charset="0"/>
              </a:rPr>
              <a:t>intermittant</a:t>
            </a:r>
            <a:r>
              <a:rPr lang="fr-FR" sz="2000" dirty="0">
                <a:latin typeface="Arial" pitchFamily="34" charset="0"/>
                <a:cs typeface="Arial" pitchFamily="34" charset="0"/>
              </a:rPr>
              <a:t>?</a:t>
            </a:r>
            <a:br>
              <a:rPr lang="fr-FR" sz="3200" dirty="0">
                <a:cs typeface="Arial" pitchFamily="34" charset="0"/>
              </a:rPr>
            </a:br>
            <a:r>
              <a:rPr lang="fr-FR" sz="1400" dirty="0">
                <a:solidFill>
                  <a:srgbClr val="0070C0"/>
                </a:solidFill>
                <a:cs typeface="Arial" pitchFamily="34" charset="0"/>
              </a:rPr>
              <a:t>Cette action est menée par le Ministère de Santé Publique et appuyée par 5 exécutants dans les provinces</a:t>
            </a: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la </a:t>
            </a:r>
            <a:r>
              <a:rPr lang="fr-FR" sz="1200" b="1" dirty="0">
                <a:latin typeface="Arial" pitchFamily="34" charset="0"/>
                <a:cs typeface="Arial" pitchFamily="34" charset="0"/>
              </a:rPr>
              <a:t>provision d’ au moins 3 traitement préventif </a:t>
            </a:r>
            <a:r>
              <a:rPr lang="fr-FR" sz="1200" b="1" dirty="0" err="1">
                <a:latin typeface="Arial" pitchFamily="34" charset="0"/>
                <a:cs typeface="Arial" pitchFamily="34" charset="0"/>
              </a:rPr>
              <a:t>intermittant</a:t>
            </a:r>
            <a:r>
              <a:rPr lang="fr-FR" sz="1200" b="1" dirty="0">
                <a:latin typeface="Arial" pitchFamily="34" charset="0"/>
                <a:cs typeface="Arial" pitchFamily="34" charset="0"/>
              </a:rPr>
              <a:t> </a:t>
            </a:r>
          </a:p>
        </p:txBody>
      </p:sp>
      <p:sp>
        <p:nvSpPr>
          <p:cNvPr id="112" name="Rectangle 111">
            <a:extLst>
              <a:ext uri="{FF2B5EF4-FFF2-40B4-BE49-F238E27FC236}">
                <a16:creationId xmlns:a16="http://schemas.microsoft.com/office/drawing/2014/main" id="{EC718F9A-1E43-4BA9-9EF6-2CDB72D21D54}"/>
              </a:ext>
            </a:extLst>
          </p:cNvPr>
          <p:cNvSpPr/>
          <p:nvPr/>
        </p:nvSpPr>
        <p:spPr>
          <a:xfrm>
            <a:off x="9451258" y="1890535"/>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Femmes enceintes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0" name="Rectangle 99">
            <a:extLst>
              <a:ext uri="{FF2B5EF4-FFF2-40B4-BE49-F238E27FC236}">
                <a16:creationId xmlns:a16="http://schemas.microsoft.com/office/drawing/2014/main" id="{890F9C90-CB9F-4596-9ECC-BE4524B3699C}"/>
              </a:ext>
            </a:extLst>
          </p:cNvPr>
          <p:cNvSpPr/>
          <p:nvPr/>
        </p:nvSpPr>
        <p:spPr>
          <a:xfrm>
            <a:off x="5409360" y="4763013"/>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07" name="Rectangle 106">
            <a:extLst>
              <a:ext uri="{FF2B5EF4-FFF2-40B4-BE49-F238E27FC236}">
                <a16:creationId xmlns:a16="http://schemas.microsoft.com/office/drawing/2014/main" id="{4E62A39C-258A-4B62-B12A-A5318F797904}"/>
              </a:ext>
            </a:extLst>
          </p:cNvPr>
          <p:cNvSpPr/>
          <p:nvPr/>
        </p:nvSpPr>
        <p:spPr>
          <a:xfrm>
            <a:off x="5415695" y="5017423"/>
            <a:ext cx="257015" cy="130578"/>
          </a:xfrm>
          <a:prstGeom prst="rect">
            <a:avLst/>
          </a:prstGeom>
          <a:solidFill>
            <a:schemeClr val="accent4">
              <a:lumMod val="20000"/>
              <a:lumOff val="8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8" name="Rectangle 107">
            <a:extLst>
              <a:ext uri="{FF2B5EF4-FFF2-40B4-BE49-F238E27FC236}">
                <a16:creationId xmlns:a16="http://schemas.microsoft.com/office/drawing/2014/main" id="{ED215702-C599-46D0-85C4-C146DF90E6CA}"/>
              </a:ext>
            </a:extLst>
          </p:cNvPr>
          <p:cNvSpPr/>
          <p:nvPr/>
        </p:nvSpPr>
        <p:spPr>
          <a:xfrm>
            <a:off x="5415695" y="5190990"/>
            <a:ext cx="257015" cy="130578"/>
          </a:xfrm>
          <a:prstGeom prst="rect">
            <a:avLst/>
          </a:prstGeom>
          <a:solidFill>
            <a:schemeClr val="accent4">
              <a:lumMod val="60000"/>
              <a:lumOff val="4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1" name="Rectangle 110">
            <a:extLst>
              <a:ext uri="{FF2B5EF4-FFF2-40B4-BE49-F238E27FC236}">
                <a16:creationId xmlns:a16="http://schemas.microsoft.com/office/drawing/2014/main" id="{861AB9F0-EAA6-4799-929C-43085C97866A}"/>
              </a:ext>
            </a:extLst>
          </p:cNvPr>
          <p:cNvSpPr/>
          <p:nvPr/>
        </p:nvSpPr>
        <p:spPr>
          <a:xfrm>
            <a:off x="5415695" y="5364556"/>
            <a:ext cx="257015" cy="130578"/>
          </a:xfrm>
          <a:prstGeom prst="rect">
            <a:avLst/>
          </a:prstGeom>
          <a:solidFill>
            <a:schemeClr val="accent4">
              <a:lumMod val="75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3" name="TextBox 112">
            <a:extLst>
              <a:ext uri="{FF2B5EF4-FFF2-40B4-BE49-F238E27FC236}">
                <a16:creationId xmlns:a16="http://schemas.microsoft.com/office/drawing/2014/main" id="{99BF6631-1109-4E3A-99B7-CCF2A32F6392}"/>
              </a:ext>
            </a:extLst>
          </p:cNvPr>
          <p:cNvSpPr txBox="1"/>
          <p:nvPr/>
        </p:nvSpPr>
        <p:spPr>
          <a:xfrm>
            <a:off x="5733256" y="4994114"/>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14" name="TextBox 113">
            <a:extLst>
              <a:ext uri="{FF2B5EF4-FFF2-40B4-BE49-F238E27FC236}">
                <a16:creationId xmlns:a16="http://schemas.microsoft.com/office/drawing/2014/main" id="{67B80617-B5BF-4B15-AFD7-80D0490291E0}"/>
              </a:ext>
            </a:extLst>
          </p:cNvPr>
          <p:cNvSpPr txBox="1"/>
          <p:nvPr/>
        </p:nvSpPr>
        <p:spPr>
          <a:xfrm>
            <a:off x="5733258" y="5195816"/>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15" name="TextBox 114">
            <a:extLst>
              <a:ext uri="{FF2B5EF4-FFF2-40B4-BE49-F238E27FC236}">
                <a16:creationId xmlns:a16="http://schemas.microsoft.com/office/drawing/2014/main" id="{1649D9D3-CA1B-49ED-9C78-E5EB475946D3}"/>
              </a:ext>
            </a:extLst>
          </p:cNvPr>
          <p:cNvSpPr txBox="1"/>
          <p:nvPr/>
        </p:nvSpPr>
        <p:spPr>
          <a:xfrm>
            <a:off x="5733258" y="5370703"/>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16" name="TextBox 115">
            <a:extLst>
              <a:ext uri="{FF2B5EF4-FFF2-40B4-BE49-F238E27FC236}">
                <a16:creationId xmlns:a16="http://schemas.microsoft.com/office/drawing/2014/main" id="{CAC9A619-051F-4FA5-9F9B-622C4D43F158}"/>
              </a:ext>
            </a:extLst>
          </p:cNvPr>
          <p:cNvSpPr txBox="1"/>
          <p:nvPr/>
        </p:nvSpPr>
        <p:spPr>
          <a:xfrm>
            <a:off x="5733258" y="5545590"/>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17" name="Rectangle 116">
            <a:extLst>
              <a:ext uri="{FF2B5EF4-FFF2-40B4-BE49-F238E27FC236}">
                <a16:creationId xmlns:a16="http://schemas.microsoft.com/office/drawing/2014/main" id="{18B204FE-49F2-443A-AA28-23374DD5285D}"/>
              </a:ext>
            </a:extLst>
          </p:cNvPr>
          <p:cNvSpPr/>
          <p:nvPr/>
        </p:nvSpPr>
        <p:spPr>
          <a:xfrm>
            <a:off x="5415694" y="5545590"/>
            <a:ext cx="257015" cy="130578"/>
          </a:xfrm>
          <a:prstGeom prst="rect">
            <a:avLst/>
          </a:prstGeom>
          <a:solidFill>
            <a:schemeClr val="accent4">
              <a:lumMod val="5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8" name="Rectangle 117">
            <a:extLst>
              <a:ext uri="{FF2B5EF4-FFF2-40B4-BE49-F238E27FC236}">
                <a16:creationId xmlns:a16="http://schemas.microsoft.com/office/drawing/2014/main" id="{CA9A5751-EC2A-40F9-B64E-16B7244175DC}"/>
              </a:ext>
            </a:extLst>
          </p:cNvPr>
          <p:cNvSpPr/>
          <p:nvPr/>
        </p:nvSpPr>
        <p:spPr>
          <a:xfrm>
            <a:off x="5388042" y="5884574"/>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19" name="Rectangle 118">
            <a:extLst>
              <a:ext uri="{FF2B5EF4-FFF2-40B4-BE49-F238E27FC236}">
                <a16:creationId xmlns:a16="http://schemas.microsoft.com/office/drawing/2014/main" id="{F2A088C6-8B8B-46B0-AF1D-A49745B7A5FF}"/>
              </a:ext>
            </a:extLst>
          </p:cNvPr>
          <p:cNvSpPr/>
          <p:nvPr/>
        </p:nvSpPr>
        <p:spPr>
          <a:xfrm>
            <a:off x="5472226" y="5929711"/>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20" name="Rectangle 119">
            <a:extLst>
              <a:ext uri="{FF2B5EF4-FFF2-40B4-BE49-F238E27FC236}">
                <a16:creationId xmlns:a16="http://schemas.microsoft.com/office/drawing/2014/main" id="{A2435598-FE42-476D-923C-6575BD624620}"/>
              </a:ext>
            </a:extLst>
          </p:cNvPr>
          <p:cNvSpPr/>
          <p:nvPr/>
        </p:nvSpPr>
        <p:spPr>
          <a:xfrm>
            <a:off x="5357511" y="6105912"/>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21" name="Rectangle 120">
            <a:extLst>
              <a:ext uri="{FF2B5EF4-FFF2-40B4-BE49-F238E27FC236}">
                <a16:creationId xmlns:a16="http://schemas.microsoft.com/office/drawing/2014/main" id="{D6D5A859-5C17-40B2-BDC6-CD19CAF3C175}"/>
              </a:ext>
            </a:extLst>
          </p:cNvPr>
          <p:cNvSpPr/>
          <p:nvPr/>
        </p:nvSpPr>
        <p:spPr>
          <a:xfrm>
            <a:off x="5357511" y="626179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22" name="Rectangle 121">
            <a:extLst>
              <a:ext uri="{FF2B5EF4-FFF2-40B4-BE49-F238E27FC236}">
                <a16:creationId xmlns:a16="http://schemas.microsoft.com/office/drawing/2014/main" id="{72AA154F-6C6E-4997-B60D-70B0C282D873}"/>
              </a:ext>
            </a:extLst>
          </p:cNvPr>
          <p:cNvSpPr/>
          <p:nvPr/>
        </p:nvSpPr>
        <p:spPr>
          <a:xfrm>
            <a:off x="5361430" y="640375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grpSp>
        <p:nvGrpSpPr>
          <p:cNvPr id="123" name="Group 122">
            <a:extLst>
              <a:ext uri="{FF2B5EF4-FFF2-40B4-BE49-F238E27FC236}">
                <a16:creationId xmlns:a16="http://schemas.microsoft.com/office/drawing/2014/main" id="{DA1A1DB1-CC6F-415C-9E28-3D4150FB6275}"/>
              </a:ext>
            </a:extLst>
          </p:cNvPr>
          <p:cNvGrpSpPr/>
          <p:nvPr/>
        </p:nvGrpSpPr>
        <p:grpSpPr>
          <a:xfrm>
            <a:off x="1291366" y="1883675"/>
            <a:ext cx="3827413" cy="4861837"/>
            <a:chOff x="603749" y="1565476"/>
            <a:chExt cx="3827413" cy="4861837"/>
          </a:xfrm>
        </p:grpSpPr>
        <p:grpSp>
          <p:nvGrpSpPr>
            <p:cNvPr id="124" name="Group 342">
              <a:extLst>
                <a:ext uri="{FF2B5EF4-FFF2-40B4-BE49-F238E27FC236}">
                  <a16:creationId xmlns:a16="http://schemas.microsoft.com/office/drawing/2014/main" id="{3EE98B6C-518E-48CC-B30D-0019085E224D}"/>
                </a:ext>
              </a:extLst>
            </p:cNvPr>
            <p:cNvGrpSpPr>
              <a:grpSpLocks/>
            </p:cNvGrpSpPr>
            <p:nvPr/>
          </p:nvGrpSpPr>
          <p:grpSpPr bwMode="auto">
            <a:xfrm>
              <a:off x="603749" y="1565476"/>
              <a:ext cx="3827413" cy="4861837"/>
              <a:chOff x="4202687" y="1333501"/>
              <a:chExt cx="3978143" cy="5508598"/>
            </a:xfrm>
          </p:grpSpPr>
          <p:grpSp>
            <p:nvGrpSpPr>
              <p:cNvPr id="130" name="Group 5">
                <a:extLst>
                  <a:ext uri="{FF2B5EF4-FFF2-40B4-BE49-F238E27FC236}">
                    <a16:creationId xmlns:a16="http://schemas.microsoft.com/office/drawing/2014/main" id="{ACAC6AF1-B46C-4C7C-9F92-4CBE45B74A9A}"/>
                  </a:ext>
                </a:extLst>
              </p:cNvPr>
              <p:cNvGrpSpPr>
                <a:grpSpLocks noChangeAspect="1"/>
              </p:cNvGrpSpPr>
              <p:nvPr/>
            </p:nvGrpSpPr>
            <p:grpSpPr bwMode="auto">
              <a:xfrm>
                <a:off x="4278259" y="1333501"/>
                <a:ext cx="3902571" cy="5166215"/>
                <a:chOff x="3081647" y="794776"/>
                <a:chExt cx="4311254" cy="5704263"/>
              </a:xfrm>
            </p:grpSpPr>
            <p:sp>
              <p:nvSpPr>
                <p:cNvPr id="154" name="Freeform 8">
                  <a:extLst>
                    <a:ext uri="{FF2B5EF4-FFF2-40B4-BE49-F238E27FC236}">
                      <a16:creationId xmlns:a16="http://schemas.microsoft.com/office/drawing/2014/main" id="{788EE9D5-9CBA-4DAC-BEF8-AFB5E39BBD4D}"/>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FFC2F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10">
                  <a:extLst>
                    <a:ext uri="{FF2B5EF4-FFF2-40B4-BE49-F238E27FC236}">
                      <a16:creationId xmlns:a16="http://schemas.microsoft.com/office/drawing/2014/main" id="{433FE777-70AB-4530-A2A5-404DC559F840}"/>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12">
                  <a:extLst>
                    <a:ext uri="{FF2B5EF4-FFF2-40B4-BE49-F238E27FC236}">
                      <a16:creationId xmlns:a16="http://schemas.microsoft.com/office/drawing/2014/main" id="{9D978DE1-43A3-4842-8D5A-E02D45C07B25}"/>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14">
                  <a:extLst>
                    <a:ext uri="{FF2B5EF4-FFF2-40B4-BE49-F238E27FC236}">
                      <a16:creationId xmlns:a16="http://schemas.microsoft.com/office/drawing/2014/main" id="{09D51104-B86E-40A4-A7A6-06771650B3B7}"/>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8" name="Freeform 16">
                  <a:extLst>
                    <a:ext uri="{FF2B5EF4-FFF2-40B4-BE49-F238E27FC236}">
                      <a16:creationId xmlns:a16="http://schemas.microsoft.com/office/drawing/2014/main" id="{C24542DB-E90C-40B1-AFEA-E6DA5E77BC23}"/>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FF47D1"/>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9" name="Freeform 20">
                  <a:extLst>
                    <a:ext uri="{FF2B5EF4-FFF2-40B4-BE49-F238E27FC236}">
                      <a16:creationId xmlns:a16="http://schemas.microsoft.com/office/drawing/2014/main" id="{4EC7C02B-9465-442F-964D-41B2EC698218}"/>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22">
                  <a:extLst>
                    <a:ext uri="{FF2B5EF4-FFF2-40B4-BE49-F238E27FC236}">
                      <a16:creationId xmlns:a16="http://schemas.microsoft.com/office/drawing/2014/main" id="{653354DB-9042-4539-A4BE-71D62B92A811}"/>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1" name="Freeform 25">
                  <a:extLst>
                    <a:ext uri="{FF2B5EF4-FFF2-40B4-BE49-F238E27FC236}">
                      <a16:creationId xmlns:a16="http://schemas.microsoft.com/office/drawing/2014/main" id="{0D8AD82A-D683-4722-B896-8999C0BAC641}"/>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2" name="Freeform 26">
                  <a:extLst>
                    <a:ext uri="{FF2B5EF4-FFF2-40B4-BE49-F238E27FC236}">
                      <a16:creationId xmlns:a16="http://schemas.microsoft.com/office/drawing/2014/main" id="{700F1CCA-3E4E-4AAE-9805-4FCC7B94F682}"/>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FFC2F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3" name="Freeform 29">
                  <a:extLst>
                    <a:ext uri="{FF2B5EF4-FFF2-40B4-BE49-F238E27FC236}">
                      <a16:creationId xmlns:a16="http://schemas.microsoft.com/office/drawing/2014/main" id="{2BFC8838-6A42-4317-97D6-79A68499D514}"/>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FF47D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4" name="Freeform 30">
                  <a:extLst>
                    <a:ext uri="{FF2B5EF4-FFF2-40B4-BE49-F238E27FC236}">
                      <a16:creationId xmlns:a16="http://schemas.microsoft.com/office/drawing/2014/main" id="{0811D0B5-0A31-4ED1-91E1-7C11E412F84F}"/>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5" name="Freeform 33">
                  <a:extLst>
                    <a:ext uri="{FF2B5EF4-FFF2-40B4-BE49-F238E27FC236}">
                      <a16:creationId xmlns:a16="http://schemas.microsoft.com/office/drawing/2014/main" id="{C39FCD0A-77E5-451F-9FAF-CCC95AAD9B7E}"/>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6" name="Freeform 35">
                  <a:extLst>
                    <a:ext uri="{FF2B5EF4-FFF2-40B4-BE49-F238E27FC236}">
                      <a16:creationId xmlns:a16="http://schemas.microsoft.com/office/drawing/2014/main" id="{41C92E49-6ADD-48DE-85EA-78F5490451A7}"/>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7" name="Freeform 36">
                  <a:extLst>
                    <a:ext uri="{FF2B5EF4-FFF2-40B4-BE49-F238E27FC236}">
                      <a16:creationId xmlns:a16="http://schemas.microsoft.com/office/drawing/2014/main" id="{5C713CFA-78DB-41C8-B4AA-AF7E66A33937}"/>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8" name="Freeform 38">
                  <a:extLst>
                    <a:ext uri="{FF2B5EF4-FFF2-40B4-BE49-F238E27FC236}">
                      <a16:creationId xmlns:a16="http://schemas.microsoft.com/office/drawing/2014/main" id="{34BEC662-920E-4EFD-8D8D-B981DBE03A10}"/>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9" name="Freeform 40">
                  <a:extLst>
                    <a:ext uri="{FF2B5EF4-FFF2-40B4-BE49-F238E27FC236}">
                      <a16:creationId xmlns:a16="http://schemas.microsoft.com/office/drawing/2014/main" id="{9D9FDC21-FC83-4394-A0FD-2360228E68ED}"/>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0" name="Freeform 42">
                  <a:extLst>
                    <a:ext uri="{FF2B5EF4-FFF2-40B4-BE49-F238E27FC236}">
                      <a16:creationId xmlns:a16="http://schemas.microsoft.com/office/drawing/2014/main" id="{021D164D-FA50-42C8-B140-56B9E8C84DC2}"/>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1" name="Freeform 44">
                  <a:extLst>
                    <a:ext uri="{FF2B5EF4-FFF2-40B4-BE49-F238E27FC236}">
                      <a16:creationId xmlns:a16="http://schemas.microsoft.com/office/drawing/2014/main" id="{9745711C-ADC7-4634-AED5-2DC167DB3D0D}"/>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2" name="Freeform 46">
                  <a:extLst>
                    <a:ext uri="{FF2B5EF4-FFF2-40B4-BE49-F238E27FC236}">
                      <a16:creationId xmlns:a16="http://schemas.microsoft.com/office/drawing/2014/main" id="{50F55516-674C-493F-953D-F90557E9B555}"/>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3" name="Freeform 48">
                  <a:extLst>
                    <a:ext uri="{FF2B5EF4-FFF2-40B4-BE49-F238E27FC236}">
                      <a16:creationId xmlns:a16="http://schemas.microsoft.com/office/drawing/2014/main" id="{B04F4354-D4A9-4647-B958-4916CDB76F0A}"/>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4" name="Freeform 50">
                  <a:extLst>
                    <a:ext uri="{FF2B5EF4-FFF2-40B4-BE49-F238E27FC236}">
                      <a16:creationId xmlns:a16="http://schemas.microsoft.com/office/drawing/2014/main" id="{A5DAF8E7-5A39-4F23-B262-D72B4F66503B}"/>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75" name="Freeform 53">
                  <a:extLst>
                    <a:ext uri="{FF2B5EF4-FFF2-40B4-BE49-F238E27FC236}">
                      <a16:creationId xmlns:a16="http://schemas.microsoft.com/office/drawing/2014/main" id="{E00704E4-19F7-48CA-BF7D-FF4BEF3F6916}"/>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6" name="Freeform 54">
                  <a:extLst>
                    <a:ext uri="{FF2B5EF4-FFF2-40B4-BE49-F238E27FC236}">
                      <a16:creationId xmlns:a16="http://schemas.microsoft.com/office/drawing/2014/main" id="{217181D1-A22B-4310-9A93-5C18DF053B68}"/>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FF47D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7" name="Freeform 53">
                  <a:extLst>
                    <a:ext uri="{FF2B5EF4-FFF2-40B4-BE49-F238E27FC236}">
                      <a16:creationId xmlns:a16="http://schemas.microsoft.com/office/drawing/2014/main" id="{C3FFDEFC-231F-44A5-8DDF-816B4C073C27}"/>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31" name="Rectangle 30">
                <a:extLst>
                  <a:ext uri="{FF2B5EF4-FFF2-40B4-BE49-F238E27FC236}">
                    <a16:creationId xmlns:a16="http://schemas.microsoft.com/office/drawing/2014/main" id="{2127D5C9-F836-4BAA-A6B1-633E3FD0054A}"/>
                  </a:ext>
                </a:extLst>
              </p:cNvPr>
              <p:cNvSpPr>
                <a:spLocks noChangeArrowheads="1"/>
              </p:cNvSpPr>
              <p:nvPr/>
            </p:nvSpPr>
            <p:spPr bwMode="auto">
              <a:xfrm>
                <a:off x="4307881" y="6212284"/>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Logone Occidental</a:t>
                </a:r>
              </a:p>
            </p:txBody>
          </p:sp>
          <p:sp>
            <p:nvSpPr>
              <p:cNvPr id="132" name="Rectangle 30">
                <a:extLst>
                  <a:ext uri="{FF2B5EF4-FFF2-40B4-BE49-F238E27FC236}">
                    <a16:creationId xmlns:a16="http://schemas.microsoft.com/office/drawing/2014/main" id="{648B721D-E427-4642-B061-BA65891D96CE}"/>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33" name="Rectangle 30">
                <a:extLst>
                  <a:ext uri="{FF2B5EF4-FFF2-40B4-BE49-F238E27FC236}">
                    <a16:creationId xmlns:a16="http://schemas.microsoft.com/office/drawing/2014/main" id="{0AF735E7-4396-426E-BA84-C60BFEB46264}"/>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34" name="Rectangle 30">
                <a:extLst>
                  <a:ext uri="{FF2B5EF4-FFF2-40B4-BE49-F238E27FC236}">
                    <a16:creationId xmlns:a16="http://schemas.microsoft.com/office/drawing/2014/main" id="{451A7EC2-A6CD-473F-AFC0-9231AEAF0C07}"/>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35" name="Rectangle 30">
                <a:extLst>
                  <a:ext uri="{FF2B5EF4-FFF2-40B4-BE49-F238E27FC236}">
                    <a16:creationId xmlns:a16="http://schemas.microsoft.com/office/drawing/2014/main" id="{F5D725EA-D2F3-4A5A-B490-9CA38F947B23}"/>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136" name="Rectangle 30">
                <a:extLst>
                  <a:ext uri="{FF2B5EF4-FFF2-40B4-BE49-F238E27FC236}">
                    <a16:creationId xmlns:a16="http://schemas.microsoft.com/office/drawing/2014/main" id="{4D27CEC5-D0EF-4C5E-9399-E183548C8CFE}"/>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37" name="Rectangle 30">
                <a:extLst>
                  <a:ext uri="{FF2B5EF4-FFF2-40B4-BE49-F238E27FC236}">
                    <a16:creationId xmlns:a16="http://schemas.microsoft.com/office/drawing/2014/main" id="{431686F0-6675-4243-BA50-1C773304B4E4}"/>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38" name="Rectangle 30">
                <a:extLst>
                  <a:ext uri="{FF2B5EF4-FFF2-40B4-BE49-F238E27FC236}">
                    <a16:creationId xmlns:a16="http://schemas.microsoft.com/office/drawing/2014/main" id="{7F7D46C6-1B65-457C-B64F-ADED78ED586E}"/>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39" name="Rectangle 30">
                <a:extLst>
                  <a:ext uri="{FF2B5EF4-FFF2-40B4-BE49-F238E27FC236}">
                    <a16:creationId xmlns:a16="http://schemas.microsoft.com/office/drawing/2014/main" id="{C3A1CB63-F528-4787-8D26-AB9262CE8133}"/>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40" name="Rectangle 30">
                <a:extLst>
                  <a:ext uri="{FF2B5EF4-FFF2-40B4-BE49-F238E27FC236}">
                    <a16:creationId xmlns:a16="http://schemas.microsoft.com/office/drawing/2014/main" id="{231E1AEE-4099-4531-8474-0EB62AF23103}"/>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41" name="Rectangle 30">
                <a:extLst>
                  <a:ext uri="{FF2B5EF4-FFF2-40B4-BE49-F238E27FC236}">
                    <a16:creationId xmlns:a16="http://schemas.microsoft.com/office/drawing/2014/main" id="{078676A4-F843-4470-8386-444C03DF0BA5}"/>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42" name="Rectangle 30">
                <a:extLst>
                  <a:ext uri="{FF2B5EF4-FFF2-40B4-BE49-F238E27FC236}">
                    <a16:creationId xmlns:a16="http://schemas.microsoft.com/office/drawing/2014/main" id="{B235FAEE-0EDF-4E47-9722-3D6DB64B066E}"/>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43" name="Rectangle 30">
                <a:extLst>
                  <a:ext uri="{FF2B5EF4-FFF2-40B4-BE49-F238E27FC236}">
                    <a16:creationId xmlns:a16="http://schemas.microsoft.com/office/drawing/2014/main" id="{BDE2C367-B22D-4BA1-9F28-9D30B7A071FE}"/>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44" name="Rectangle 30">
                <a:extLst>
                  <a:ext uri="{FF2B5EF4-FFF2-40B4-BE49-F238E27FC236}">
                    <a16:creationId xmlns:a16="http://schemas.microsoft.com/office/drawing/2014/main" id="{233FCB8D-3E6F-4E31-9494-47AC097340B6}"/>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45" name="Rectangle 30">
                <a:extLst>
                  <a:ext uri="{FF2B5EF4-FFF2-40B4-BE49-F238E27FC236}">
                    <a16:creationId xmlns:a16="http://schemas.microsoft.com/office/drawing/2014/main" id="{71FBA3CE-E005-4EF1-9BCF-312E8625CE67}"/>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46" name="Rectangle 30">
                <a:extLst>
                  <a:ext uri="{FF2B5EF4-FFF2-40B4-BE49-F238E27FC236}">
                    <a16:creationId xmlns:a16="http://schemas.microsoft.com/office/drawing/2014/main" id="{ECE0936D-215A-4576-BE98-6964E5F32769}"/>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47" name="Rectangle 30">
                <a:extLst>
                  <a:ext uri="{FF2B5EF4-FFF2-40B4-BE49-F238E27FC236}">
                    <a16:creationId xmlns:a16="http://schemas.microsoft.com/office/drawing/2014/main" id="{A9CCC155-4289-46FF-884F-7D1567082436}"/>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48" name="Rectangle 30">
                <a:extLst>
                  <a:ext uri="{FF2B5EF4-FFF2-40B4-BE49-F238E27FC236}">
                    <a16:creationId xmlns:a16="http://schemas.microsoft.com/office/drawing/2014/main" id="{8F22AD1A-555F-472E-8E49-77981B8AF5CE}"/>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49" name="Rectangle 30">
                <a:extLst>
                  <a:ext uri="{FF2B5EF4-FFF2-40B4-BE49-F238E27FC236}">
                    <a16:creationId xmlns:a16="http://schemas.microsoft.com/office/drawing/2014/main" id="{5546CEA6-130D-4801-BD43-0F7211CE781B}"/>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50" name="Rectangle 30">
                <a:extLst>
                  <a:ext uri="{FF2B5EF4-FFF2-40B4-BE49-F238E27FC236}">
                    <a16:creationId xmlns:a16="http://schemas.microsoft.com/office/drawing/2014/main" id="{E686811A-1410-4B50-A853-425458B6B438}"/>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51" name="Rectangle 30">
                <a:extLst>
                  <a:ext uri="{FF2B5EF4-FFF2-40B4-BE49-F238E27FC236}">
                    <a16:creationId xmlns:a16="http://schemas.microsoft.com/office/drawing/2014/main" id="{D1FA823F-860A-4406-96F7-23ADF2F38682}"/>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52" name="Rectangle 30">
                <a:extLst>
                  <a:ext uri="{FF2B5EF4-FFF2-40B4-BE49-F238E27FC236}">
                    <a16:creationId xmlns:a16="http://schemas.microsoft.com/office/drawing/2014/main" id="{84D6626F-97AD-41D6-B5AD-7C853693B42A}"/>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53" name="Rectangle 30">
                <a:extLst>
                  <a:ext uri="{FF2B5EF4-FFF2-40B4-BE49-F238E27FC236}">
                    <a16:creationId xmlns:a16="http://schemas.microsoft.com/office/drawing/2014/main" id="{7D88C769-3E11-40E7-A045-FBCD5C2212B6}"/>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25" name="Straight Connector 124">
              <a:extLst>
                <a:ext uri="{FF2B5EF4-FFF2-40B4-BE49-F238E27FC236}">
                  <a16:creationId xmlns:a16="http://schemas.microsoft.com/office/drawing/2014/main" id="{05CAF1D5-3F20-4732-B5B1-35A654F5FA40}"/>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609E74A3-CE9B-419C-AD30-BCAE881CC135}"/>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8142D537-AF74-4C26-9F9C-887E53F229D3}"/>
                </a:ext>
              </a:extLst>
            </p:cNvPr>
            <p:cNvCxnSpPr>
              <a:cxnSpLocks/>
              <a:stCxn id="131" idx="3"/>
            </p:cNvCxnSpPr>
            <p:nvPr/>
          </p:nvCxnSpPr>
          <p:spPr>
            <a:xfrm flipV="1">
              <a:off x="1429785" y="5758316"/>
              <a:ext cx="424029" cy="23623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DC9C6782-C16E-4298-A66E-09D849919B35}"/>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E76CE90B-D8D6-4544-AEB4-4E8DAE56FDDE}"/>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78" name="Callout: Line 177">
            <a:extLst>
              <a:ext uri="{FF2B5EF4-FFF2-40B4-BE49-F238E27FC236}">
                <a16:creationId xmlns:a16="http://schemas.microsoft.com/office/drawing/2014/main" id="{F973FF75-67DE-4459-BB8B-FDD8290F9426}"/>
              </a:ext>
            </a:extLst>
          </p:cNvPr>
          <p:cNvSpPr/>
          <p:nvPr/>
        </p:nvSpPr>
        <p:spPr>
          <a:xfrm>
            <a:off x="1836791" y="2963310"/>
            <a:ext cx="569194" cy="551088"/>
          </a:xfrm>
          <a:prstGeom prst="borderCallout1">
            <a:avLst>
              <a:gd name="adj1" fmla="val 65347"/>
              <a:gd name="adj2" fmla="val 103075"/>
              <a:gd name="adj3" fmla="val 194876"/>
              <a:gd name="adj4" fmla="val 21028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A21A80"/>
                </a:solidFill>
                <a:latin typeface="Arial" pitchFamily="34" charset="0"/>
                <a:cs typeface="Arial" pitchFamily="34" charset="0"/>
              </a:rPr>
              <a:t>ECHO</a:t>
            </a:r>
          </a:p>
        </p:txBody>
      </p:sp>
      <p:sp>
        <p:nvSpPr>
          <p:cNvPr id="179" name="Callout: Line 178">
            <a:extLst>
              <a:ext uri="{FF2B5EF4-FFF2-40B4-BE49-F238E27FC236}">
                <a16:creationId xmlns:a16="http://schemas.microsoft.com/office/drawing/2014/main" id="{9AA8080F-DA06-4A84-B6D0-7C57A06FCEA6}"/>
              </a:ext>
            </a:extLst>
          </p:cNvPr>
          <p:cNvSpPr/>
          <p:nvPr/>
        </p:nvSpPr>
        <p:spPr>
          <a:xfrm>
            <a:off x="5044035" y="1793694"/>
            <a:ext cx="889279" cy="831851"/>
          </a:xfrm>
          <a:prstGeom prst="borderCallout1">
            <a:avLst>
              <a:gd name="adj1" fmla="val 99738"/>
              <a:gd name="adj2" fmla="val 48601"/>
              <a:gd name="adj3" fmla="val 139788"/>
              <a:gd name="adj4" fmla="val -12107"/>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err="1">
                <a:solidFill>
                  <a:srgbClr val="FF0000"/>
                </a:solidFill>
                <a:latin typeface="Arial" pitchFamily="34" charset="0"/>
                <a:cs typeface="Arial" pitchFamily="34" charset="0"/>
              </a:rPr>
              <a:t>WorldVision</a:t>
            </a:r>
            <a:endParaRPr lang="fr-FR" sz="900" b="1" dirty="0">
              <a:solidFill>
                <a:srgbClr val="FF0000"/>
              </a:solidFill>
              <a:latin typeface="Arial" pitchFamily="34" charset="0"/>
              <a:cs typeface="Arial" pitchFamily="34" charset="0"/>
            </a:endParaRPr>
          </a:p>
          <a:p>
            <a:r>
              <a:rPr lang="fr-FR" sz="900" b="1" dirty="0">
                <a:solidFill>
                  <a:srgbClr val="2A85C7"/>
                </a:solidFill>
                <a:latin typeface="Arial" pitchFamily="34" charset="0"/>
                <a:cs typeface="Arial" pitchFamily="34" charset="0"/>
              </a:rPr>
              <a:t>IRC</a:t>
            </a:r>
          </a:p>
          <a:p>
            <a:r>
              <a:rPr lang="fr-FR" sz="900" b="1" dirty="0">
                <a:solidFill>
                  <a:srgbClr val="A21A80"/>
                </a:solidFill>
                <a:latin typeface="Arial" pitchFamily="34" charset="0"/>
                <a:cs typeface="Arial" pitchFamily="34" charset="0"/>
              </a:rPr>
              <a:t>BPRM</a:t>
            </a:r>
          </a:p>
          <a:p>
            <a:r>
              <a:rPr lang="fr-FR" sz="900" b="1" dirty="0">
                <a:solidFill>
                  <a:srgbClr val="A21A80"/>
                </a:solidFill>
                <a:latin typeface="Arial" pitchFamily="34" charset="0"/>
                <a:cs typeface="Arial" pitchFamily="34" charset="0"/>
              </a:rPr>
              <a:t>ECHO</a:t>
            </a:r>
          </a:p>
          <a:p>
            <a:r>
              <a:rPr lang="fr-FR" sz="900" b="1" dirty="0">
                <a:solidFill>
                  <a:srgbClr val="A21A80"/>
                </a:solidFill>
                <a:latin typeface="Arial" pitchFamily="34" charset="0"/>
                <a:cs typeface="Arial" pitchFamily="34" charset="0"/>
              </a:rPr>
              <a:t>UNHCR</a:t>
            </a:r>
          </a:p>
        </p:txBody>
      </p:sp>
      <p:cxnSp>
        <p:nvCxnSpPr>
          <p:cNvPr id="180" name="Straight Connector 179">
            <a:extLst>
              <a:ext uri="{FF2B5EF4-FFF2-40B4-BE49-F238E27FC236}">
                <a16:creationId xmlns:a16="http://schemas.microsoft.com/office/drawing/2014/main" id="{D39CE5A0-CD41-4A73-A208-975EF3FBA082}"/>
              </a:ext>
            </a:extLst>
          </p:cNvPr>
          <p:cNvCxnSpPr>
            <a:cxnSpLocks/>
          </p:cNvCxnSpPr>
          <p:nvPr/>
        </p:nvCxnSpPr>
        <p:spPr>
          <a:xfrm flipH="1" flipV="1">
            <a:off x="2121388" y="3514398"/>
            <a:ext cx="3894" cy="577635"/>
          </a:xfrm>
          <a:prstGeom prst="line">
            <a:avLst/>
          </a:prstGeom>
          <a:ln w="19050"/>
        </p:spPr>
        <p:style>
          <a:lnRef idx="1">
            <a:schemeClr val="accent2"/>
          </a:lnRef>
          <a:fillRef idx="0">
            <a:schemeClr val="accent2"/>
          </a:fillRef>
          <a:effectRef idx="0">
            <a:schemeClr val="accent2"/>
          </a:effectRef>
          <a:fontRef idx="minor">
            <a:schemeClr val="tx1"/>
          </a:fontRef>
        </p:style>
      </p:cxnSp>
      <p:sp>
        <p:nvSpPr>
          <p:cNvPr id="181" name="Callout: Line 180">
            <a:extLst>
              <a:ext uri="{FF2B5EF4-FFF2-40B4-BE49-F238E27FC236}">
                <a16:creationId xmlns:a16="http://schemas.microsoft.com/office/drawing/2014/main" id="{509337B2-4F41-430B-BCCC-B52FC6314D8C}"/>
              </a:ext>
            </a:extLst>
          </p:cNvPr>
          <p:cNvSpPr/>
          <p:nvPr/>
        </p:nvSpPr>
        <p:spPr>
          <a:xfrm>
            <a:off x="953402" y="2963310"/>
            <a:ext cx="631045" cy="1052571"/>
          </a:xfrm>
          <a:prstGeom prst="borderCallout1">
            <a:avLst>
              <a:gd name="adj1" fmla="val 99738"/>
              <a:gd name="adj2" fmla="val 48601"/>
              <a:gd name="adj3" fmla="val 149180"/>
              <a:gd name="adj4" fmla="val 15041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IMC</a:t>
            </a:r>
          </a:p>
          <a:p>
            <a:r>
              <a:rPr lang="fr-FR" sz="900" b="1" dirty="0">
                <a:solidFill>
                  <a:srgbClr val="2A85C7"/>
                </a:solidFill>
                <a:latin typeface="Arial" pitchFamily="34" charset="0"/>
                <a:cs typeface="Arial" pitchFamily="34" charset="0"/>
              </a:rPr>
              <a:t>IRC</a:t>
            </a:r>
          </a:p>
          <a:p>
            <a:r>
              <a:rPr lang="fr-FR" sz="900" b="1" dirty="0">
                <a:solidFill>
                  <a:srgbClr val="A21A80"/>
                </a:solidFill>
                <a:latin typeface="Arial" pitchFamily="34" charset="0"/>
                <a:cs typeface="Arial" pitchFamily="34" charset="0"/>
              </a:rPr>
              <a:t>ECHO</a:t>
            </a:r>
          </a:p>
          <a:p>
            <a:r>
              <a:rPr lang="fr-FR" sz="900" b="1" dirty="0">
                <a:solidFill>
                  <a:srgbClr val="A21A80"/>
                </a:solidFill>
                <a:latin typeface="Arial" pitchFamily="34" charset="0"/>
                <a:cs typeface="Arial" pitchFamily="34" charset="0"/>
              </a:rPr>
              <a:t>UNHCR</a:t>
            </a:r>
          </a:p>
          <a:p>
            <a:r>
              <a:rPr lang="fr-FR" sz="900" b="1" dirty="0">
                <a:solidFill>
                  <a:srgbClr val="A21A80"/>
                </a:solidFill>
                <a:latin typeface="Arial" pitchFamily="34" charset="0"/>
                <a:cs typeface="Arial" pitchFamily="34" charset="0"/>
              </a:rPr>
              <a:t>OFDA</a:t>
            </a:r>
          </a:p>
          <a:p>
            <a:r>
              <a:rPr lang="fr-FR" sz="900" b="1" dirty="0">
                <a:solidFill>
                  <a:srgbClr val="A21A80"/>
                </a:solidFill>
                <a:latin typeface="Arial" pitchFamily="34" charset="0"/>
                <a:cs typeface="Arial" pitchFamily="34" charset="0"/>
              </a:rPr>
              <a:t>SIDA</a:t>
            </a:r>
          </a:p>
        </p:txBody>
      </p:sp>
      <p:sp>
        <p:nvSpPr>
          <p:cNvPr id="182" name="Callout: Line 181">
            <a:extLst>
              <a:ext uri="{FF2B5EF4-FFF2-40B4-BE49-F238E27FC236}">
                <a16:creationId xmlns:a16="http://schemas.microsoft.com/office/drawing/2014/main" id="{5A087393-7EFB-46CA-A544-87F72CD990DC}"/>
              </a:ext>
            </a:extLst>
          </p:cNvPr>
          <p:cNvSpPr/>
          <p:nvPr/>
        </p:nvSpPr>
        <p:spPr>
          <a:xfrm>
            <a:off x="5512538" y="3872785"/>
            <a:ext cx="631045" cy="926301"/>
          </a:xfrm>
          <a:prstGeom prst="borderCallout1">
            <a:avLst>
              <a:gd name="adj1" fmla="val 67722"/>
              <a:gd name="adj2" fmla="val 1605"/>
              <a:gd name="adj3" fmla="val 95821"/>
              <a:gd name="adj4" fmla="val -14330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a:solidFill>
                  <a:srgbClr val="2A85C7"/>
                </a:solidFill>
                <a:latin typeface="Arial" pitchFamily="34" charset="0"/>
                <a:cs typeface="Arial" pitchFamily="34" charset="0"/>
              </a:rPr>
              <a:t>IRC</a:t>
            </a:r>
          </a:p>
          <a:p>
            <a:r>
              <a:rPr lang="fr-FR" sz="900" b="1" dirty="0">
                <a:solidFill>
                  <a:srgbClr val="2A85C7"/>
                </a:solidFill>
                <a:latin typeface="Arial" pitchFamily="34" charset="0"/>
                <a:cs typeface="Arial" pitchFamily="34" charset="0"/>
              </a:rPr>
              <a:t>PUI</a:t>
            </a:r>
          </a:p>
          <a:p>
            <a:r>
              <a:rPr lang="fr-FR" sz="900" b="1" dirty="0">
                <a:solidFill>
                  <a:srgbClr val="A21A80"/>
                </a:solidFill>
                <a:latin typeface="Arial" pitchFamily="34" charset="0"/>
                <a:cs typeface="Arial" pitchFamily="34" charset="0"/>
              </a:rPr>
              <a:t>BPRM</a:t>
            </a:r>
          </a:p>
          <a:p>
            <a:r>
              <a:rPr lang="fr-FR" sz="900" b="1" dirty="0">
                <a:solidFill>
                  <a:srgbClr val="A21A80"/>
                </a:solidFill>
                <a:latin typeface="Arial" pitchFamily="34" charset="0"/>
                <a:cs typeface="Arial" pitchFamily="34" charset="0"/>
              </a:rPr>
              <a:t>UNHCR</a:t>
            </a:r>
          </a:p>
        </p:txBody>
      </p:sp>
      <p:sp>
        <p:nvSpPr>
          <p:cNvPr id="183" name="Callout: Line 182">
            <a:extLst>
              <a:ext uri="{FF2B5EF4-FFF2-40B4-BE49-F238E27FC236}">
                <a16:creationId xmlns:a16="http://schemas.microsoft.com/office/drawing/2014/main" id="{7C37C5C4-665A-41CB-B5CD-3A13087F72C4}"/>
              </a:ext>
            </a:extLst>
          </p:cNvPr>
          <p:cNvSpPr/>
          <p:nvPr/>
        </p:nvSpPr>
        <p:spPr>
          <a:xfrm>
            <a:off x="5504074" y="2985215"/>
            <a:ext cx="631045" cy="790056"/>
          </a:xfrm>
          <a:prstGeom prst="borderCallout1">
            <a:avLst>
              <a:gd name="adj1" fmla="val 99738"/>
              <a:gd name="adj2" fmla="val 13354"/>
              <a:gd name="adj3" fmla="val 169697"/>
              <a:gd name="adj4" fmla="val -12372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2A85C7"/>
                </a:solidFill>
                <a:latin typeface="Arial" pitchFamily="34" charset="0"/>
                <a:cs typeface="Arial" pitchFamily="34" charset="0"/>
              </a:rPr>
              <a:t>IRC</a:t>
            </a:r>
          </a:p>
          <a:p>
            <a:r>
              <a:rPr lang="fr-FR" sz="900" b="1" dirty="0">
                <a:solidFill>
                  <a:srgbClr val="A21A80"/>
                </a:solidFill>
                <a:latin typeface="Arial" pitchFamily="34" charset="0"/>
                <a:cs typeface="Arial" pitchFamily="34" charset="0"/>
              </a:rPr>
              <a:t>BPRM</a:t>
            </a:r>
          </a:p>
          <a:p>
            <a:r>
              <a:rPr lang="fr-FR" sz="900" b="1" dirty="0">
                <a:solidFill>
                  <a:srgbClr val="A21A80"/>
                </a:solidFill>
                <a:latin typeface="Arial" pitchFamily="34" charset="0"/>
                <a:cs typeface="Arial" pitchFamily="34" charset="0"/>
              </a:rPr>
              <a:t>ECHO</a:t>
            </a:r>
          </a:p>
          <a:p>
            <a:r>
              <a:rPr lang="fr-FR" sz="900" b="1" dirty="0">
                <a:solidFill>
                  <a:srgbClr val="A21A80"/>
                </a:solidFill>
                <a:latin typeface="Arial" pitchFamily="34" charset="0"/>
                <a:cs typeface="Arial" pitchFamily="34" charset="0"/>
              </a:rPr>
              <a:t>UNHCR</a:t>
            </a:r>
          </a:p>
        </p:txBody>
      </p:sp>
      <p:sp>
        <p:nvSpPr>
          <p:cNvPr id="87" name="TextBox 86">
            <a:extLst>
              <a:ext uri="{FF2B5EF4-FFF2-40B4-BE49-F238E27FC236}">
                <a16:creationId xmlns:a16="http://schemas.microsoft.com/office/drawing/2014/main" id="{F546CC7B-089A-4102-BCDB-B7A6B059E6A2}"/>
              </a:ext>
            </a:extLst>
          </p:cNvPr>
          <p:cNvSpPr txBox="1"/>
          <p:nvPr/>
        </p:nvSpPr>
        <p:spPr>
          <a:xfrm>
            <a:off x="7356877" y="5021669"/>
            <a:ext cx="3698801" cy="1197420"/>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6 provinces.</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Lac a la plus </a:t>
            </a:r>
            <a:r>
              <a:rPr lang="en-US" sz="1100" dirty="0" err="1">
                <a:solidFill>
                  <a:srgbClr val="000000"/>
                </a:solidFill>
                <a:latin typeface="Arial" pitchFamily="34" charset="0"/>
                <a:cs typeface="Arial" pitchFamily="34" charset="0"/>
              </a:rPr>
              <a:t>grande</a:t>
            </a:r>
            <a:r>
              <a:rPr lang="en-US" sz="1100" dirty="0">
                <a:solidFill>
                  <a:srgbClr val="000000"/>
                </a:solidFill>
                <a:latin typeface="Arial" pitchFamily="34" charset="0"/>
                <a:cs typeface="Arial" pitchFamily="34" charset="0"/>
              </a:rPr>
              <a:t> presence de parties </a:t>
            </a:r>
            <a:r>
              <a:rPr lang="en-US" sz="1100" dirty="0" err="1">
                <a:solidFill>
                  <a:srgbClr val="000000"/>
                </a:solidFill>
                <a:latin typeface="Arial" pitchFamily="34" charset="0"/>
                <a:cs typeface="Arial" pitchFamily="34" charset="0"/>
              </a:rPr>
              <a:t>prenantes</a:t>
            </a:r>
            <a:r>
              <a:rPr lang="en-US" sz="1100" dirty="0">
                <a:solidFill>
                  <a:srgbClr val="000000"/>
                </a:solidFill>
                <a:latin typeface="Arial" pitchFamily="34" charset="0"/>
                <a:cs typeface="Arial" pitchFamily="34" charset="0"/>
              </a:rPr>
              <a:t> et la couverture de </a:t>
            </a:r>
            <a:r>
              <a:rPr lang="en-US" sz="1100" dirty="0" err="1">
                <a:solidFill>
                  <a:srgbClr val="000000"/>
                </a:solidFill>
                <a:latin typeface="Arial" pitchFamily="34" charset="0"/>
                <a:cs typeface="Arial" pitchFamily="34" charset="0"/>
              </a:rPr>
              <a:t>groupe</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cible</a:t>
            </a:r>
            <a:r>
              <a:rPr lang="en-US" sz="1100" dirty="0">
                <a:solidFill>
                  <a:srgbClr val="000000"/>
                </a:solidFill>
                <a:latin typeface="Arial" pitchFamily="34" charset="0"/>
                <a:cs typeface="Arial" pitchFamily="34" charset="0"/>
              </a:rPr>
              <a:t> la plus </a:t>
            </a:r>
            <a:r>
              <a:rPr lang="en-US" sz="1100" dirty="0" err="1">
                <a:solidFill>
                  <a:srgbClr val="000000"/>
                </a:solidFill>
                <a:latin typeface="Arial" pitchFamily="34" charset="0"/>
                <a:cs typeface="Arial" pitchFamily="34" charset="0"/>
              </a:rPr>
              <a:t>elevée</a:t>
            </a:r>
            <a:r>
              <a:rPr lang="en-US" sz="1100" dirty="0">
                <a:solidFill>
                  <a:srgbClr val="000000"/>
                </a:solidFill>
                <a:latin typeface="Arial" pitchFamily="34" charset="0"/>
                <a:cs typeface="Arial" pitchFamily="34" charset="0"/>
              </a:rPr>
              <a:t>. </a:t>
            </a:r>
          </a:p>
          <a:p>
            <a:pPr marL="171450" indent="-171450">
              <a:buFont typeface="Arial" panose="020B0604020202020204" pitchFamily="34" charset="0"/>
              <a:buChar char="•"/>
            </a:pPr>
            <a:endParaRPr lang="en-US" sz="1100" dirty="0">
              <a:solidFill>
                <a:srgbClr val="000000"/>
              </a:solidFill>
              <a:latin typeface="Arial" pitchFamily="34" charset="0"/>
              <a:cs typeface="Arial" pitchFamily="34" charset="0"/>
            </a:endParaRPr>
          </a:p>
          <a:p>
            <a:pPr marL="171450" indent="-171450">
              <a:buFont typeface="Arial" panose="020B0604020202020204" pitchFamily="34" charset="0"/>
              <a:buChar char="•"/>
            </a:pPr>
            <a:endParaRPr lang="en-US" sz="1100" dirty="0">
              <a:solidFill>
                <a:srgbClr val="000000"/>
              </a:solidFill>
              <a:latin typeface="Arial" pitchFamily="34" charset="0"/>
              <a:cs typeface="Arial" pitchFamily="34" charset="0"/>
            </a:endParaRPr>
          </a:p>
          <a:p>
            <a:pPr marL="171450" indent="-171450" algn="ctr">
              <a:buFont typeface="Arial" panose="020B0604020202020204" pitchFamily="34" charset="0"/>
              <a:buChar char="•"/>
            </a:pPr>
            <a:endParaRPr lang="en-US" sz="1100" dirty="0">
              <a:solidFill>
                <a:srgbClr val="000000"/>
              </a:solidFill>
              <a:latin typeface="Arial" pitchFamily="34" charset="0"/>
              <a:cs typeface="Arial" pitchFamily="34" charset="0"/>
            </a:endParaRPr>
          </a:p>
        </p:txBody>
      </p:sp>
      <p:pic>
        <p:nvPicPr>
          <p:cNvPr id="88" name="Picture 87" descr="A screenshot of a cell phone&#10;&#10;Description generated with high confidence">
            <a:extLst>
              <a:ext uri="{FF2B5EF4-FFF2-40B4-BE49-F238E27FC236}">
                <a16:creationId xmlns:a16="http://schemas.microsoft.com/office/drawing/2014/main" id="{5E9D2467-09CB-414B-B07D-0804D775942F}"/>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3402916582"/>
      </p:ext>
    </p:extLst>
  </p:cSld>
  <p:clrMapOvr>
    <a:overrideClrMapping bg1="lt1" tx1="dk1" bg2="lt2" tx2="dk2" accent1="accent1" accent2="accent2" accent3="accent3" accent4="accent4" accent5="accent5" accent6="accent6" hlink="hlink" folHlink="folHlink"/>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536FF8-93BA-4F44-989E-7C53131271D0}"/>
              </a:ext>
            </a:extLst>
          </p:cNvPr>
          <p:cNvSpPr>
            <a:spLocks noGrp="1"/>
          </p:cNvSpPr>
          <p:nvPr>
            <p:ph type="title"/>
          </p:nvPr>
        </p:nvSpPr>
        <p:spPr/>
        <p:txBody>
          <a:bodyPr/>
          <a:lstStyle/>
          <a:p>
            <a:r>
              <a:rPr lang="fr-FR" sz="2000" dirty="0">
                <a:solidFill>
                  <a:srgbClr val="002060"/>
                </a:solidFill>
                <a:latin typeface="Arial" charset="0"/>
                <a:ea typeface="Arial" charset="0"/>
                <a:cs typeface="Arial" charset="0"/>
              </a:rPr>
              <a:t>Dans quelle mesure les résultats de la cartographie </a:t>
            </a:r>
            <a:r>
              <a:rPr lang="fr-FR" sz="2000" dirty="0" err="1">
                <a:solidFill>
                  <a:srgbClr val="002060"/>
                </a:solidFill>
                <a:latin typeface="Arial" charset="0"/>
                <a:ea typeface="Arial" charset="0"/>
                <a:cs typeface="Arial" charset="0"/>
              </a:rPr>
              <a:t>seront-ils</a:t>
            </a:r>
            <a:r>
              <a:rPr lang="fr-FR" sz="2000" dirty="0">
                <a:solidFill>
                  <a:srgbClr val="002060"/>
                </a:solidFill>
                <a:latin typeface="Arial" charset="0"/>
                <a:ea typeface="Arial" charset="0"/>
                <a:cs typeface="Arial" charset="0"/>
              </a:rPr>
              <a:t> pertinents pour                   l’ensemble des acteurs? </a:t>
            </a:r>
            <a:endParaRPr lang="en-GB" dirty="0"/>
          </a:p>
        </p:txBody>
      </p:sp>
      <p:sp>
        <p:nvSpPr>
          <p:cNvPr id="4" name="TextColumnContent">
            <a:extLst>
              <a:ext uri="{FF2B5EF4-FFF2-40B4-BE49-F238E27FC236}">
                <a16:creationId xmlns:a16="http://schemas.microsoft.com/office/drawing/2014/main" id="{0D338853-F0A5-4237-A846-11222F12BF74}"/>
              </a:ext>
            </a:extLst>
          </p:cNvPr>
          <p:cNvSpPr>
            <a:spLocks noChangeArrowheads="1"/>
          </p:cNvSpPr>
          <p:nvPr/>
        </p:nvSpPr>
        <p:spPr bwMode="gray">
          <a:xfrm>
            <a:off x="776731" y="2604250"/>
            <a:ext cx="2102692" cy="2715160"/>
          </a:xfrm>
          <a:prstGeom prst="rect">
            <a:avLst/>
          </a:prstGeom>
          <a:noFill/>
          <a:ln w="9525" algn="ctr">
            <a:noFill/>
            <a:miter lim="800000"/>
            <a:headEnd type="none" w="lg" len="lg"/>
            <a:tailEnd type="none" w="lg" len="lg"/>
          </a:ln>
          <a:effectLst/>
        </p:spPr>
        <p:txBody>
          <a:bodyPr tIns="84406" bIns="84406"/>
          <a:lstStyle/>
          <a:p>
            <a:endParaRPr lang="fr-FR" sz="1292" dirty="0">
              <a:solidFill>
                <a:srgbClr val="000000"/>
              </a:solidFill>
              <a:latin typeface="Arial" pitchFamily="34" charset="0"/>
              <a:cs typeface="Arial" pitchFamily="34" charset="0"/>
            </a:endParaRPr>
          </a:p>
          <a:p>
            <a:r>
              <a:rPr lang="fr-FR" sz="1292" dirty="0">
                <a:solidFill>
                  <a:srgbClr val="000000"/>
                </a:solidFill>
                <a:latin typeface="Arial" pitchFamily="34" charset="0"/>
                <a:cs typeface="Arial" pitchFamily="34" charset="0"/>
              </a:rPr>
              <a:t>Mieux comprendre qui sont les partenaires et ce qu’ils font</a:t>
            </a:r>
          </a:p>
          <a:p>
            <a:endParaRPr lang="fr-FR" sz="1292" dirty="0">
              <a:solidFill>
                <a:srgbClr val="000000"/>
              </a:solidFill>
              <a:latin typeface="Arial" pitchFamily="34" charset="0"/>
              <a:cs typeface="Arial" pitchFamily="34" charset="0"/>
            </a:endParaRPr>
          </a:p>
          <a:p>
            <a:r>
              <a:rPr lang="fr-FR" sz="1292" dirty="0">
                <a:solidFill>
                  <a:srgbClr val="000000"/>
                </a:solidFill>
                <a:latin typeface="Arial" pitchFamily="34" charset="0"/>
                <a:cs typeface="Arial" pitchFamily="34" charset="0"/>
              </a:rPr>
              <a:t>Identifier les lacunes dans la couverture géographique </a:t>
            </a:r>
          </a:p>
          <a:p>
            <a:endParaRPr lang="fr-FR" sz="1292" dirty="0">
              <a:solidFill>
                <a:srgbClr val="000000"/>
              </a:solidFill>
              <a:latin typeface="Arial" pitchFamily="34" charset="0"/>
              <a:cs typeface="Arial" pitchFamily="34" charset="0"/>
            </a:endParaRPr>
          </a:p>
          <a:p>
            <a:r>
              <a:rPr lang="fr-FR" sz="1292" dirty="0">
                <a:solidFill>
                  <a:srgbClr val="000000"/>
                </a:solidFill>
                <a:latin typeface="Arial" pitchFamily="34" charset="0"/>
                <a:cs typeface="Arial" pitchFamily="34" charset="0"/>
              </a:rPr>
              <a:t>Identifier les lacunes dans la couverture des actions</a:t>
            </a:r>
          </a:p>
          <a:p>
            <a:endParaRPr lang="fr-FR" sz="1292" dirty="0">
              <a:solidFill>
                <a:srgbClr val="000000"/>
              </a:solidFill>
              <a:latin typeface="Arial" pitchFamily="34" charset="0"/>
              <a:cs typeface="Arial" pitchFamily="34" charset="0"/>
            </a:endParaRPr>
          </a:p>
          <a:p>
            <a:r>
              <a:rPr lang="fr-FR" sz="1292" dirty="0">
                <a:solidFill>
                  <a:srgbClr val="000000"/>
                </a:solidFill>
                <a:latin typeface="Arial" pitchFamily="34" charset="0"/>
                <a:cs typeface="Arial" pitchFamily="34" charset="0"/>
              </a:rPr>
              <a:t>Aider à la planification et la mise a l’échelle des actions de nutrition</a:t>
            </a:r>
          </a:p>
          <a:p>
            <a:endParaRPr lang="fr-FR" sz="1292" dirty="0">
              <a:solidFill>
                <a:srgbClr val="000000"/>
              </a:solidFill>
              <a:latin typeface="Arial" pitchFamily="34" charset="0"/>
              <a:cs typeface="Arial" pitchFamily="34" charset="0"/>
            </a:endParaRPr>
          </a:p>
          <a:p>
            <a:r>
              <a:rPr lang="fr-FR" sz="1292" dirty="0">
                <a:solidFill>
                  <a:srgbClr val="000000"/>
                </a:solidFill>
                <a:latin typeface="Arial" pitchFamily="34" charset="0"/>
                <a:cs typeface="Arial" pitchFamily="34" charset="0"/>
              </a:rPr>
              <a:t> </a:t>
            </a:r>
          </a:p>
        </p:txBody>
      </p:sp>
      <p:sp>
        <p:nvSpPr>
          <p:cNvPr id="5" name="TextColumnContent">
            <a:extLst>
              <a:ext uri="{FF2B5EF4-FFF2-40B4-BE49-F238E27FC236}">
                <a16:creationId xmlns:a16="http://schemas.microsoft.com/office/drawing/2014/main" id="{636A92D5-C8AC-40F0-BD58-69D4638CBCC8}"/>
              </a:ext>
            </a:extLst>
          </p:cNvPr>
          <p:cNvSpPr>
            <a:spLocks noChangeArrowheads="1"/>
          </p:cNvSpPr>
          <p:nvPr/>
        </p:nvSpPr>
        <p:spPr bwMode="gray">
          <a:xfrm>
            <a:off x="3237131" y="2618679"/>
            <a:ext cx="2288128" cy="2977921"/>
          </a:xfrm>
          <a:prstGeom prst="rect">
            <a:avLst/>
          </a:prstGeom>
          <a:noFill/>
          <a:ln w="9525" algn="ctr">
            <a:noFill/>
            <a:miter lim="800000"/>
            <a:headEnd type="none" w="lg" len="lg"/>
            <a:tailEnd type="none" w="lg" len="lg"/>
          </a:ln>
          <a:effectLst/>
        </p:spPr>
        <p:txBody>
          <a:bodyPr tIns="84406" bIns="84406"/>
          <a:lstStyle/>
          <a:p>
            <a:endParaRPr lang="fr-FR" sz="1292" dirty="0">
              <a:solidFill>
                <a:srgbClr val="000000"/>
              </a:solidFill>
              <a:latin typeface="Arial" pitchFamily="34" charset="0"/>
              <a:cs typeface="Arial" pitchFamily="34" charset="0"/>
            </a:endParaRPr>
          </a:p>
          <a:p>
            <a:r>
              <a:rPr lang="fr-FR" sz="1292" dirty="0">
                <a:solidFill>
                  <a:srgbClr val="000000"/>
                </a:solidFill>
                <a:latin typeface="Arial" pitchFamily="34" charset="0"/>
                <a:cs typeface="Arial" pitchFamily="34" charset="0"/>
              </a:rPr>
              <a:t>Identifier les partenaires nutrition opérant dans la même zone géographique </a:t>
            </a:r>
          </a:p>
          <a:p>
            <a:endParaRPr lang="fr-FR" sz="1292" dirty="0">
              <a:solidFill>
                <a:srgbClr val="000000"/>
              </a:solidFill>
              <a:latin typeface="Arial" pitchFamily="34" charset="0"/>
              <a:cs typeface="Arial" pitchFamily="34" charset="0"/>
            </a:endParaRPr>
          </a:p>
          <a:p>
            <a:r>
              <a:rPr lang="fr-FR" sz="1292" dirty="0">
                <a:solidFill>
                  <a:srgbClr val="000000"/>
                </a:solidFill>
                <a:latin typeface="Arial" pitchFamily="34" charset="0"/>
                <a:cs typeface="Arial" pitchFamily="34" charset="0"/>
              </a:rPr>
              <a:t>Obtenir des informations sur le type d’actions mises en œuvre, où, et par qui</a:t>
            </a:r>
          </a:p>
          <a:p>
            <a:endParaRPr lang="fr-FR" sz="1292" dirty="0">
              <a:solidFill>
                <a:srgbClr val="000000"/>
              </a:solidFill>
              <a:latin typeface="Arial" pitchFamily="34" charset="0"/>
              <a:cs typeface="Arial" pitchFamily="34" charset="0"/>
            </a:endParaRPr>
          </a:p>
          <a:p>
            <a:r>
              <a:rPr lang="fr-FR" sz="1292" dirty="0">
                <a:solidFill>
                  <a:srgbClr val="000000"/>
                </a:solidFill>
                <a:latin typeface="Arial" pitchFamily="34" charset="0"/>
                <a:cs typeface="Arial" pitchFamily="34" charset="0"/>
              </a:rPr>
              <a:t>Connaître le nombre de personnes couvertes par chaque action, et identifier les besoins de renforcement</a:t>
            </a:r>
          </a:p>
        </p:txBody>
      </p:sp>
      <p:sp>
        <p:nvSpPr>
          <p:cNvPr id="6" name="TextColumnContent">
            <a:extLst>
              <a:ext uri="{FF2B5EF4-FFF2-40B4-BE49-F238E27FC236}">
                <a16:creationId xmlns:a16="http://schemas.microsoft.com/office/drawing/2014/main" id="{1B7189B8-71DC-4975-ABC2-176AD0856A40}"/>
              </a:ext>
            </a:extLst>
          </p:cNvPr>
          <p:cNvSpPr>
            <a:spLocks noChangeArrowheads="1"/>
          </p:cNvSpPr>
          <p:nvPr/>
        </p:nvSpPr>
        <p:spPr bwMode="gray">
          <a:xfrm>
            <a:off x="5847445" y="2614810"/>
            <a:ext cx="2288127" cy="2963659"/>
          </a:xfrm>
          <a:prstGeom prst="rect">
            <a:avLst/>
          </a:prstGeom>
          <a:noFill/>
          <a:ln w="9525" algn="ctr">
            <a:noFill/>
            <a:miter lim="800000"/>
            <a:headEnd type="none" w="lg" len="lg"/>
            <a:tailEnd type="none" w="lg" len="lg"/>
          </a:ln>
          <a:effectLst/>
        </p:spPr>
        <p:txBody>
          <a:bodyPr tIns="84406" bIns="84406"/>
          <a:lstStyle/>
          <a:p>
            <a:endParaRPr lang="fr-FR" sz="1292" dirty="0">
              <a:solidFill>
                <a:srgbClr val="000000"/>
              </a:solidFill>
              <a:latin typeface="Arial" pitchFamily="34" charset="0"/>
              <a:cs typeface="Arial" pitchFamily="34" charset="0"/>
            </a:endParaRPr>
          </a:p>
          <a:p>
            <a:r>
              <a:rPr lang="fr-FR" sz="1292" dirty="0">
                <a:solidFill>
                  <a:srgbClr val="000000"/>
                </a:solidFill>
                <a:latin typeface="Arial" pitchFamily="34" charset="0"/>
                <a:cs typeface="Arial" pitchFamily="34" charset="0"/>
              </a:rPr>
              <a:t>Améliorer la coordination avec une connaissance des organisations travaillant dans les mêmes zones géographiques et/ou sur les mêmes actions</a:t>
            </a:r>
          </a:p>
          <a:p>
            <a:endParaRPr lang="fr-FR" sz="1015" dirty="0">
              <a:solidFill>
                <a:srgbClr val="000000"/>
              </a:solidFill>
              <a:latin typeface="Arial" pitchFamily="34" charset="0"/>
              <a:cs typeface="Arial" pitchFamily="34" charset="0"/>
            </a:endParaRPr>
          </a:p>
          <a:p>
            <a:r>
              <a:rPr lang="fr-FR" sz="1292" dirty="0">
                <a:solidFill>
                  <a:srgbClr val="000000"/>
                </a:solidFill>
                <a:latin typeface="Arial" pitchFamily="34" charset="0"/>
                <a:cs typeface="Arial" pitchFamily="34" charset="0"/>
              </a:rPr>
              <a:t>Identifier les zones ayant davantage besoin d’un appui </a:t>
            </a:r>
          </a:p>
          <a:p>
            <a:endParaRPr lang="fr-FR" sz="1015" dirty="0">
              <a:solidFill>
                <a:srgbClr val="000000"/>
              </a:solidFill>
              <a:latin typeface="Arial" pitchFamily="34" charset="0"/>
              <a:cs typeface="Arial" pitchFamily="34" charset="0"/>
            </a:endParaRPr>
          </a:p>
          <a:p>
            <a:r>
              <a:rPr lang="fr-FR" sz="1292" dirty="0">
                <a:solidFill>
                  <a:srgbClr val="000000"/>
                </a:solidFill>
                <a:latin typeface="Arial" pitchFamily="34" charset="0"/>
                <a:cs typeface="Arial" pitchFamily="34" charset="0"/>
              </a:rPr>
              <a:t>Identifier les actions devant être renforcées et dans quelles zones</a:t>
            </a:r>
          </a:p>
        </p:txBody>
      </p:sp>
      <p:sp>
        <p:nvSpPr>
          <p:cNvPr id="7" name="ColumnHeader">
            <a:extLst>
              <a:ext uri="{FF2B5EF4-FFF2-40B4-BE49-F238E27FC236}">
                <a16:creationId xmlns:a16="http://schemas.microsoft.com/office/drawing/2014/main" id="{1185B3AE-D650-4E3D-A5C1-0591A3616080}"/>
              </a:ext>
            </a:extLst>
          </p:cNvPr>
          <p:cNvSpPr>
            <a:spLocks noChangeArrowheads="1"/>
          </p:cNvSpPr>
          <p:nvPr/>
        </p:nvSpPr>
        <p:spPr bwMode="gray">
          <a:xfrm>
            <a:off x="776731" y="1351024"/>
            <a:ext cx="2102692" cy="397753"/>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tIns="84406" bIns="84406" anchor="b">
            <a:spAutoFit/>
          </a:bodyPr>
          <a:lstStyle/>
          <a:p>
            <a:pPr algn="ctr"/>
            <a:r>
              <a:rPr lang="fr-FR" sz="1477" b="1" dirty="0">
                <a:solidFill>
                  <a:srgbClr val="000000"/>
                </a:solidFill>
                <a:latin typeface="Arial" pitchFamily="34" charset="0"/>
                <a:cs typeface="Arial" pitchFamily="34" charset="0"/>
              </a:rPr>
              <a:t>Pour les ministères</a:t>
            </a:r>
          </a:p>
        </p:txBody>
      </p:sp>
      <p:sp>
        <p:nvSpPr>
          <p:cNvPr id="8" name="ColumnHeader">
            <a:extLst>
              <a:ext uri="{FF2B5EF4-FFF2-40B4-BE49-F238E27FC236}">
                <a16:creationId xmlns:a16="http://schemas.microsoft.com/office/drawing/2014/main" id="{AE9BF33B-1B78-4FDB-BDD6-FA9C32DF3193}"/>
              </a:ext>
            </a:extLst>
          </p:cNvPr>
          <p:cNvSpPr>
            <a:spLocks noChangeArrowheads="1"/>
          </p:cNvSpPr>
          <p:nvPr/>
        </p:nvSpPr>
        <p:spPr bwMode="gray">
          <a:xfrm>
            <a:off x="3242177" y="1134285"/>
            <a:ext cx="2102692" cy="62504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4406" rIns="0" bIns="84406" anchor="b">
            <a:spAutoFit/>
          </a:bodyPr>
          <a:lstStyle/>
          <a:p>
            <a:pPr algn="ctr"/>
            <a:r>
              <a:rPr lang="fr-FR" sz="1477" b="1" dirty="0">
                <a:solidFill>
                  <a:srgbClr val="000000"/>
                </a:solidFill>
                <a:latin typeface="Arial" pitchFamily="34" charset="0"/>
                <a:cs typeface="Arial" pitchFamily="34" charset="0"/>
              </a:rPr>
              <a:t>Pour les régions, départements, districts</a:t>
            </a:r>
          </a:p>
        </p:txBody>
      </p:sp>
      <p:sp>
        <p:nvSpPr>
          <p:cNvPr id="9" name="ColumnHeader">
            <a:extLst>
              <a:ext uri="{FF2B5EF4-FFF2-40B4-BE49-F238E27FC236}">
                <a16:creationId xmlns:a16="http://schemas.microsoft.com/office/drawing/2014/main" id="{2F9E0932-8ACB-4C3D-9136-CCBBDA733E81}"/>
              </a:ext>
            </a:extLst>
          </p:cNvPr>
          <p:cNvSpPr>
            <a:spLocks noChangeArrowheads="1"/>
          </p:cNvSpPr>
          <p:nvPr/>
        </p:nvSpPr>
        <p:spPr bwMode="gray">
          <a:xfrm>
            <a:off x="5940305" y="1134285"/>
            <a:ext cx="2102692" cy="62504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tIns="84406" bIns="84406" anchor="b">
            <a:spAutoFit/>
          </a:bodyPr>
          <a:lstStyle/>
          <a:p>
            <a:pPr algn="ctr"/>
            <a:r>
              <a:rPr lang="fr-FR" sz="1477" b="1" dirty="0">
                <a:solidFill>
                  <a:srgbClr val="000000"/>
                </a:solidFill>
                <a:latin typeface="Arial" pitchFamily="34" charset="0"/>
                <a:cs typeface="Arial" pitchFamily="34" charset="0"/>
              </a:rPr>
              <a:t>Pour les Nations Unies et les ONG</a:t>
            </a:r>
          </a:p>
        </p:txBody>
      </p:sp>
      <p:sp>
        <p:nvSpPr>
          <p:cNvPr id="10" name="ColumnHeader">
            <a:extLst>
              <a:ext uri="{FF2B5EF4-FFF2-40B4-BE49-F238E27FC236}">
                <a16:creationId xmlns:a16="http://schemas.microsoft.com/office/drawing/2014/main" id="{DDB3B31E-84D3-4967-9BE6-31C61690FCCC}"/>
              </a:ext>
            </a:extLst>
          </p:cNvPr>
          <p:cNvSpPr>
            <a:spLocks noChangeArrowheads="1"/>
          </p:cNvSpPr>
          <p:nvPr/>
        </p:nvSpPr>
        <p:spPr bwMode="gray">
          <a:xfrm>
            <a:off x="8714081" y="1351024"/>
            <a:ext cx="2102692" cy="397753"/>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tIns="84406" bIns="84406" anchor="b">
            <a:spAutoFit/>
          </a:bodyPr>
          <a:lstStyle/>
          <a:p>
            <a:pPr algn="ctr"/>
            <a:r>
              <a:rPr lang="fr-FR" sz="1477" b="1" dirty="0">
                <a:solidFill>
                  <a:srgbClr val="000000"/>
                </a:solidFill>
                <a:latin typeface="Arial" pitchFamily="34" charset="0"/>
                <a:cs typeface="Arial" pitchFamily="34" charset="0"/>
              </a:rPr>
              <a:t>Pour les donateurs</a:t>
            </a:r>
          </a:p>
        </p:txBody>
      </p:sp>
      <p:sp>
        <p:nvSpPr>
          <p:cNvPr id="11" name="TextColumnContent">
            <a:extLst>
              <a:ext uri="{FF2B5EF4-FFF2-40B4-BE49-F238E27FC236}">
                <a16:creationId xmlns:a16="http://schemas.microsoft.com/office/drawing/2014/main" id="{48EF955C-D335-4D4A-BE96-247270056C0C}"/>
              </a:ext>
            </a:extLst>
          </p:cNvPr>
          <p:cNvSpPr>
            <a:spLocks noChangeArrowheads="1"/>
          </p:cNvSpPr>
          <p:nvPr/>
        </p:nvSpPr>
        <p:spPr bwMode="gray">
          <a:xfrm>
            <a:off x="8620927" y="2604250"/>
            <a:ext cx="2195851" cy="2807092"/>
          </a:xfrm>
          <a:prstGeom prst="rect">
            <a:avLst/>
          </a:prstGeom>
          <a:noFill/>
          <a:ln w="9525" algn="ctr">
            <a:noFill/>
            <a:miter lim="800000"/>
            <a:headEnd type="none" w="lg" len="lg"/>
            <a:tailEnd type="none" w="lg" len="lg"/>
          </a:ln>
          <a:effectLst/>
        </p:spPr>
        <p:txBody>
          <a:bodyPr tIns="84406" bIns="84406"/>
          <a:lstStyle/>
          <a:p>
            <a:endParaRPr lang="fr-FR" sz="1292" dirty="0">
              <a:solidFill>
                <a:srgbClr val="000000"/>
              </a:solidFill>
              <a:latin typeface="Arial" pitchFamily="34" charset="0"/>
              <a:cs typeface="Arial" pitchFamily="34" charset="0"/>
            </a:endParaRPr>
          </a:p>
          <a:p>
            <a:r>
              <a:rPr lang="fr-FR" sz="1292" dirty="0">
                <a:solidFill>
                  <a:srgbClr val="000000"/>
                </a:solidFill>
                <a:latin typeface="Arial" pitchFamily="34" charset="0"/>
                <a:cs typeface="Arial" pitchFamily="34" charset="0"/>
              </a:rPr>
              <a:t>Identifier les zones ayant davantage besoin d’un appui </a:t>
            </a:r>
          </a:p>
          <a:p>
            <a:endParaRPr lang="fr-FR" sz="1292" dirty="0">
              <a:solidFill>
                <a:srgbClr val="000000"/>
              </a:solidFill>
              <a:latin typeface="Arial" pitchFamily="34" charset="0"/>
              <a:cs typeface="Arial" pitchFamily="34" charset="0"/>
            </a:endParaRPr>
          </a:p>
          <a:p>
            <a:r>
              <a:rPr lang="fr-FR" sz="1292" dirty="0">
                <a:solidFill>
                  <a:srgbClr val="000000"/>
                </a:solidFill>
                <a:latin typeface="Arial" pitchFamily="34" charset="0"/>
                <a:cs typeface="Arial" pitchFamily="34" charset="0"/>
              </a:rPr>
              <a:t>Identifier les actions devant être financées pour être renforcées</a:t>
            </a:r>
          </a:p>
          <a:p>
            <a:endParaRPr lang="fr-FR" sz="1292" dirty="0">
              <a:solidFill>
                <a:srgbClr val="000000"/>
              </a:solidFill>
              <a:latin typeface="Arial" pitchFamily="34" charset="0"/>
              <a:cs typeface="Arial" pitchFamily="34" charset="0"/>
            </a:endParaRPr>
          </a:p>
          <a:p>
            <a:r>
              <a:rPr lang="fr-FR" sz="1292" dirty="0">
                <a:solidFill>
                  <a:srgbClr val="000000"/>
                </a:solidFill>
                <a:latin typeface="Arial" pitchFamily="34" charset="0"/>
                <a:cs typeface="Arial" pitchFamily="34" charset="0"/>
              </a:rPr>
              <a:t>Aider à identifier les partenaires nutrition et leurs zones d’action</a:t>
            </a:r>
          </a:p>
        </p:txBody>
      </p:sp>
      <p:sp>
        <p:nvSpPr>
          <p:cNvPr id="12" name="takeaway_box">
            <a:extLst>
              <a:ext uri="{FF2B5EF4-FFF2-40B4-BE49-F238E27FC236}">
                <a16:creationId xmlns:a16="http://schemas.microsoft.com/office/drawing/2014/main" id="{021B22D9-533E-4109-B24E-4D4C661F63B6}"/>
              </a:ext>
            </a:extLst>
          </p:cNvPr>
          <p:cNvSpPr>
            <a:spLocks noChangeArrowheads="1"/>
          </p:cNvSpPr>
          <p:nvPr/>
        </p:nvSpPr>
        <p:spPr bwMode="gray">
          <a:xfrm>
            <a:off x="2489675" y="6127078"/>
            <a:ext cx="6625764" cy="581375"/>
          </a:xfrm>
          <a:prstGeom prst="rect">
            <a:avLst/>
          </a:prstGeom>
          <a:solidFill>
            <a:srgbClr val="0070C0"/>
          </a:solidFill>
          <a:ln w="9525" algn="ctr">
            <a:solidFill>
              <a:srgbClr val="0070C0"/>
            </a:solidFill>
            <a:miter lim="800000"/>
            <a:headEnd type="none" w="lg" len="lg"/>
            <a:tailEnd type="none" w="lg" len="lg"/>
          </a:ln>
        </p:spPr>
        <p:txBody>
          <a:bodyPr anchor="ctr" anchorCtr="1"/>
          <a:lstStyle/>
          <a:p>
            <a:pPr algn="ctr"/>
            <a:r>
              <a:rPr lang="fr-FR" sz="1400" b="1" dirty="0">
                <a:solidFill>
                  <a:srgbClr val="FFFFFF"/>
                </a:solidFill>
                <a:latin typeface="Arial" pitchFamily="34" charset="0"/>
                <a:cs typeface="Arial" pitchFamily="34" charset="0"/>
              </a:rPr>
              <a:t>Amélioration de la coordination entre les partenaires, et des informations pour la planification et le renforcement des actions de nutrition </a:t>
            </a:r>
          </a:p>
        </p:txBody>
      </p:sp>
      <p:sp>
        <p:nvSpPr>
          <p:cNvPr id="13" name="FlowTriangle">
            <a:extLst>
              <a:ext uri="{FF2B5EF4-FFF2-40B4-BE49-F238E27FC236}">
                <a16:creationId xmlns:a16="http://schemas.microsoft.com/office/drawing/2014/main" id="{6356ABBB-A871-4E8F-9BBF-2B1CA65800D2}"/>
              </a:ext>
            </a:extLst>
          </p:cNvPr>
          <p:cNvSpPr>
            <a:spLocks noChangeArrowheads="1"/>
          </p:cNvSpPr>
          <p:nvPr/>
        </p:nvSpPr>
        <p:spPr bwMode="gray">
          <a:xfrm rot="10800000">
            <a:off x="2888566" y="5597333"/>
            <a:ext cx="6414868" cy="362618"/>
          </a:xfrm>
          <a:prstGeom prst="triangle">
            <a:avLst>
              <a:gd name="adj" fmla="val 50000"/>
            </a:avLst>
          </a:prstGeom>
          <a:solidFill>
            <a:schemeClr val="bg1">
              <a:lumMod val="75000"/>
            </a:schemeClr>
          </a:solidFill>
          <a:ln w="9525" algn="ctr">
            <a:solidFill>
              <a:srgbClr val="B2B2B2"/>
            </a:solidFill>
            <a:miter lim="800000"/>
            <a:headEnd/>
            <a:tailEnd/>
          </a:ln>
        </p:spPr>
        <p:txBody>
          <a:bodyPr rot="10800000" vert="eaVert" wrap="none" anchor="ctr"/>
          <a:lstStyle/>
          <a:p>
            <a:pPr algn="ctr"/>
            <a:endParaRPr lang="fr-FR" sz="1292" b="1" dirty="0">
              <a:solidFill>
                <a:srgbClr val="000000"/>
              </a:solidFill>
              <a:latin typeface="Arial" pitchFamily="34" charset="0"/>
              <a:cs typeface="Arial" pitchFamily="34" charset="0"/>
            </a:endParaRPr>
          </a:p>
        </p:txBody>
      </p:sp>
      <p:sp>
        <p:nvSpPr>
          <p:cNvPr id="24" name="ColumnHeader">
            <a:extLst>
              <a:ext uri="{FF2B5EF4-FFF2-40B4-BE49-F238E27FC236}">
                <a16:creationId xmlns:a16="http://schemas.microsoft.com/office/drawing/2014/main" id="{E4608B55-8845-4CFF-B62F-71C31013C5E9}"/>
              </a:ext>
            </a:extLst>
          </p:cNvPr>
          <p:cNvSpPr>
            <a:spLocks noChangeArrowheads="1"/>
          </p:cNvSpPr>
          <p:nvPr/>
        </p:nvSpPr>
        <p:spPr bwMode="gray">
          <a:xfrm>
            <a:off x="3269633" y="1138152"/>
            <a:ext cx="2102692" cy="62504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4406" rIns="0" bIns="84406" anchor="b">
            <a:spAutoFit/>
          </a:bodyPr>
          <a:lstStyle/>
          <a:p>
            <a:pPr algn="ctr"/>
            <a:r>
              <a:rPr lang="fr-FR" sz="1477" b="1" dirty="0">
                <a:solidFill>
                  <a:srgbClr val="000000"/>
                </a:solidFill>
                <a:latin typeface="Arial" pitchFamily="34" charset="0"/>
                <a:cs typeface="Arial" pitchFamily="34" charset="0"/>
              </a:rPr>
              <a:t>Pour les provinces , départements, districts</a:t>
            </a:r>
          </a:p>
        </p:txBody>
      </p:sp>
      <p:pic>
        <p:nvPicPr>
          <p:cNvPr id="14" name="Image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1074" y="1923954"/>
            <a:ext cx="1550044" cy="914400"/>
          </a:xfrm>
          <a:prstGeom prst="rect">
            <a:avLst/>
          </a:prstGeom>
        </p:spPr>
      </p:pic>
      <p:pic>
        <p:nvPicPr>
          <p:cNvPr id="15" name="Image 14"/>
          <p:cNvPicPr>
            <a:picLocks noChangeAspect="1"/>
          </p:cNvPicPr>
          <p:nvPr/>
        </p:nvPicPr>
        <p:blipFill>
          <a:blip r:embed="rId4"/>
          <a:stretch>
            <a:fillRect/>
          </a:stretch>
        </p:blipFill>
        <p:spPr>
          <a:xfrm>
            <a:off x="3690865" y="1857757"/>
            <a:ext cx="1348320" cy="1088805"/>
          </a:xfrm>
          <a:prstGeom prst="rect">
            <a:avLst/>
          </a:prstGeom>
        </p:spPr>
      </p:pic>
      <p:pic>
        <p:nvPicPr>
          <p:cNvPr id="16" name="Picture 384" descr="http://info-war.gr/wp-content/uploads/2015/07/christians-in-pakistan-un.png"/>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162726" y="1842815"/>
            <a:ext cx="1735280" cy="866417"/>
          </a:xfrm>
          <a:prstGeom prst="rect">
            <a:avLst/>
          </a:prstGeom>
          <a:noFill/>
          <a:extLst>
            <a:ext uri="{909E8E84-426E-40dd-AFC4-6F175D3DCCD1}">
              <a14:hiddenFill xmlns:a14="http://schemas.microsoft.com/office/drawing/2010/main" xmlns="">
                <a:solidFill>
                  <a:srgbClr val="FFFFFF"/>
                </a:solidFill>
              </a14:hiddenFill>
            </a:ext>
          </a:extLst>
        </p:spPr>
      </p:pic>
      <p:pic>
        <p:nvPicPr>
          <p:cNvPr id="17" name="Picture 30"/>
          <p:cNvPicPr>
            <a:picLocks noChangeAspect="1"/>
          </p:cNvPicPr>
          <p:nvPr/>
        </p:nvPicPr>
        <p:blipFill rotWithShape="1">
          <a:blip r:embed="rId6" cstate="print">
            <a:extLst>
              <a:ext uri="{28A0092B-C50C-407E-A947-70E740481C1C}">
                <a14:useLocalDpi xmlns:a14="http://schemas.microsoft.com/office/drawing/2010/main" val="0"/>
              </a:ext>
            </a:extLst>
          </a:blip>
          <a:srcRect t="37328" b="33975"/>
          <a:stretch/>
        </p:blipFill>
        <p:spPr>
          <a:xfrm>
            <a:off x="9171533" y="1856438"/>
            <a:ext cx="1168860" cy="251576"/>
          </a:xfrm>
          <a:prstGeom prst="rect">
            <a:avLst/>
          </a:prstGeom>
        </p:spPr>
      </p:pic>
      <p:grpSp>
        <p:nvGrpSpPr>
          <p:cNvPr id="18" name="Group 24"/>
          <p:cNvGrpSpPr/>
          <p:nvPr/>
        </p:nvGrpSpPr>
        <p:grpSpPr>
          <a:xfrm>
            <a:off x="8714081" y="2185957"/>
            <a:ext cx="1983421" cy="408861"/>
            <a:chOff x="7311754" y="2185680"/>
            <a:chExt cx="2148706" cy="442933"/>
          </a:xfrm>
        </p:grpSpPr>
        <p:pic>
          <p:nvPicPr>
            <p:cNvPr id="19" name="Picture 396" descr="http://www.sierraexpressmedia.com/wp-content/uploads/2010/03/UKAID.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311754" y="2185680"/>
              <a:ext cx="912305" cy="441278"/>
            </a:xfrm>
            <a:prstGeom prst="rect">
              <a:avLst/>
            </a:prstGeom>
            <a:noFill/>
            <a:extLst>
              <a:ext uri="{909E8E84-426E-40dd-AFC4-6F175D3DCCD1}">
                <a14:hiddenFill xmlns:a14="http://schemas.microsoft.com/office/drawing/2010/main" xmlns="">
                  <a:solidFill>
                    <a:srgbClr val="FFFFFF"/>
                  </a:solidFill>
                </a14:hiddenFill>
              </a:ext>
            </a:extLst>
          </p:spPr>
        </p:pic>
        <p:pic>
          <p:nvPicPr>
            <p:cNvPr id="20" name="Picture 398" descr="http://www.urban-nexus.eu/www.urban-nexus.eu/images/eu-logo.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9029991" y="2293449"/>
              <a:ext cx="430469" cy="288415"/>
            </a:xfrm>
            <a:prstGeom prst="rect">
              <a:avLst/>
            </a:prstGeom>
            <a:noFill/>
            <a:extLst>
              <a:ext uri="{909E8E84-426E-40dd-AFC4-6F175D3DCCD1}">
                <a14:hiddenFill xmlns:a14="http://schemas.microsoft.com/office/drawing/2010/main" xmlns="">
                  <a:solidFill>
                    <a:srgbClr val="FFFFFF"/>
                  </a:solidFill>
                </a14:hiddenFill>
              </a:ext>
            </a:extLst>
          </p:spPr>
        </p:pic>
        <p:pic>
          <p:nvPicPr>
            <p:cNvPr id="21" name="Picture 401" descr="http://www.edemocracy.mk/images/logo-swiss.gif"/>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191176" y="2283253"/>
              <a:ext cx="754676" cy="345360"/>
            </a:xfrm>
            <a:prstGeom prst="rect">
              <a:avLst/>
            </a:prstGeom>
            <a:noFill/>
            <a:extLst>
              <a:ext uri="{909E8E84-426E-40dd-AFC4-6F175D3DCCD1}">
                <a14:hiddenFill xmlns:a14="http://schemas.microsoft.com/office/drawing/2010/main" xmlns="">
                  <a:solidFill>
                    <a:srgbClr val="FFFFFF"/>
                  </a:solidFill>
                </a14:hiddenFill>
              </a:ext>
            </a:extLst>
          </p:spPr>
        </p:pic>
      </p:grpSp>
      <p:pic>
        <p:nvPicPr>
          <p:cNvPr id="22" name="Picture 21" descr="A screenshot of a cell phone&#10;&#10;Description generated with high confidence">
            <a:extLst>
              <a:ext uri="{FF2B5EF4-FFF2-40B4-BE49-F238E27FC236}">
                <a16:creationId xmlns:a16="http://schemas.microsoft.com/office/drawing/2014/main" id="{7C3D9C47-D3F4-49EF-9CF0-17AF8190C585}"/>
              </a:ext>
            </a:extLst>
          </p:cNvPr>
          <p:cNvPicPr>
            <a:picLocks noChangeAspect="1"/>
          </p:cNvPicPr>
          <p:nvPr/>
        </p:nvPicPr>
        <p:blipFill>
          <a:blip r:embed="rId10"/>
          <a:stretch>
            <a:fillRect/>
          </a:stretch>
        </p:blipFill>
        <p:spPr>
          <a:xfrm>
            <a:off x="10695152" y="56457"/>
            <a:ext cx="1401154" cy="817230"/>
          </a:xfrm>
          <a:prstGeom prst="rect">
            <a:avLst/>
          </a:prstGeom>
        </p:spPr>
      </p:pic>
    </p:spTree>
    <p:extLst>
      <p:ext uri="{BB962C8B-B14F-4D97-AF65-F5344CB8AC3E}">
        <p14:creationId xmlns:p14="http://schemas.microsoft.com/office/powerpoint/2010/main" val="2384461401"/>
      </p:ext>
    </p:extLst>
  </p:cSld>
  <p:clrMapOvr>
    <a:overrideClrMapping bg1="lt1" tx1="dk1" bg2="lt2" tx2="dk2" accent1="accent1" accent2="accent2" accent3="accent3" accent4="accent4" accent5="accent5" accent6="accent6" hlink="hlink" folHlink="folHlink"/>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0A4220-1164-43C0-83FF-0A6A8649E690}"/>
              </a:ext>
            </a:extLst>
          </p:cNvPr>
          <p:cNvSpPr>
            <a:spLocks noGrp="1"/>
          </p:cNvSpPr>
          <p:nvPr>
            <p:ph type="title"/>
          </p:nvPr>
        </p:nvSpPr>
        <p:spPr/>
        <p:txBody>
          <a:bodyPr/>
          <a:lstStyle/>
          <a:p>
            <a:r>
              <a:rPr lang="en-GB" dirty="0"/>
              <a:t>Protection </a:t>
            </a:r>
            <a:r>
              <a:rPr lang="en-GB" dirty="0" err="1"/>
              <a:t>Sociale</a:t>
            </a:r>
            <a:endParaRPr lang="en-GB" dirty="0"/>
          </a:p>
        </p:txBody>
      </p:sp>
    </p:spTree>
    <p:extLst>
      <p:ext uri="{BB962C8B-B14F-4D97-AF65-F5344CB8AC3E}">
        <p14:creationId xmlns:p14="http://schemas.microsoft.com/office/powerpoint/2010/main" val="298804244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Rectangle 93">
            <a:extLst>
              <a:ext uri="{FF2B5EF4-FFF2-40B4-BE49-F238E27FC236}">
                <a16:creationId xmlns:a16="http://schemas.microsoft.com/office/drawing/2014/main" id="{E5FE7304-EB1D-4559-AC55-96EC8A53DDA7}"/>
              </a:ext>
            </a:extLst>
          </p:cNvPr>
          <p:cNvSpPr/>
          <p:nvPr/>
        </p:nvSpPr>
        <p:spPr>
          <a:xfrm>
            <a:off x="7702829" y="5514208"/>
            <a:ext cx="1280723" cy="256805"/>
          </a:xfrm>
          <a:prstGeom prst="rect">
            <a:avLst/>
          </a:prstGeom>
          <a:noFill/>
          <a:ln w="9525" cap="flat" cmpd="sng" algn="ctr">
            <a:noFill/>
            <a:prstDash val="solid"/>
          </a:ln>
          <a:effectLst/>
        </p:spPr>
        <p:txBody>
          <a:bodyPr lIns="0" tIns="89999" rIns="0" bIns="89999" rtlCol="0" anchor="b" anchorCtr="0"/>
          <a:lstStyle/>
          <a:p>
            <a:pPr lvl="0" defTabSz="457200">
              <a:defRPr/>
            </a:pPr>
            <a:r>
              <a:rPr lang="fr-FR" sz="1000" b="1" kern="0" dirty="0">
                <a:solidFill>
                  <a:srgbClr val="000000"/>
                </a:solidFill>
                <a:latin typeface="Arial"/>
                <a:cs typeface="Arial" panose="020B0604020202020204" pitchFamily="34" charset="0"/>
              </a:rPr>
              <a:t>Pourcentage de </a:t>
            </a:r>
            <a:r>
              <a:rPr lang="fr-FR" sz="1000" b="1" dirty="0">
                <a:latin typeface="Arial" pitchFamily="34" charset="0"/>
                <a:cs typeface="Arial" pitchFamily="34" charset="0"/>
              </a:rPr>
              <a:t>la population vivant sous le seuil national de pauvreté monétaire</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95" name="Rectangle 94">
            <a:extLst>
              <a:ext uri="{FF2B5EF4-FFF2-40B4-BE49-F238E27FC236}">
                <a16:creationId xmlns:a16="http://schemas.microsoft.com/office/drawing/2014/main" id="{6398F840-B391-460D-A52A-17BF052D92CD}"/>
              </a:ext>
            </a:extLst>
          </p:cNvPr>
          <p:cNvSpPr/>
          <p:nvPr/>
        </p:nvSpPr>
        <p:spPr>
          <a:xfrm>
            <a:off x="7709164" y="5768618"/>
            <a:ext cx="257015" cy="130578"/>
          </a:xfrm>
          <a:prstGeom prst="rect">
            <a:avLst/>
          </a:prstGeom>
          <a:solidFill>
            <a:srgbClr val="FFFEDD"/>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6" name="Rectangle 95">
            <a:extLst>
              <a:ext uri="{FF2B5EF4-FFF2-40B4-BE49-F238E27FC236}">
                <a16:creationId xmlns:a16="http://schemas.microsoft.com/office/drawing/2014/main" id="{C27F14B5-1FD3-434E-B207-D7307AE05C9E}"/>
              </a:ext>
            </a:extLst>
          </p:cNvPr>
          <p:cNvSpPr/>
          <p:nvPr/>
        </p:nvSpPr>
        <p:spPr>
          <a:xfrm>
            <a:off x="7709164" y="5942185"/>
            <a:ext cx="257015" cy="130578"/>
          </a:xfrm>
          <a:prstGeom prst="rect">
            <a:avLst/>
          </a:prstGeom>
          <a:solidFill>
            <a:srgbClr val="FEE1A5"/>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7" name="Rectangle 96">
            <a:extLst>
              <a:ext uri="{FF2B5EF4-FFF2-40B4-BE49-F238E27FC236}">
                <a16:creationId xmlns:a16="http://schemas.microsoft.com/office/drawing/2014/main" id="{B9D5AC2A-EE51-43BF-B11E-342EB93FB836}"/>
              </a:ext>
            </a:extLst>
          </p:cNvPr>
          <p:cNvSpPr/>
          <p:nvPr/>
        </p:nvSpPr>
        <p:spPr>
          <a:xfrm>
            <a:off x="7709164" y="6115751"/>
            <a:ext cx="257015" cy="130578"/>
          </a:xfrm>
          <a:prstGeom prst="rect">
            <a:avLst/>
          </a:prstGeom>
          <a:solidFill>
            <a:srgbClr val="FDAD55"/>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8" name="TextBox 97">
            <a:extLst>
              <a:ext uri="{FF2B5EF4-FFF2-40B4-BE49-F238E27FC236}">
                <a16:creationId xmlns:a16="http://schemas.microsoft.com/office/drawing/2014/main" id="{14599590-A615-491C-91DC-DD453C754A14}"/>
              </a:ext>
            </a:extLst>
          </p:cNvPr>
          <p:cNvSpPr txBox="1"/>
          <p:nvPr/>
        </p:nvSpPr>
        <p:spPr>
          <a:xfrm>
            <a:off x="8026725" y="5745309"/>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11-23%</a:t>
            </a:r>
          </a:p>
        </p:txBody>
      </p:sp>
      <p:sp>
        <p:nvSpPr>
          <p:cNvPr id="99" name="TextBox 98">
            <a:extLst>
              <a:ext uri="{FF2B5EF4-FFF2-40B4-BE49-F238E27FC236}">
                <a16:creationId xmlns:a16="http://schemas.microsoft.com/office/drawing/2014/main" id="{0B673B10-E89E-4BFC-BCF0-8F2B4AF23C17}"/>
              </a:ext>
            </a:extLst>
          </p:cNvPr>
          <p:cNvSpPr txBox="1"/>
          <p:nvPr/>
        </p:nvSpPr>
        <p:spPr>
          <a:xfrm>
            <a:off x="8026727" y="5947011"/>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23-35%</a:t>
            </a:r>
          </a:p>
        </p:txBody>
      </p:sp>
      <p:sp>
        <p:nvSpPr>
          <p:cNvPr id="100" name="TextBox 99">
            <a:extLst>
              <a:ext uri="{FF2B5EF4-FFF2-40B4-BE49-F238E27FC236}">
                <a16:creationId xmlns:a16="http://schemas.microsoft.com/office/drawing/2014/main" id="{24CF9739-13BD-4350-A156-17E31ED3315F}"/>
              </a:ext>
            </a:extLst>
          </p:cNvPr>
          <p:cNvSpPr txBox="1"/>
          <p:nvPr/>
        </p:nvSpPr>
        <p:spPr>
          <a:xfrm>
            <a:off x="8026727" y="6121898"/>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35-47%</a:t>
            </a:r>
          </a:p>
        </p:txBody>
      </p:sp>
      <p:sp>
        <p:nvSpPr>
          <p:cNvPr id="101" name="TextBox 100">
            <a:extLst>
              <a:ext uri="{FF2B5EF4-FFF2-40B4-BE49-F238E27FC236}">
                <a16:creationId xmlns:a16="http://schemas.microsoft.com/office/drawing/2014/main" id="{03FE4BA0-151F-4FA3-BE3F-B9B1D06FD891}"/>
              </a:ext>
            </a:extLst>
          </p:cNvPr>
          <p:cNvSpPr txBox="1"/>
          <p:nvPr/>
        </p:nvSpPr>
        <p:spPr>
          <a:xfrm>
            <a:off x="8026727" y="6296785"/>
            <a:ext cx="753808" cy="153888"/>
          </a:xfrm>
          <a:prstGeom prst="rect">
            <a:avLst/>
          </a:prstGeom>
          <a:noFill/>
        </p:spPr>
        <p:txBody>
          <a:bodyPr wrap="square" lIns="0" tIns="0" rIns="0" bIns="0" rtlCol="0" anchor="t">
            <a:spAutoFit/>
          </a:bodyPr>
          <a:lstStyle/>
          <a:p>
            <a:r>
              <a:rPr lang="en-US" sz="1000" dirty="0">
                <a:solidFill>
                  <a:srgbClr val="000000"/>
                </a:solidFill>
              </a:rPr>
              <a:t>47-59%</a:t>
            </a:r>
            <a:endParaRPr lang="en-GB" sz="1000" dirty="0">
              <a:solidFill>
                <a:srgbClr val="000000"/>
              </a:solidFill>
              <a:latin typeface="Arial" panose="020B0604020202020204" pitchFamily="34" charset="0"/>
              <a:cs typeface="Arial" pitchFamily="34" charset="0"/>
            </a:endParaRPr>
          </a:p>
        </p:txBody>
      </p:sp>
      <p:sp>
        <p:nvSpPr>
          <p:cNvPr id="102" name="Rectangle 101">
            <a:extLst>
              <a:ext uri="{FF2B5EF4-FFF2-40B4-BE49-F238E27FC236}">
                <a16:creationId xmlns:a16="http://schemas.microsoft.com/office/drawing/2014/main" id="{7DB98782-3B77-4E93-AA2B-36BCEF252A48}"/>
              </a:ext>
            </a:extLst>
          </p:cNvPr>
          <p:cNvSpPr/>
          <p:nvPr/>
        </p:nvSpPr>
        <p:spPr>
          <a:xfrm>
            <a:off x="7709163" y="6296785"/>
            <a:ext cx="257015" cy="130578"/>
          </a:xfrm>
          <a:prstGeom prst="rect">
            <a:avLst/>
          </a:prstGeom>
          <a:solidFill>
            <a:srgbClr val="E17F3E"/>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3" name="TextBox 112">
            <a:extLst>
              <a:ext uri="{FF2B5EF4-FFF2-40B4-BE49-F238E27FC236}">
                <a16:creationId xmlns:a16="http://schemas.microsoft.com/office/drawing/2014/main" id="{5A7007F4-33C5-4201-94DB-50F6FF95287C}"/>
              </a:ext>
            </a:extLst>
          </p:cNvPr>
          <p:cNvSpPr txBox="1"/>
          <p:nvPr/>
        </p:nvSpPr>
        <p:spPr>
          <a:xfrm>
            <a:off x="8026725" y="6489522"/>
            <a:ext cx="753808" cy="153888"/>
          </a:xfrm>
          <a:prstGeom prst="rect">
            <a:avLst/>
          </a:prstGeom>
          <a:noFill/>
        </p:spPr>
        <p:txBody>
          <a:bodyPr wrap="square" lIns="0" tIns="0" rIns="0" bIns="0" rtlCol="0" anchor="t">
            <a:spAutoFit/>
          </a:bodyPr>
          <a:lstStyle/>
          <a:p>
            <a:r>
              <a:rPr lang="en-US" sz="1000" dirty="0">
                <a:solidFill>
                  <a:srgbClr val="000000"/>
                </a:solidFill>
              </a:rPr>
              <a:t>59-71%</a:t>
            </a:r>
            <a:endParaRPr lang="en-GB" sz="1000" dirty="0">
              <a:solidFill>
                <a:srgbClr val="000000"/>
              </a:solidFill>
              <a:latin typeface="Arial" panose="020B0604020202020204" pitchFamily="34" charset="0"/>
              <a:cs typeface="Arial" pitchFamily="34" charset="0"/>
            </a:endParaRPr>
          </a:p>
        </p:txBody>
      </p:sp>
      <p:sp>
        <p:nvSpPr>
          <p:cNvPr id="114" name="Rectangle 113">
            <a:extLst>
              <a:ext uri="{FF2B5EF4-FFF2-40B4-BE49-F238E27FC236}">
                <a16:creationId xmlns:a16="http://schemas.microsoft.com/office/drawing/2014/main" id="{9F3002F1-B85F-49C3-AF22-ECEC1F45D0E8}"/>
              </a:ext>
            </a:extLst>
          </p:cNvPr>
          <p:cNvSpPr/>
          <p:nvPr/>
        </p:nvSpPr>
        <p:spPr>
          <a:xfrm>
            <a:off x="7702829" y="6478278"/>
            <a:ext cx="257015" cy="130578"/>
          </a:xfrm>
          <a:prstGeom prst="rect">
            <a:avLst/>
          </a:prstGeom>
          <a:solidFill>
            <a:srgbClr val="AC5D36"/>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pic>
        <p:nvPicPr>
          <p:cNvPr id="4" name="Picture 3" descr="A picture containing text, map&#10;&#10;Description generated with very high confidence">
            <a:extLst>
              <a:ext uri="{FF2B5EF4-FFF2-40B4-BE49-F238E27FC236}">
                <a16:creationId xmlns:a16="http://schemas.microsoft.com/office/drawing/2014/main" id="{289A98DE-809E-4CE7-8BD6-B1793AA2C170}"/>
              </a:ext>
            </a:extLst>
          </p:cNvPr>
          <p:cNvPicPr>
            <a:picLocks noChangeAspect="1"/>
          </p:cNvPicPr>
          <p:nvPr/>
        </p:nvPicPr>
        <p:blipFill rotWithShape="1">
          <a:blip r:embed="rId3">
            <a:extLst>
              <a:ext uri="{28A0092B-C50C-407E-A947-70E740481C1C}">
                <a14:useLocalDpi xmlns:a14="http://schemas.microsoft.com/office/drawing/2010/main" val="0"/>
              </a:ext>
            </a:extLst>
          </a:blip>
          <a:srcRect t="5473"/>
          <a:stretch/>
        </p:blipFill>
        <p:spPr>
          <a:xfrm>
            <a:off x="3844822" y="1749345"/>
            <a:ext cx="3706823" cy="5074937"/>
          </a:xfrm>
          <a:prstGeom prst="rect">
            <a:avLst/>
          </a:prstGeom>
        </p:spPr>
      </p:pic>
      <p:sp>
        <p:nvSpPr>
          <p:cNvPr id="31" name="Title 1">
            <a:extLst>
              <a:ext uri="{FF2B5EF4-FFF2-40B4-BE49-F238E27FC236}">
                <a16:creationId xmlns:a16="http://schemas.microsoft.com/office/drawing/2014/main" id="{4644858D-6F3B-496E-98E7-2E1AD55AD95D}"/>
              </a:ext>
            </a:extLst>
          </p:cNvPr>
          <p:cNvSpPr>
            <a:spLocks noGrp="1"/>
          </p:cNvSpPr>
          <p:nvPr>
            <p:ph type="title"/>
          </p:nvPr>
        </p:nvSpPr>
        <p:spPr>
          <a:xfrm>
            <a:off x="561730" y="140626"/>
            <a:ext cx="11068539" cy="831850"/>
          </a:xfrm>
        </p:spPr>
        <p:txBody>
          <a:bodyPr/>
          <a:lstStyle/>
          <a:p>
            <a:r>
              <a:rPr lang="fr-FR" sz="2000" dirty="0">
                <a:cs typeface="Arial" pitchFamily="34" charset="0"/>
              </a:rPr>
              <a:t>Quelles sont les provinces les plus pauvres au Tchad? </a:t>
            </a:r>
            <a:br>
              <a:rPr lang="fr-FR" sz="3200" dirty="0">
                <a:cs typeface="Arial" pitchFamily="34" charset="0"/>
              </a:rPr>
            </a:br>
            <a:r>
              <a:rPr lang="fr-FR" sz="1400" dirty="0">
                <a:solidFill>
                  <a:srgbClr val="0070C0"/>
                </a:solidFill>
                <a:cs typeface="Arial" pitchFamily="34" charset="0"/>
              </a:rPr>
              <a:t>Les provinces au Sud-Est du Tchad montrent des pourcentages élevés de la population vivant sous le seuil national                                  de pauvreté monétaire, </a:t>
            </a:r>
            <a:r>
              <a:rPr lang="fr-FR" sz="1400" dirty="0" err="1">
                <a:solidFill>
                  <a:srgbClr val="0070C0"/>
                </a:solidFill>
                <a:cs typeface="Arial" pitchFamily="34" charset="0"/>
              </a:rPr>
              <a:t>Mandoul</a:t>
            </a:r>
            <a:r>
              <a:rPr lang="fr-FR" sz="1400" dirty="0">
                <a:solidFill>
                  <a:srgbClr val="0070C0"/>
                </a:solidFill>
                <a:cs typeface="Arial" pitchFamily="34" charset="0"/>
              </a:rPr>
              <a:t> la province avec le pourcentage le plus élevé de 71%</a:t>
            </a:r>
            <a:endParaRPr lang="en-US" sz="1400" dirty="0"/>
          </a:p>
        </p:txBody>
      </p:sp>
      <p:sp>
        <p:nvSpPr>
          <p:cNvPr id="32" name="ColumnHeader">
            <a:extLst>
              <a:ext uri="{FF2B5EF4-FFF2-40B4-BE49-F238E27FC236}">
                <a16:creationId xmlns:a16="http://schemas.microsoft.com/office/drawing/2014/main" id="{8C5792F7-4CAA-4DDB-92BC-C7FEF79C589C}"/>
              </a:ext>
            </a:extLst>
          </p:cNvPr>
          <p:cNvSpPr>
            <a:spLocks noChangeArrowheads="1"/>
          </p:cNvSpPr>
          <p:nvPr/>
        </p:nvSpPr>
        <p:spPr bwMode="gray">
          <a:xfrm>
            <a:off x="3646103" y="1068729"/>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fr-FR" sz="1200" b="1" dirty="0">
                <a:latin typeface="Arial" pitchFamily="34" charset="0"/>
                <a:cs typeface="Arial" pitchFamily="34" charset="0"/>
              </a:rPr>
              <a:t>Prévalence de la population vivant sous le seuil national de pauvreté monétaire</a:t>
            </a:r>
          </a:p>
        </p:txBody>
      </p:sp>
      <p:sp>
        <p:nvSpPr>
          <p:cNvPr id="5" name="Oval 4">
            <a:extLst>
              <a:ext uri="{FF2B5EF4-FFF2-40B4-BE49-F238E27FC236}">
                <a16:creationId xmlns:a16="http://schemas.microsoft.com/office/drawing/2014/main" id="{3C1BD796-0CCE-4E98-A1FB-2C0B449515E4}"/>
              </a:ext>
            </a:extLst>
          </p:cNvPr>
          <p:cNvSpPr/>
          <p:nvPr/>
        </p:nvSpPr>
        <p:spPr>
          <a:xfrm>
            <a:off x="4716879" y="4972847"/>
            <a:ext cx="2021413" cy="1885153"/>
          </a:xfrm>
          <a:prstGeom prst="ellipse">
            <a:avLst/>
          </a:prstGeom>
          <a:noFill/>
          <a:ln>
            <a:prstDash val="sysDash"/>
          </a:ln>
        </p:spPr>
        <p:style>
          <a:lnRef idx="2">
            <a:schemeClr val="accent5"/>
          </a:lnRef>
          <a:fillRef idx="1">
            <a:schemeClr val="lt1"/>
          </a:fillRef>
          <a:effectRef idx="0">
            <a:schemeClr val="accent5"/>
          </a:effectRef>
          <a:fontRef idx="minor">
            <a:schemeClr val="dk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pic>
        <p:nvPicPr>
          <p:cNvPr id="17" name="Picture 16" descr="A screenshot of a cell phone&#10;&#10;Description generated with high confidence">
            <a:extLst>
              <a:ext uri="{FF2B5EF4-FFF2-40B4-BE49-F238E27FC236}">
                <a16:creationId xmlns:a16="http://schemas.microsoft.com/office/drawing/2014/main" id="{09E41FEE-44CB-4400-80E6-5D78C8CEAA26}"/>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129775036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6954236" y="1832614"/>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6916721" y="4347917"/>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3727813425"/>
              </p:ext>
            </p:extLst>
          </p:nvPr>
        </p:nvGraphicFramePr>
        <p:xfrm>
          <a:off x="6937446" y="2305189"/>
          <a:ext cx="1371028" cy="1960040"/>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Bahr El Ghazel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Batha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94211784"/>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Guera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804399694"/>
                  </a:ext>
                </a:extLst>
              </a:tr>
              <a:tr h="245005">
                <a:tc>
                  <a:txBody>
                    <a:bodyPr/>
                    <a:lstStyle/>
                    <a:p>
                      <a:pPr algn="ctr" rtl="0" fontAlgn="b"/>
                      <a:r>
                        <a:rPr lang="fr-FR" sz="1050" b="0" i="0" u="none" strike="noStrike" dirty="0">
                          <a:solidFill>
                            <a:schemeClr val="bg1"/>
                          </a:solidFill>
                          <a:effectLst/>
                          <a:latin typeface="Arial" panose="020B0604020202020204" pitchFamily="34" charset="0"/>
                        </a:rPr>
                        <a:t>Kanem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161229091"/>
                  </a:ext>
                </a:extLst>
              </a:tr>
              <a:tr h="245005">
                <a:tc>
                  <a:txBody>
                    <a:bodyPr/>
                    <a:lstStyle/>
                    <a:p>
                      <a:pPr algn="ctr" rtl="0" fontAlgn="b"/>
                      <a:r>
                        <a:rPr lang="fr-FR" sz="1050" b="0" i="0" u="none" strike="noStrike" dirty="0">
                          <a:solidFill>
                            <a:schemeClr val="bg1"/>
                          </a:solidFill>
                          <a:effectLst/>
                          <a:latin typeface="Arial" panose="020B0604020202020204" pitchFamily="34" charset="0"/>
                        </a:rPr>
                        <a:t>Lac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r h="245005">
                <a:tc>
                  <a:txBody>
                    <a:bodyPr/>
                    <a:lstStyle/>
                    <a:p>
                      <a:pPr algn="ctr" rtl="0" fontAlgn="b"/>
                      <a:r>
                        <a:rPr lang="fr-FR" sz="1050" b="0" i="0" u="none" strike="noStrike" dirty="0">
                          <a:solidFill>
                            <a:schemeClr val="bg1"/>
                          </a:solidFill>
                          <a:effectLst/>
                          <a:latin typeface="Arial" panose="020B0604020202020204" pitchFamily="34" charset="0"/>
                        </a:rPr>
                        <a:t>Logone Oriental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256104643"/>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Ouaddai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03523449"/>
                  </a:ext>
                </a:extLst>
              </a:tr>
              <a:tr h="245005">
                <a:tc>
                  <a:txBody>
                    <a:bodyPr/>
                    <a:lstStyle/>
                    <a:p>
                      <a:pPr algn="ctr" rtl="0" fontAlgn="b"/>
                      <a:r>
                        <a:rPr lang="fr-FR" sz="1050" b="0" i="0" u="none" strike="noStrike" dirty="0">
                          <a:solidFill>
                            <a:schemeClr val="bg1"/>
                          </a:solidFill>
                          <a:effectLst/>
                          <a:latin typeface="Arial" panose="020B0604020202020204" pitchFamily="34" charset="0"/>
                        </a:rPr>
                        <a:t>Wadi </a:t>
                      </a:r>
                      <a:r>
                        <a:rPr lang="fr-FR" sz="1050" b="0" i="0" u="none" strike="noStrike" dirty="0" err="1">
                          <a:solidFill>
                            <a:schemeClr val="bg1"/>
                          </a:solidFill>
                          <a:effectLst/>
                          <a:latin typeface="Arial" panose="020B0604020202020204" pitchFamily="34" charset="0"/>
                        </a:rPr>
                        <a:t>Fira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268287806"/>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2068196005"/>
              </p:ext>
            </p:extLst>
          </p:nvPr>
        </p:nvGraphicFramePr>
        <p:xfrm>
          <a:off x="8597570" y="2293534"/>
          <a:ext cx="1547723" cy="1971696"/>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46462">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88.6%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62.4%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46462">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59317492"/>
                  </a:ext>
                </a:extLst>
              </a:tr>
              <a:tr h="246462">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46462">
                <a:tc>
                  <a:txBody>
                    <a:bodyPr/>
                    <a:lstStyle/>
                    <a:p>
                      <a:pPr algn="ctr" rtl="0" fontAlgn="b"/>
                      <a:r>
                        <a:rPr lang="fr-FR" sz="1050" b="0" i="0" u="none" strike="noStrike" dirty="0">
                          <a:solidFill>
                            <a:schemeClr val="tx1"/>
                          </a:solidFill>
                          <a:effectLst/>
                          <a:latin typeface="Arial" panose="020B0604020202020204" pitchFamily="34" charset="0"/>
                        </a:rPr>
                        <a:t>33.5%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83448181"/>
                  </a:ext>
                </a:extLst>
              </a:tr>
              <a:tr h="246462">
                <a:tc>
                  <a:txBody>
                    <a:bodyPr/>
                    <a:lstStyle/>
                    <a:p>
                      <a:pPr algn="ctr" rtl="0" fontAlgn="b"/>
                      <a:r>
                        <a:rPr lang="fr-FR" sz="1050" b="0" i="0" u="none" strike="noStrike" dirty="0">
                          <a:solidFill>
                            <a:schemeClr val="tx1"/>
                          </a:solidFill>
                          <a:effectLst/>
                          <a:latin typeface="Arial" panose="020B0604020202020204" pitchFamily="34" charset="0"/>
                        </a:rPr>
                        <a:t>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53519723"/>
                  </a:ext>
                </a:extLst>
              </a:tr>
              <a:tr h="246462">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504331251"/>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8592745" y="4325296"/>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000" dirty="0">
                <a:solidFill>
                  <a:prstClr val="white"/>
                </a:solidFill>
                <a:latin typeface="Arial" panose="020B0604020202020204" pitchFamily="34" charset="0"/>
                <a:cs typeface="Arial" panose="020B0604020202020204" pitchFamily="34" charset="0"/>
              </a:rPr>
              <a:t>15.8</a:t>
            </a: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105" name="ColumnHeader">
            <a:extLst>
              <a:ext uri="{FF2B5EF4-FFF2-40B4-BE49-F238E27FC236}">
                <a16:creationId xmlns:a16="http://schemas.microsoft.com/office/drawing/2014/main" id="{3DC9E13E-1AC3-4CAD-A682-DA04565C9497}"/>
              </a:ext>
            </a:extLst>
          </p:cNvPr>
          <p:cNvSpPr>
            <a:spLocks noChangeArrowheads="1"/>
          </p:cNvSpPr>
          <p:nvPr/>
        </p:nvSpPr>
        <p:spPr bwMode="gray">
          <a:xfrm>
            <a:off x="7356877" y="4804427"/>
            <a:ext cx="4113212"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sp>
        <p:nvSpPr>
          <p:cNvPr id="109" name="Title 1">
            <a:extLst>
              <a:ext uri="{FF2B5EF4-FFF2-40B4-BE49-F238E27FC236}">
                <a16:creationId xmlns:a16="http://schemas.microsoft.com/office/drawing/2014/main" id="{617DAF27-177B-4806-9BDE-2AE666950074}"/>
              </a:ext>
            </a:extLst>
          </p:cNvPr>
          <p:cNvSpPr txBox="1">
            <a:spLocks/>
          </p:cNvSpPr>
          <p:nvPr/>
        </p:nvSpPr>
        <p:spPr>
          <a:xfrm>
            <a:off x="478310" y="112488"/>
            <a:ext cx="11332690"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le </a:t>
            </a:r>
            <a:r>
              <a:rPr lang="fr-FR" sz="2000" dirty="0" err="1">
                <a:cs typeface="Arial" pitchFamily="34" charset="0"/>
              </a:rPr>
              <a:t>Blanket</a:t>
            </a:r>
            <a:r>
              <a:rPr lang="fr-FR" sz="2000" dirty="0">
                <a:cs typeface="Arial" pitchFamily="34" charset="0"/>
              </a:rPr>
              <a:t> </a:t>
            </a:r>
            <a:r>
              <a:rPr lang="fr-FR" sz="2000" dirty="0" err="1">
                <a:cs typeface="Arial" pitchFamily="34" charset="0"/>
              </a:rPr>
              <a:t>Feeding</a:t>
            </a:r>
            <a:r>
              <a:rPr lang="fr-FR" sz="2000" dirty="0">
                <a:cs typeface="Arial" pitchFamily="34" charset="0"/>
              </a:rPr>
              <a:t>?</a:t>
            </a:r>
            <a:br>
              <a:rPr lang="fr-FR" sz="3200" dirty="0">
                <a:cs typeface="Arial" pitchFamily="34" charset="0"/>
              </a:rPr>
            </a:br>
            <a:r>
              <a:rPr lang="fr-FR" sz="1400" dirty="0">
                <a:solidFill>
                  <a:srgbClr val="0070C0"/>
                </a:solidFill>
                <a:cs typeface="Arial" pitchFamily="34" charset="0"/>
              </a:rPr>
              <a:t>Cette action est menée par le Ministère de Santé Publique et MFPTDS et appuyée par 18 exécutants dans les provinces</a:t>
            </a: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le Blanket Feeding</a:t>
            </a:r>
            <a:endParaRPr lang="fr-FR" sz="1200" b="1" dirty="0">
              <a:latin typeface="Arial" pitchFamily="34" charset="0"/>
              <a:cs typeface="Arial" pitchFamily="34" charset="0"/>
            </a:endParaRPr>
          </a:p>
        </p:txBody>
      </p:sp>
      <p:sp>
        <p:nvSpPr>
          <p:cNvPr id="112" name="Rectangle 111">
            <a:extLst>
              <a:ext uri="{FF2B5EF4-FFF2-40B4-BE49-F238E27FC236}">
                <a16:creationId xmlns:a16="http://schemas.microsoft.com/office/drawing/2014/main" id="{EC718F9A-1E43-4BA9-9EF6-2CDB72D21D54}"/>
              </a:ext>
            </a:extLst>
          </p:cNvPr>
          <p:cNvSpPr/>
          <p:nvPr/>
        </p:nvSpPr>
        <p:spPr>
          <a:xfrm>
            <a:off x="8634818" y="1832741"/>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Enfants de  6-23 mois</a:t>
            </a:r>
          </a:p>
        </p:txBody>
      </p:sp>
      <p:graphicFrame>
        <p:nvGraphicFramePr>
          <p:cNvPr id="100" name="Table 99">
            <a:extLst>
              <a:ext uri="{FF2B5EF4-FFF2-40B4-BE49-F238E27FC236}">
                <a16:creationId xmlns:a16="http://schemas.microsoft.com/office/drawing/2014/main" id="{E2F108BF-FD17-4F79-A006-FF85F4F1EA4D}"/>
              </a:ext>
            </a:extLst>
          </p:cNvPr>
          <p:cNvGraphicFramePr>
            <a:graphicFrameLocks noGrp="1"/>
          </p:cNvGraphicFramePr>
          <p:nvPr>
            <p:extLst>
              <p:ext uri="{D42A27DB-BD31-4B8C-83A1-F6EECF244321}">
                <p14:modId xmlns:p14="http://schemas.microsoft.com/office/powerpoint/2010/main" val="4233851603"/>
              </p:ext>
            </p:extLst>
          </p:nvPr>
        </p:nvGraphicFramePr>
        <p:xfrm>
          <a:off x="10281945" y="2282588"/>
          <a:ext cx="1547723" cy="1982640"/>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47830">
                <a:tc>
                  <a:txBody>
                    <a:bodyPr/>
                    <a:lstStyle/>
                    <a:p>
                      <a:pPr algn="ctr" rtl="0" fontAlgn="b"/>
                      <a:r>
                        <a:rPr lang="fr-FR" sz="1050" b="0" i="0" u="none" strike="noStrike" dirty="0">
                          <a:solidFill>
                            <a:schemeClr val="tx1"/>
                          </a:solidFill>
                          <a:effectLst/>
                          <a:latin typeface="Arial" panose="020B0604020202020204" pitchFamily="34" charset="0"/>
                        </a:rPr>
                        <a:t>18.1%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47830">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11.7%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47830">
                <a:tc>
                  <a:txBody>
                    <a:bodyPr/>
                    <a:lstStyle/>
                    <a:p>
                      <a:pPr algn="ctr" rtl="0" fontAlgn="b"/>
                      <a:r>
                        <a:rPr lang="fr-FR" sz="1050" b="0" i="0" u="none" strike="noStrike" dirty="0">
                          <a:solidFill>
                            <a:schemeClr val="tx1"/>
                          </a:solidFill>
                          <a:effectLst/>
                          <a:latin typeface="Arial" panose="020B0604020202020204" pitchFamily="34" charset="0"/>
                        </a:rPr>
                        <a:t>7.4%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47830">
                <a:tc>
                  <a:txBody>
                    <a:bodyPr/>
                    <a:lstStyle/>
                    <a:p>
                      <a:pPr algn="ctr" rtl="0" fontAlgn="b"/>
                      <a:r>
                        <a:rPr lang="fr-FR" sz="1050" b="0" i="0" u="none" strike="noStrike" dirty="0">
                          <a:solidFill>
                            <a:schemeClr val="tx1"/>
                          </a:solidFill>
                          <a:effectLst/>
                          <a:latin typeface="Arial" panose="020B0604020202020204" pitchFamily="34" charset="0"/>
                        </a:rPr>
                        <a:t>17.3%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591829286"/>
                  </a:ext>
                </a:extLst>
              </a:tr>
              <a:tr h="247830">
                <a:tc>
                  <a:txBody>
                    <a:bodyPr/>
                    <a:lstStyle/>
                    <a:p>
                      <a:pPr algn="ctr" rtl="0" fontAlgn="b"/>
                      <a:r>
                        <a:rPr lang="fr-FR" sz="1050" b="0" i="0" u="none" strike="noStrike" dirty="0">
                          <a:solidFill>
                            <a:schemeClr val="tx1"/>
                          </a:solidFill>
                          <a:effectLst/>
                          <a:latin typeface="Arial" panose="020B0604020202020204" pitchFamily="34" charset="0"/>
                        </a:rPr>
                        <a:t>15.8%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83448181"/>
                  </a:ext>
                </a:extLst>
              </a:tr>
              <a:tr h="247830">
                <a:tc>
                  <a:txBody>
                    <a:bodyPr/>
                    <a:lstStyle/>
                    <a:p>
                      <a:pPr algn="ctr" rtl="0" fontAlgn="b"/>
                      <a:r>
                        <a:rPr lang="fr-FR" sz="1050" b="0" i="0" u="none" strike="noStrike" dirty="0">
                          <a:solidFill>
                            <a:schemeClr val="tx1"/>
                          </a:solidFill>
                          <a:effectLst/>
                          <a:latin typeface="Arial" panose="020B0604020202020204" pitchFamily="34" charset="0"/>
                        </a:rPr>
                        <a:t>5.1%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53519723"/>
                  </a:ext>
                </a:extLst>
              </a:tr>
              <a:tr h="247830">
                <a:tc>
                  <a:txBody>
                    <a:bodyPr/>
                    <a:lstStyle/>
                    <a:p>
                      <a:pPr algn="ctr" rtl="0" fontAlgn="b"/>
                      <a:r>
                        <a:rPr lang="fr-FR" sz="1050" b="0" i="0" u="none" strike="noStrike" dirty="0">
                          <a:solidFill>
                            <a:schemeClr val="tx1"/>
                          </a:solidFill>
                          <a:effectLst/>
                          <a:latin typeface="Arial" panose="020B0604020202020204" pitchFamily="34" charset="0"/>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102563850"/>
                  </a:ext>
                </a:extLst>
              </a:tr>
              <a:tr h="247830">
                <a:tc>
                  <a:txBody>
                    <a:bodyPr/>
                    <a:lstStyle/>
                    <a:p>
                      <a:pPr algn="ctr" rtl="0" fontAlgn="b"/>
                      <a:r>
                        <a:rPr lang="fr-FR" sz="1050" b="0" i="0" u="none" strike="noStrike" dirty="0">
                          <a:solidFill>
                            <a:schemeClr val="tx1"/>
                          </a:solidFill>
                          <a:effectLst/>
                          <a:latin typeface="Arial" panose="020B0604020202020204" pitchFamily="34" charset="0"/>
                        </a:rPr>
                        <a:t>21.2%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24393486"/>
                  </a:ext>
                </a:extLst>
              </a:tr>
            </a:tbl>
          </a:graphicData>
        </a:graphic>
      </p:graphicFrame>
      <p:sp>
        <p:nvSpPr>
          <p:cNvPr id="106" name="Rectangle 105">
            <a:extLst>
              <a:ext uri="{FF2B5EF4-FFF2-40B4-BE49-F238E27FC236}">
                <a16:creationId xmlns:a16="http://schemas.microsoft.com/office/drawing/2014/main" id="{3292A1C0-14B0-4056-ABA8-C14F12E061C0}"/>
              </a:ext>
            </a:extLst>
          </p:cNvPr>
          <p:cNvSpPr/>
          <p:nvPr/>
        </p:nvSpPr>
        <p:spPr>
          <a:xfrm>
            <a:off x="10281945" y="4336074"/>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1.5%</a:t>
            </a:r>
          </a:p>
        </p:txBody>
      </p:sp>
      <p:sp>
        <p:nvSpPr>
          <p:cNvPr id="107" name="Rectangle 106">
            <a:extLst>
              <a:ext uri="{FF2B5EF4-FFF2-40B4-BE49-F238E27FC236}">
                <a16:creationId xmlns:a16="http://schemas.microsoft.com/office/drawing/2014/main" id="{163441A3-1B4D-4606-A110-C156DDB40BDE}"/>
              </a:ext>
            </a:extLst>
          </p:cNvPr>
          <p:cNvSpPr/>
          <p:nvPr/>
        </p:nvSpPr>
        <p:spPr>
          <a:xfrm>
            <a:off x="10319193" y="1821796"/>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Femmes enceintes et allaitantes</a:t>
            </a:r>
          </a:p>
        </p:txBody>
      </p:sp>
      <p:grpSp>
        <p:nvGrpSpPr>
          <p:cNvPr id="108" name="Group 107">
            <a:extLst>
              <a:ext uri="{FF2B5EF4-FFF2-40B4-BE49-F238E27FC236}">
                <a16:creationId xmlns:a16="http://schemas.microsoft.com/office/drawing/2014/main" id="{012A1C70-07C7-4247-A420-2FD42857AD26}"/>
              </a:ext>
            </a:extLst>
          </p:cNvPr>
          <p:cNvGrpSpPr/>
          <p:nvPr/>
        </p:nvGrpSpPr>
        <p:grpSpPr>
          <a:xfrm>
            <a:off x="842759" y="1766228"/>
            <a:ext cx="3754704" cy="4861837"/>
            <a:chOff x="676457" y="1565476"/>
            <a:chExt cx="3754704" cy="4861837"/>
          </a:xfrm>
        </p:grpSpPr>
        <p:grpSp>
          <p:nvGrpSpPr>
            <p:cNvPr id="111" name="Group 342">
              <a:extLst>
                <a:ext uri="{FF2B5EF4-FFF2-40B4-BE49-F238E27FC236}">
                  <a16:creationId xmlns:a16="http://schemas.microsoft.com/office/drawing/2014/main" id="{CD0DE851-2575-4D94-BB82-5832F2ED4268}"/>
                </a:ext>
              </a:extLst>
            </p:cNvPr>
            <p:cNvGrpSpPr>
              <a:grpSpLocks/>
            </p:cNvGrpSpPr>
            <p:nvPr/>
          </p:nvGrpSpPr>
          <p:grpSpPr bwMode="auto">
            <a:xfrm>
              <a:off x="676457" y="1565476"/>
              <a:ext cx="3754704" cy="4861837"/>
              <a:chOff x="4278259" y="1333501"/>
              <a:chExt cx="3902571" cy="5508598"/>
            </a:xfrm>
          </p:grpSpPr>
          <p:grpSp>
            <p:nvGrpSpPr>
              <p:cNvPr id="118" name="Group 5">
                <a:extLst>
                  <a:ext uri="{FF2B5EF4-FFF2-40B4-BE49-F238E27FC236}">
                    <a16:creationId xmlns:a16="http://schemas.microsoft.com/office/drawing/2014/main" id="{9BEA0D1A-F11B-4A72-8194-E84A7AF2CB47}"/>
                  </a:ext>
                </a:extLst>
              </p:cNvPr>
              <p:cNvGrpSpPr>
                <a:grpSpLocks noChangeAspect="1"/>
              </p:cNvGrpSpPr>
              <p:nvPr/>
            </p:nvGrpSpPr>
            <p:grpSpPr bwMode="auto">
              <a:xfrm>
                <a:off x="4278259" y="1333501"/>
                <a:ext cx="3902571" cy="5166215"/>
                <a:chOff x="3081647" y="794776"/>
                <a:chExt cx="4311254" cy="5704263"/>
              </a:xfrm>
            </p:grpSpPr>
            <p:sp>
              <p:nvSpPr>
                <p:cNvPr id="142" name="Freeform 8">
                  <a:extLst>
                    <a:ext uri="{FF2B5EF4-FFF2-40B4-BE49-F238E27FC236}">
                      <a16:creationId xmlns:a16="http://schemas.microsoft.com/office/drawing/2014/main" id="{7B1F90A8-3E69-423A-83F4-CA3B4075B014}"/>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chemeClr val="accent5">
                    <a:lumMod val="40000"/>
                    <a:lumOff val="60000"/>
                  </a:schemeClr>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3" name="Freeform 10">
                  <a:extLst>
                    <a:ext uri="{FF2B5EF4-FFF2-40B4-BE49-F238E27FC236}">
                      <a16:creationId xmlns:a16="http://schemas.microsoft.com/office/drawing/2014/main" id="{2663BF01-D9B0-4F61-909C-B4B7F7265948}"/>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rgbClr val="FFA347"/>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4" name="Freeform 12">
                  <a:extLst>
                    <a:ext uri="{FF2B5EF4-FFF2-40B4-BE49-F238E27FC236}">
                      <a16:creationId xmlns:a16="http://schemas.microsoft.com/office/drawing/2014/main" id="{D243564A-840E-451F-9F18-EACBDA793579}"/>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5" name="Freeform 14">
                  <a:extLst>
                    <a:ext uri="{FF2B5EF4-FFF2-40B4-BE49-F238E27FC236}">
                      <a16:creationId xmlns:a16="http://schemas.microsoft.com/office/drawing/2014/main" id="{9C5C7532-1E78-4088-B283-CFD56DD648AE}"/>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6" name="Freeform 16">
                  <a:extLst>
                    <a:ext uri="{FF2B5EF4-FFF2-40B4-BE49-F238E27FC236}">
                      <a16:creationId xmlns:a16="http://schemas.microsoft.com/office/drawing/2014/main" id="{321B05BD-185A-4BC6-8732-0E913DC9070E}"/>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47" name="Freeform 20">
                  <a:extLst>
                    <a:ext uri="{FF2B5EF4-FFF2-40B4-BE49-F238E27FC236}">
                      <a16:creationId xmlns:a16="http://schemas.microsoft.com/office/drawing/2014/main" id="{1F320BAE-9B1D-4448-BCA6-9AC5114AFBD9}"/>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8" name="Freeform 22">
                  <a:extLst>
                    <a:ext uri="{FF2B5EF4-FFF2-40B4-BE49-F238E27FC236}">
                      <a16:creationId xmlns:a16="http://schemas.microsoft.com/office/drawing/2014/main" id="{11252BB4-BDE1-48B1-BD91-EA96F2CA927F}"/>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rgbClr val="FFC28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9" name="Freeform 25">
                  <a:extLst>
                    <a:ext uri="{FF2B5EF4-FFF2-40B4-BE49-F238E27FC236}">
                      <a16:creationId xmlns:a16="http://schemas.microsoft.com/office/drawing/2014/main" id="{47CD0F58-A646-435D-9D00-D3EBA6C63E29}"/>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0" name="Freeform 26">
                  <a:extLst>
                    <a:ext uri="{FF2B5EF4-FFF2-40B4-BE49-F238E27FC236}">
                      <a16:creationId xmlns:a16="http://schemas.microsoft.com/office/drawing/2014/main" id="{9F604D63-F9FC-4E4B-A6A7-925839144807}"/>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chemeClr val="accent5">
                    <a:lumMod val="40000"/>
                    <a:lumOff val="60000"/>
                  </a:schemeClr>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1" name="Freeform 29">
                  <a:extLst>
                    <a:ext uri="{FF2B5EF4-FFF2-40B4-BE49-F238E27FC236}">
                      <a16:creationId xmlns:a16="http://schemas.microsoft.com/office/drawing/2014/main" id="{B3C52FFF-7AF0-417B-9577-EDA66017A751}"/>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FFC285"/>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2" name="Freeform 30">
                  <a:extLst>
                    <a:ext uri="{FF2B5EF4-FFF2-40B4-BE49-F238E27FC236}">
                      <a16:creationId xmlns:a16="http://schemas.microsoft.com/office/drawing/2014/main" id="{328C4DB4-FF64-4ABF-90DB-3292DBDF1F8B}"/>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3" name="Freeform 33">
                  <a:extLst>
                    <a:ext uri="{FF2B5EF4-FFF2-40B4-BE49-F238E27FC236}">
                      <a16:creationId xmlns:a16="http://schemas.microsoft.com/office/drawing/2014/main" id="{E109AC21-AACB-43D1-BD5B-8C47EC0817CA}"/>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sp>
              <p:nvSpPr>
                <p:cNvPr id="154" name="Freeform 35">
                  <a:extLst>
                    <a:ext uri="{FF2B5EF4-FFF2-40B4-BE49-F238E27FC236}">
                      <a16:creationId xmlns:a16="http://schemas.microsoft.com/office/drawing/2014/main" id="{B7B0D279-F1AC-448C-8A83-EE30C3AC2747}"/>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5" name="Freeform 36">
                  <a:extLst>
                    <a:ext uri="{FF2B5EF4-FFF2-40B4-BE49-F238E27FC236}">
                      <a16:creationId xmlns:a16="http://schemas.microsoft.com/office/drawing/2014/main" id="{96597867-9543-402A-BCD7-54452ACB5FF0}"/>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38">
                  <a:extLst>
                    <a:ext uri="{FF2B5EF4-FFF2-40B4-BE49-F238E27FC236}">
                      <a16:creationId xmlns:a16="http://schemas.microsoft.com/office/drawing/2014/main" id="{4AB270D0-739E-4A6F-A0C3-094F986C3144}"/>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40">
                  <a:extLst>
                    <a:ext uri="{FF2B5EF4-FFF2-40B4-BE49-F238E27FC236}">
                      <a16:creationId xmlns:a16="http://schemas.microsoft.com/office/drawing/2014/main" id="{FEC46D8A-08D2-48C9-97EB-FBB4E45EEF32}"/>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8" name="Freeform 42">
                  <a:extLst>
                    <a:ext uri="{FF2B5EF4-FFF2-40B4-BE49-F238E27FC236}">
                      <a16:creationId xmlns:a16="http://schemas.microsoft.com/office/drawing/2014/main" id="{EB11135A-DB3E-481A-AA18-E506CCED96FA}"/>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FFE0C2"/>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44">
                  <a:extLst>
                    <a:ext uri="{FF2B5EF4-FFF2-40B4-BE49-F238E27FC236}">
                      <a16:creationId xmlns:a16="http://schemas.microsoft.com/office/drawing/2014/main" id="{DCC67221-EB64-4FD7-83F1-B052AF6FB717}"/>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46">
                  <a:extLst>
                    <a:ext uri="{FF2B5EF4-FFF2-40B4-BE49-F238E27FC236}">
                      <a16:creationId xmlns:a16="http://schemas.microsoft.com/office/drawing/2014/main" id="{6D35A5DB-27E9-41E7-B7EE-501BA0AC0111}"/>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1" name="Freeform 48">
                  <a:extLst>
                    <a:ext uri="{FF2B5EF4-FFF2-40B4-BE49-F238E27FC236}">
                      <a16:creationId xmlns:a16="http://schemas.microsoft.com/office/drawing/2014/main" id="{70D44573-6747-4669-8732-97ACBCC862BC}"/>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2" name="Freeform 50">
                  <a:extLst>
                    <a:ext uri="{FF2B5EF4-FFF2-40B4-BE49-F238E27FC236}">
                      <a16:creationId xmlns:a16="http://schemas.microsoft.com/office/drawing/2014/main" id="{43F5C351-AE08-4891-9A02-0F62B4704A7B}"/>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63" name="Freeform 53">
                  <a:extLst>
                    <a:ext uri="{FF2B5EF4-FFF2-40B4-BE49-F238E27FC236}">
                      <a16:creationId xmlns:a16="http://schemas.microsoft.com/office/drawing/2014/main" id="{9510A129-81E4-4D55-860F-9078D52D78F1}"/>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4" name="Freeform 54">
                  <a:extLst>
                    <a:ext uri="{FF2B5EF4-FFF2-40B4-BE49-F238E27FC236}">
                      <a16:creationId xmlns:a16="http://schemas.microsoft.com/office/drawing/2014/main" id="{4BB43705-2F50-4FDC-AF65-0827ED4BF9F4}"/>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chemeClr val="accent5">
                    <a:lumMod val="40000"/>
                    <a:lumOff val="60000"/>
                  </a:schemeClr>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5" name="Freeform 53">
                  <a:extLst>
                    <a:ext uri="{FF2B5EF4-FFF2-40B4-BE49-F238E27FC236}">
                      <a16:creationId xmlns:a16="http://schemas.microsoft.com/office/drawing/2014/main" id="{D6236260-837E-4673-86BF-D85860F2B3E5}"/>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19" name="Rectangle 30">
                <a:extLst>
                  <a:ext uri="{FF2B5EF4-FFF2-40B4-BE49-F238E27FC236}">
                    <a16:creationId xmlns:a16="http://schemas.microsoft.com/office/drawing/2014/main" id="{CFBD9F36-C8D5-4B1A-8CF8-60ADD0185FE0}"/>
                  </a:ext>
                </a:extLst>
              </p:cNvPr>
              <p:cNvSpPr>
                <a:spLocks noChangeArrowheads="1"/>
              </p:cNvSpPr>
              <p:nvPr/>
            </p:nvSpPr>
            <p:spPr bwMode="auto">
              <a:xfrm>
                <a:off x="4700079" y="6111631"/>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Logone</a:t>
                </a:r>
                <a:r>
                  <a:rPr lang="en-US" altLang="en-US" sz="800" b="1" dirty="0">
                    <a:latin typeface="+mj-lt"/>
                  </a:rPr>
                  <a:t> Occidental</a:t>
                </a:r>
              </a:p>
            </p:txBody>
          </p:sp>
          <p:sp>
            <p:nvSpPr>
              <p:cNvPr id="120" name="Rectangle 30">
                <a:extLst>
                  <a:ext uri="{FF2B5EF4-FFF2-40B4-BE49-F238E27FC236}">
                    <a16:creationId xmlns:a16="http://schemas.microsoft.com/office/drawing/2014/main" id="{D2AB321C-3B84-416F-9749-58069C8DCCB4}"/>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21" name="Rectangle 30">
                <a:extLst>
                  <a:ext uri="{FF2B5EF4-FFF2-40B4-BE49-F238E27FC236}">
                    <a16:creationId xmlns:a16="http://schemas.microsoft.com/office/drawing/2014/main" id="{C861F98B-EE63-4290-9CFF-1D2EC3CD4E95}"/>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22" name="Rectangle 30">
                <a:extLst>
                  <a:ext uri="{FF2B5EF4-FFF2-40B4-BE49-F238E27FC236}">
                    <a16:creationId xmlns:a16="http://schemas.microsoft.com/office/drawing/2014/main" id="{C7FDA620-B56A-421D-99BF-3285B8B6C2A5}"/>
                  </a:ext>
                </a:extLst>
              </p:cNvPr>
              <p:cNvSpPr>
                <a:spLocks noChangeArrowheads="1"/>
              </p:cNvSpPr>
              <p:nvPr/>
            </p:nvSpPr>
            <p:spPr bwMode="auto">
              <a:xfrm>
                <a:off x="4716690" y="5516027"/>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23" name="Rectangle 30">
                <a:extLst>
                  <a:ext uri="{FF2B5EF4-FFF2-40B4-BE49-F238E27FC236}">
                    <a16:creationId xmlns:a16="http://schemas.microsoft.com/office/drawing/2014/main" id="{9BC226F9-6BB7-46EE-8C58-6324FAB59BCE}"/>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124" name="Rectangle 30">
                <a:extLst>
                  <a:ext uri="{FF2B5EF4-FFF2-40B4-BE49-F238E27FC236}">
                    <a16:creationId xmlns:a16="http://schemas.microsoft.com/office/drawing/2014/main" id="{332ED3A2-9B45-426B-9C3A-26DB623335C3}"/>
                  </a:ext>
                </a:extLst>
              </p:cNvPr>
              <p:cNvSpPr>
                <a:spLocks noChangeArrowheads="1"/>
              </p:cNvSpPr>
              <p:nvPr/>
            </p:nvSpPr>
            <p:spPr bwMode="auto">
              <a:xfrm>
                <a:off x="4580759" y="5149881"/>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25" name="Rectangle 30">
                <a:extLst>
                  <a:ext uri="{FF2B5EF4-FFF2-40B4-BE49-F238E27FC236}">
                    <a16:creationId xmlns:a16="http://schemas.microsoft.com/office/drawing/2014/main" id="{ADDF5400-D041-4CC1-958C-FBBC9410D7BD}"/>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26" name="Rectangle 30">
                <a:extLst>
                  <a:ext uri="{FF2B5EF4-FFF2-40B4-BE49-F238E27FC236}">
                    <a16:creationId xmlns:a16="http://schemas.microsoft.com/office/drawing/2014/main" id="{6AAE0B76-FC91-46BB-9ED7-E6D914070928}"/>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27" name="Rectangle 30">
                <a:extLst>
                  <a:ext uri="{FF2B5EF4-FFF2-40B4-BE49-F238E27FC236}">
                    <a16:creationId xmlns:a16="http://schemas.microsoft.com/office/drawing/2014/main" id="{E314B0ED-50BA-4EE1-8B8B-A98CA216187E}"/>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28" name="Rectangle 30">
                <a:extLst>
                  <a:ext uri="{FF2B5EF4-FFF2-40B4-BE49-F238E27FC236}">
                    <a16:creationId xmlns:a16="http://schemas.microsoft.com/office/drawing/2014/main" id="{92C408B1-966D-4B78-9A23-E6CF3FBBFA64}"/>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29" name="Rectangle 30">
                <a:extLst>
                  <a:ext uri="{FF2B5EF4-FFF2-40B4-BE49-F238E27FC236}">
                    <a16:creationId xmlns:a16="http://schemas.microsoft.com/office/drawing/2014/main" id="{5CCE1CEE-2FB9-4CFF-9A6E-E30E41A76FBA}"/>
                  </a:ext>
                </a:extLst>
              </p:cNvPr>
              <p:cNvSpPr>
                <a:spLocks noChangeArrowheads="1"/>
              </p:cNvSpPr>
              <p:nvPr/>
            </p:nvSpPr>
            <p:spPr bwMode="auto">
              <a:xfrm>
                <a:off x="6179401" y="5205010"/>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Guéra</a:t>
                </a:r>
                <a:endParaRPr lang="en-US" altLang="en-US" sz="800" b="1" dirty="0">
                  <a:solidFill>
                    <a:schemeClr val="bg1"/>
                  </a:solidFill>
                  <a:latin typeface="+mj-lt"/>
                </a:endParaRPr>
              </a:p>
            </p:txBody>
          </p:sp>
          <p:sp>
            <p:nvSpPr>
              <p:cNvPr id="130" name="Rectangle 30">
                <a:extLst>
                  <a:ext uri="{FF2B5EF4-FFF2-40B4-BE49-F238E27FC236}">
                    <a16:creationId xmlns:a16="http://schemas.microsoft.com/office/drawing/2014/main" id="{8D98CFA6-9E10-4340-ACB2-864E59E487CB}"/>
                  </a:ext>
                </a:extLst>
              </p:cNvPr>
              <p:cNvSpPr>
                <a:spLocks noChangeArrowheads="1"/>
              </p:cNvSpPr>
              <p:nvPr/>
            </p:nvSpPr>
            <p:spPr bwMode="auto">
              <a:xfrm>
                <a:off x="5333103" y="4734321"/>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Hadjer-Lamis</a:t>
                </a:r>
                <a:endParaRPr lang="en-US" altLang="en-US" sz="800" b="1" dirty="0">
                  <a:solidFill>
                    <a:schemeClr val="bg1"/>
                  </a:solidFill>
                  <a:latin typeface="+mj-lt"/>
                </a:endParaRPr>
              </a:p>
            </p:txBody>
          </p:sp>
          <p:sp>
            <p:nvSpPr>
              <p:cNvPr id="131" name="Rectangle 30">
                <a:extLst>
                  <a:ext uri="{FF2B5EF4-FFF2-40B4-BE49-F238E27FC236}">
                    <a16:creationId xmlns:a16="http://schemas.microsoft.com/office/drawing/2014/main" id="{41803079-D5C0-4E00-A0F3-4E89EA2C7FF7}"/>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32" name="Rectangle 30">
                <a:extLst>
                  <a:ext uri="{FF2B5EF4-FFF2-40B4-BE49-F238E27FC236}">
                    <a16:creationId xmlns:a16="http://schemas.microsoft.com/office/drawing/2014/main" id="{3AB5A1B3-065F-4541-9704-FA3EE6A15E6A}"/>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33" name="Rectangle 30">
                <a:extLst>
                  <a:ext uri="{FF2B5EF4-FFF2-40B4-BE49-F238E27FC236}">
                    <a16:creationId xmlns:a16="http://schemas.microsoft.com/office/drawing/2014/main" id="{A450875A-ED20-4F9E-9C90-BD6A7D90BD94}"/>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34" name="Rectangle 30">
                <a:extLst>
                  <a:ext uri="{FF2B5EF4-FFF2-40B4-BE49-F238E27FC236}">
                    <a16:creationId xmlns:a16="http://schemas.microsoft.com/office/drawing/2014/main" id="{2EB155B1-1768-4E26-88A5-7A109E899EF6}"/>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35" name="Rectangle 30">
                <a:extLst>
                  <a:ext uri="{FF2B5EF4-FFF2-40B4-BE49-F238E27FC236}">
                    <a16:creationId xmlns:a16="http://schemas.microsoft.com/office/drawing/2014/main" id="{CE4C2B72-6545-429B-95F4-66925125BA31}"/>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36" name="Rectangle 30">
                <a:extLst>
                  <a:ext uri="{FF2B5EF4-FFF2-40B4-BE49-F238E27FC236}">
                    <a16:creationId xmlns:a16="http://schemas.microsoft.com/office/drawing/2014/main" id="{4B5347D2-DBA5-40E1-B013-17A465038C51}"/>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37" name="Rectangle 30">
                <a:extLst>
                  <a:ext uri="{FF2B5EF4-FFF2-40B4-BE49-F238E27FC236}">
                    <a16:creationId xmlns:a16="http://schemas.microsoft.com/office/drawing/2014/main" id="{0100FB9D-BABD-4579-B476-145F571AAFBA}"/>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38" name="Rectangle 30">
                <a:extLst>
                  <a:ext uri="{FF2B5EF4-FFF2-40B4-BE49-F238E27FC236}">
                    <a16:creationId xmlns:a16="http://schemas.microsoft.com/office/drawing/2014/main" id="{BAA755E2-C2A5-4ABA-9A4B-63C43271C87B}"/>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39" name="Rectangle 30">
                <a:extLst>
                  <a:ext uri="{FF2B5EF4-FFF2-40B4-BE49-F238E27FC236}">
                    <a16:creationId xmlns:a16="http://schemas.microsoft.com/office/drawing/2014/main" id="{264AF681-29CD-4DCB-8B32-82E66DA963CD}"/>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40" name="Rectangle 30">
                <a:extLst>
                  <a:ext uri="{FF2B5EF4-FFF2-40B4-BE49-F238E27FC236}">
                    <a16:creationId xmlns:a16="http://schemas.microsoft.com/office/drawing/2014/main" id="{60CEDFF1-CEEF-4836-936D-940C43A28CB7}"/>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41" name="Rectangle 30">
                <a:extLst>
                  <a:ext uri="{FF2B5EF4-FFF2-40B4-BE49-F238E27FC236}">
                    <a16:creationId xmlns:a16="http://schemas.microsoft.com/office/drawing/2014/main" id="{40FA674A-DF1B-4EE5-B249-0379AF7968DA}"/>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13" name="Straight Connector 112">
              <a:extLst>
                <a:ext uri="{FF2B5EF4-FFF2-40B4-BE49-F238E27FC236}">
                  <a16:creationId xmlns:a16="http://schemas.microsoft.com/office/drawing/2014/main" id="{808D2D6A-8143-4B79-B7CD-5602752D3EF0}"/>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A5953E1C-5317-40F3-BFE7-53350AC49BA6}"/>
                </a:ext>
              </a:extLst>
            </p:cNvPr>
            <p:cNvCxnSpPr>
              <a:cxnSpLocks/>
              <a:stCxn id="119" idx="3"/>
              <a:endCxn id="119" idx="3"/>
            </p:cNvCxnSpPr>
            <p:nvPr/>
          </p:nvCxnSpPr>
          <p:spPr>
            <a:xfrm>
              <a:off x="1807122" y="5905720"/>
              <a:ext cx="0" cy="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0238B987-0F36-4053-A2FE-574871E19D38}"/>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5FCBFCCE-D7DC-4F89-9CE1-95B815353262}"/>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67" name="Rectangle 166">
            <a:extLst>
              <a:ext uri="{FF2B5EF4-FFF2-40B4-BE49-F238E27FC236}">
                <a16:creationId xmlns:a16="http://schemas.microsoft.com/office/drawing/2014/main" id="{1079FC00-1EE8-46E3-B6FB-D688979BF1E4}"/>
              </a:ext>
            </a:extLst>
          </p:cNvPr>
          <p:cNvSpPr/>
          <p:nvPr/>
        </p:nvSpPr>
        <p:spPr>
          <a:xfrm>
            <a:off x="5409360" y="4763013"/>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68" name="Rectangle 167">
            <a:extLst>
              <a:ext uri="{FF2B5EF4-FFF2-40B4-BE49-F238E27FC236}">
                <a16:creationId xmlns:a16="http://schemas.microsoft.com/office/drawing/2014/main" id="{B8E92A8D-242B-4141-A867-C03A00F9B66D}"/>
              </a:ext>
            </a:extLst>
          </p:cNvPr>
          <p:cNvSpPr/>
          <p:nvPr/>
        </p:nvSpPr>
        <p:spPr>
          <a:xfrm>
            <a:off x="5415695" y="5017423"/>
            <a:ext cx="257015" cy="130578"/>
          </a:xfrm>
          <a:prstGeom prst="rect">
            <a:avLst/>
          </a:prstGeom>
          <a:solidFill>
            <a:schemeClr val="accent5">
              <a:lumMod val="20000"/>
              <a:lumOff val="8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69" name="Rectangle 168">
            <a:extLst>
              <a:ext uri="{FF2B5EF4-FFF2-40B4-BE49-F238E27FC236}">
                <a16:creationId xmlns:a16="http://schemas.microsoft.com/office/drawing/2014/main" id="{2EFA36B8-6553-45C2-8E85-917374B9F693}"/>
              </a:ext>
            </a:extLst>
          </p:cNvPr>
          <p:cNvSpPr/>
          <p:nvPr/>
        </p:nvSpPr>
        <p:spPr>
          <a:xfrm>
            <a:off x="5415695" y="5190990"/>
            <a:ext cx="257015" cy="130578"/>
          </a:xfrm>
          <a:prstGeom prst="rect">
            <a:avLst/>
          </a:prstGeom>
          <a:solidFill>
            <a:schemeClr val="accent5">
              <a:lumMod val="40000"/>
              <a:lumOff val="6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70" name="Rectangle 169">
            <a:extLst>
              <a:ext uri="{FF2B5EF4-FFF2-40B4-BE49-F238E27FC236}">
                <a16:creationId xmlns:a16="http://schemas.microsoft.com/office/drawing/2014/main" id="{BB46ED5A-45BD-4851-BCCE-658C9A850892}"/>
              </a:ext>
            </a:extLst>
          </p:cNvPr>
          <p:cNvSpPr/>
          <p:nvPr/>
        </p:nvSpPr>
        <p:spPr>
          <a:xfrm>
            <a:off x="5415695" y="5364556"/>
            <a:ext cx="257015" cy="130578"/>
          </a:xfrm>
          <a:prstGeom prst="rect">
            <a:avLst/>
          </a:prstGeom>
          <a:solidFill>
            <a:schemeClr val="accent5">
              <a:lumMod val="60000"/>
              <a:lumOff val="4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71" name="TextBox 170">
            <a:extLst>
              <a:ext uri="{FF2B5EF4-FFF2-40B4-BE49-F238E27FC236}">
                <a16:creationId xmlns:a16="http://schemas.microsoft.com/office/drawing/2014/main" id="{B08EBE39-2EB5-4357-B96C-A115AFDB37F3}"/>
              </a:ext>
            </a:extLst>
          </p:cNvPr>
          <p:cNvSpPr txBox="1"/>
          <p:nvPr/>
        </p:nvSpPr>
        <p:spPr>
          <a:xfrm>
            <a:off x="5733256" y="4994114"/>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72" name="TextBox 171">
            <a:extLst>
              <a:ext uri="{FF2B5EF4-FFF2-40B4-BE49-F238E27FC236}">
                <a16:creationId xmlns:a16="http://schemas.microsoft.com/office/drawing/2014/main" id="{C4DD86A1-8459-40E0-BD8D-5D56615C28E1}"/>
              </a:ext>
            </a:extLst>
          </p:cNvPr>
          <p:cNvSpPr txBox="1"/>
          <p:nvPr/>
        </p:nvSpPr>
        <p:spPr>
          <a:xfrm>
            <a:off x="5733258" y="5195816"/>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73" name="TextBox 172">
            <a:extLst>
              <a:ext uri="{FF2B5EF4-FFF2-40B4-BE49-F238E27FC236}">
                <a16:creationId xmlns:a16="http://schemas.microsoft.com/office/drawing/2014/main" id="{D9B948CD-2957-4A63-8A38-A04D12C98EF4}"/>
              </a:ext>
            </a:extLst>
          </p:cNvPr>
          <p:cNvSpPr txBox="1"/>
          <p:nvPr/>
        </p:nvSpPr>
        <p:spPr>
          <a:xfrm>
            <a:off x="5733258" y="5370703"/>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74" name="TextBox 173">
            <a:extLst>
              <a:ext uri="{FF2B5EF4-FFF2-40B4-BE49-F238E27FC236}">
                <a16:creationId xmlns:a16="http://schemas.microsoft.com/office/drawing/2014/main" id="{656731D9-5D63-4888-9EDF-C92DA14E6691}"/>
              </a:ext>
            </a:extLst>
          </p:cNvPr>
          <p:cNvSpPr txBox="1"/>
          <p:nvPr/>
        </p:nvSpPr>
        <p:spPr>
          <a:xfrm>
            <a:off x="5733258" y="5545590"/>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75" name="Rectangle 174">
            <a:extLst>
              <a:ext uri="{FF2B5EF4-FFF2-40B4-BE49-F238E27FC236}">
                <a16:creationId xmlns:a16="http://schemas.microsoft.com/office/drawing/2014/main" id="{29E554E5-C91F-4D86-AE01-6CE01B8EC28B}"/>
              </a:ext>
            </a:extLst>
          </p:cNvPr>
          <p:cNvSpPr/>
          <p:nvPr/>
        </p:nvSpPr>
        <p:spPr>
          <a:xfrm>
            <a:off x="5415694" y="5545590"/>
            <a:ext cx="257015" cy="130578"/>
          </a:xfrm>
          <a:prstGeom prst="rect">
            <a:avLst/>
          </a:prstGeom>
          <a:solidFill>
            <a:schemeClr val="accent5">
              <a:lumMod val="75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76" name="Rectangle 175">
            <a:extLst>
              <a:ext uri="{FF2B5EF4-FFF2-40B4-BE49-F238E27FC236}">
                <a16:creationId xmlns:a16="http://schemas.microsoft.com/office/drawing/2014/main" id="{E5729AD0-3BF9-42A0-9F28-9D00915A1CD7}"/>
              </a:ext>
            </a:extLst>
          </p:cNvPr>
          <p:cNvSpPr/>
          <p:nvPr/>
        </p:nvSpPr>
        <p:spPr>
          <a:xfrm>
            <a:off x="5388042" y="5884574"/>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77" name="Rectangle 176">
            <a:extLst>
              <a:ext uri="{FF2B5EF4-FFF2-40B4-BE49-F238E27FC236}">
                <a16:creationId xmlns:a16="http://schemas.microsoft.com/office/drawing/2014/main" id="{920F9538-E095-4F07-B452-9F6C108D116D}"/>
              </a:ext>
            </a:extLst>
          </p:cNvPr>
          <p:cNvSpPr/>
          <p:nvPr/>
        </p:nvSpPr>
        <p:spPr>
          <a:xfrm>
            <a:off x="5472226" y="5929711"/>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78" name="Rectangle 177">
            <a:extLst>
              <a:ext uri="{FF2B5EF4-FFF2-40B4-BE49-F238E27FC236}">
                <a16:creationId xmlns:a16="http://schemas.microsoft.com/office/drawing/2014/main" id="{49BCB761-B2E1-4E8F-9261-760EB655B135}"/>
              </a:ext>
            </a:extLst>
          </p:cNvPr>
          <p:cNvSpPr/>
          <p:nvPr/>
        </p:nvSpPr>
        <p:spPr>
          <a:xfrm>
            <a:off x="5357511" y="6105912"/>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79" name="Rectangle 178">
            <a:extLst>
              <a:ext uri="{FF2B5EF4-FFF2-40B4-BE49-F238E27FC236}">
                <a16:creationId xmlns:a16="http://schemas.microsoft.com/office/drawing/2014/main" id="{EAF9745A-C7E3-4B9C-82FE-8CF538CA5750}"/>
              </a:ext>
            </a:extLst>
          </p:cNvPr>
          <p:cNvSpPr/>
          <p:nvPr/>
        </p:nvSpPr>
        <p:spPr>
          <a:xfrm>
            <a:off x="5357511" y="626179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80" name="Rectangle 179">
            <a:extLst>
              <a:ext uri="{FF2B5EF4-FFF2-40B4-BE49-F238E27FC236}">
                <a16:creationId xmlns:a16="http://schemas.microsoft.com/office/drawing/2014/main" id="{8F86A3F5-904C-405F-8A99-8071326DBDE8}"/>
              </a:ext>
            </a:extLst>
          </p:cNvPr>
          <p:cNvSpPr/>
          <p:nvPr/>
        </p:nvSpPr>
        <p:spPr>
          <a:xfrm>
            <a:off x="5361430" y="640375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181" name="Callout: Line 180">
            <a:extLst>
              <a:ext uri="{FF2B5EF4-FFF2-40B4-BE49-F238E27FC236}">
                <a16:creationId xmlns:a16="http://schemas.microsoft.com/office/drawing/2014/main" id="{6FBAD49D-2F05-4176-9A6B-C2CEF1080960}"/>
              </a:ext>
            </a:extLst>
          </p:cNvPr>
          <p:cNvSpPr/>
          <p:nvPr/>
        </p:nvSpPr>
        <p:spPr>
          <a:xfrm>
            <a:off x="4248566" y="1699256"/>
            <a:ext cx="1484690" cy="1444722"/>
          </a:xfrm>
          <a:prstGeom prst="borderCallout1">
            <a:avLst>
              <a:gd name="adj1" fmla="val 75391"/>
              <a:gd name="adj2" fmla="val 3131"/>
              <a:gd name="adj3" fmla="val 160977"/>
              <a:gd name="adj4" fmla="val -7107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ACTED </a:t>
            </a:r>
          </a:p>
          <a:p>
            <a:r>
              <a:rPr lang="fr-FR" sz="900" b="1" dirty="0">
                <a:solidFill>
                  <a:srgbClr val="FF0000"/>
                </a:solidFill>
                <a:latin typeface="Arial" pitchFamily="34" charset="0"/>
                <a:cs typeface="Arial" pitchFamily="34" charset="0"/>
              </a:rPr>
              <a:t>ADEDD </a:t>
            </a:r>
          </a:p>
          <a:p>
            <a:r>
              <a:rPr lang="fr-FR" sz="900" b="1" dirty="0">
                <a:solidFill>
                  <a:srgbClr val="FF0000"/>
                </a:solidFill>
                <a:latin typeface="Arial" pitchFamily="34" charset="0"/>
                <a:cs typeface="Arial" pitchFamily="34" charset="0"/>
              </a:rPr>
              <a:t>MFPPESN</a:t>
            </a:r>
          </a:p>
          <a:p>
            <a:r>
              <a:rPr lang="fr-FR" sz="900" b="1" dirty="0">
                <a:solidFill>
                  <a:srgbClr val="FF0000"/>
                </a:solidFill>
                <a:latin typeface="Arial" pitchFamily="34" charset="0"/>
                <a:cs typeface="Arial" pitchFamily="34" charset="0"/>
              </a:rPr>
              <a:t>MSP</a:t>
            </a:r>
          </a:p>
          <a:p>
            <a:r>
              <a:rPr lang="fr-FR" sz="900" b="1" dirty="0">
                <a:solidFill>
                  <a:srgbClr val="FF0000"/>
                </a:solidFill>
                <a:latin typeface="Arial" pitchFamily="34" charset="0"/>
                <a:cs typeface="Arial" pitchFamily="34" charset="0"/>
              </a:rPr>
              <a:t>Solidarité Internationale</a:t>
            </a:r>
          </a:p>
          <a:p>
            <a:r>
              <a:rPr lang="fr-FR" sz="900" b="1" dirty="0">
                <a:solidFill>
                  <a:srgbClr val="FF0000"/>
                </a:solidFill>
                <a:latin typeface="Arial" pitchFamily="34" charset="0"/>
                <a:cs typeface="Arial" pitchFamily="34" charset="0"/>
              </a:rPr>
              <a:t>ADRB</a:t>
            </a:r>
          </a:p>
          <a:p>
            <a:r>
              <a:rPr lang="fr-FR" sz="900" b="1" dirty="0">
                <a:solidFill>
                  <a:srgbClr val="147AC3"/>
                </a:solidFill>
                <a:latin typeface="Arial" pitchFamily="34" charset="0"/>
                <a:cs typeface="Arial" pitchFamily="34" charset="0"/>
              </a:rPr>
              <a:t>Solidarité Internationale</a:t>
            </a: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PAM </a:t>
            </a:r>
          </a:p>
        </p:txBody>
      </p:sp>
      <p:sp>
        <p:nvSpPr>
          <p:cNvPr id="182" name="Callout: Line 181">
            <a:extLst>
              <a:ext uri="{FF2B5EF4-FFF2-40B4-BE49-F238E27FC236}">
                <a16:creationId xmlns:a16="http://schemas.microsoft.com/office/drawing/2014/main" id="{DBF2B540-9047-47ED-957A-72A1A6D1CF48}"/>
              </a:ext>
            </a:extLst>
          </p:cNvPr>
          <p:cNvSpPr/>
          <p:nvPr/>
        </p:nvSpPr>
        <p:spPr>
          <a:xfrm>
            <a:off x="3796268" y="5778889"/>
            <a:ext cx="833048" cy="645400"/>
          </a:xfrm>
          <a:prstGeom prst="borderCallout1">
            <a:avLst>
              <a:gd name="adj1" fmla="val 50852"/>
              <a:gd name="adj2" fmla="val 1236"/>
              <a:gd name="adj3" fmla="val -61983"/>
              <a:gd name="adj4" fmla="val -7844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err="1">
                <a:solidFill>
                  <a:srgbClr val="FF0000"/>
                </a:solidFill>
                <a:latin typeface="Arial" pitchFamily="34" charset="0"/>
                <a:cs typeface="Arial" pitchFamily="34" charset="0"/>
              </a:rPr>
              <a:t>Moustagbal</a:t>
            </a:r>
            <a:endParaRPr lang="fr-FR" sz="900" b="1" dirty="0">
              <a:solidFill>
                <a:srgbClr val="FF0000"/>
              </a:solidFill>
              <a:latin typeface="Arial" pitchFamily="34" charset="0"/>
              <a:cs typeface="Arial" pitchFamily="34" charset="0"/>
            </a:endParaRPr>
          </a:p>
          <a:p>
            <a:r>
              <a:rPr lang="fr-FR" sz="900" b="1" dirty="0">
                <a:solidFill>
                  <a:srgbClr val="FF0000"/>
                </a:solidFill>
                <a:latin typeface="Arial" pitchFamily="34" charset="0"/>
                <a:cs typeface="Arial" pitchFamily="34" charset="0"/>
              </a:rPr>
              <a:t>ADD</a:t>
            </a:r>
          </a:p>
          <a:p>
            <a:r>
              <a:rPr lang="fr-FR" sz="900" b="1" dirty="0">
                <a:solidFill>
                  <a:srgbClr val="FF0000"/>
                </a:solidFill>
                <a:latin typeface="Arial" pitchFamily="34" charset="0"/>
                <a:cs typeface="Arial" pitchFamily="34" charset="0"/>
              </a:rPr>
              <a:t>ATVP</a:t>
            </a:r>
          </a:p>
          <a:p>
            <a:r>
              <a:rPr lang="fr-FR" sz="900" b="1" dirty="0">
                <a:solidFill>
                  <a:srgbClr val="A1187F"/>
                </a:solidFill>
                <a:latin typeface="Arial" pitchFamily="34" charset="0"/>
                <a:cs typeface="Arial" pitchFamily="34" charset="0"/>
              </a:rPr>
              <a:t>PAM </a:t>
            </a:r>
          </a:p>
        </p:txBody>
      </p:sp>
      <p:sp>
        <p:nvSpPr>
          <p:cNvPr id="183" name="Callout: Line 182">
            <a:extLst>
              <a:ext uri="{FF2B5EF4-FFF2-40B4-BE49-F238E27FC236}">
                <a16:creationId xmlns:a16="http://schemas.microsoft.com/office/drawing/2014/main" id="{7D5CD3BF-4BBF-4BD3-BB7D-9DB3F7520F43}"/>
              </a:ext>
            </a:extLst>
          </p:cNvPr>
          <p:cNvSpPr/>
          <p:nvPr/>
        </p:nvSpPr>
        <p:spPr>
          <a:xfrm>
            <a:off x="48673" y="3010495"/>
            <a:ext cx="2157177" cy="948673"/>
          </a:xfrm>
          <a:prstGeom prst="borderCallout1">
            <a:avLst>
              <a:gd name="adj1" fmla="val 102129"/>
              <a:gd name="adj2" fmla="val 52966"/>
              <a:gd name="adj3" fmla="val 123152"/>
              <a:gd name="adj4" fmla="val 6829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FF0000"/>
                </a:solidFill>
                <a:latin typeface="Arial" pitchFamily="34" charset="0"/>
                <a:cs typeface="Arial" pitchFamily="34" charset="0"/>
              </a:rPr>
              <a:t>ASRADD</a:t>
            </a:r>
          </a:p>
          <a:p>
            <a:r>
              <a:rPr lang="fr-FR" sz="900" b="1" dirty="0">
                <a:solidFill>
                  <a:srgbClr val="FF0000"/>
                </a:solidFill>
                <a:latin typeface="Arial" pitchFamily="34" charset="0"/>
                <a:cs typeface="Arial" pitchFamily="34" charset="0"/>
              </a:rPr>
              <a:t>MSP</a:t>
            </a:r>
          </a:p>
          <a:p>
            <a:r>
              <a:rPr lang="fr-FR" sz="900" b="1" dirty="0">
                <a:solidFill>
                  <a:srgbClr val="FF0000"/>
                </a:solidFill>
                <a:latin typeface="Arial" pitchFamily="34" charset="0"/>
                <a:cs typeface="Arial" pitchFamily="34" charset="0"/>
              </a:rPr>
              <a:t>Secours Catholique Développement </a:t>
            </a:r>
          </a:p>
          <a:p>
            <a:r>
              <a:rPr lang="fr-FR" sz="900" b="1" dirty="0">
                <a:solidFill>
                  <a:srgbClr val="147AC3"/>
                </a:solidFill>
                <a:latin typeface="Arial" pitchFamily="34" charset="0"/>
                <a:cs typeface="Arial" pitchFamily="34" charset="0"/>
              </a:rPr>
              <a:t>PAM</a:t>
            </a:r>
          </a:p>
          <a:p>
            <a:r>
              <a:rPr lang="fr-FR" sz="900" b="1" dirty="0">
                <a:solidFill>
                  <a:srgbClr val="147AC3"/>
                </a:solidFill>
                <a:latin typeface="Arial" pitchFamily="34" charset="0"/>
                <a:cs typeface="Arial" pitchFamily="34" charset="0"/>
              </a:rPr>
              <a:t>ACF</a:t>
            </a:r>
          </a:p>
          <a:p>
            <a:r>
              <a:rPr lang="fr-FR" sz="900" b="1" dirty="0">
                <a:solidFill>
                  <a:srgbClr val="A1187F"/>
                </a:solidFill>
                <a:latin typeface="Arial" pitchFamily="34" charset="0"/>
                <a:cs typeface="Arial" pitchFamily="34" charset="0"/>
              </a:rPr>
              <a:t>PAM </a:t>
            </a:r>
          </a:p>
        </p:txBody>
      </p:sp>
      <p:sp>
        <p:nvSpPr>
          <p:cNvPr id="166" name="Callout: Line 165">
            <a:extLst>
              <a:ext uri="{FF2B5EF4-FFF2-40B4-BE49-F238E27FC236}">
                <a16:creationId xmlns:a16="http://schemas.microsoft.com/office/drawing/2014/main" id="{FA7180ED-61F6-4F36-99B9-258F36838689}"/>
              </a:ext>
            </a:extLst>
          </p:cNvPr>
          <p:cNvSpPr/>
          <p:nvPr/>
        </p:nvSpPr>
        <p:spPr>
          <a:xfrm>
            <a:off x="1680412" y="2372637"/>
            <a:ext cx="631045" cy="996846"/>
          </a:xfrm>
          <a:prstGeom prst="borderCallout1">
            <a:avLst>
              <a:gd name="adj1" fmla="val 48179"/>
              <a:gd name="adj2" fmla="val 99513"/>
              <a:gd name="adj3" fmla="val 156451"/>
              <a:gd name="adj4" fmla="val 13671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FF0000"/>
                </a:solidFill>
                <a:latin typeface="Arial" pitchFamily="34" charset="0"/>
                <a:cs typeface="Arial" pitchFamily="34" charset="0"/>
              </a:rPr>
              <a:t>Oxfam</a:t>
            </a:r>
          </a:p>
          <a:p>
            <a:r>
              <a:rPr lang="fr-FR" sz="900" b="1" dirty="0">
                <a:solidFill>
                  <a:srgbClr val="FF0000"/>
                </a:solidFill>
                <a:latin typeface="Arial" pitchFamily="34" charset="0"/>
                <a:cs typeface="Arial" pitchFamily="34" charset="0"/>
              </a:rPr>
              <a:t>Al-</a:t>
            </a:r>
            <a:r>
              <a:rPr lang="fr-FR" sz="900" b="1" dirty="0" err="1">
                <a:solidFill>
                  <a:srgbClr val="FF0000"/>
                </a:solidFill>
                <a:latin typeface="Arial" pitchFamily="34" charset="0"/>
                <a:cs typeface="Arial" pitchFamily="34" charset="0"/>
              </a:rPr>
              <a:t>Bir</a:t>
            </a:r>
            <a:endParaRPr lang="fr-FR" sz="900" b="1" dirty="0">
              <a:solidFill>
                <a:srgbClr val="FF0000"/>
              </a:solidFill>
              <a:latin typeface="Arial" pitchFamily="34" charset="0"/>
              <a:cs typeface="Arial" pitchFamily="34" charset="0"/>
            </a:endParaRPr>
          </a:p>
          <a:p>
            <a:r>
              <a:rPr lang="fr-FR" sz="900" b="1" dirty="0">
                <a:solidFill>
                  <a:srgbClr val="147AC3"/>
                </a:solidFill>
                <a:latin typeface="Arial" pitchFamily="34" charset="0"/>
                <a:cs typeface="Arial" pitchFamily="34" charset="0"/>
              </a:rPr>
              <a:t>PAM</a:t>
            </a:r>
          </a:p>
          <a:p>
            <a:r>
              <a:rPr lang="fr-FR" sz="900" b="1" dirty="0">
                <a:solidFill>
                  <a:srgbClr val="147AC3"/>
                </a:solidFill>
                <a:latin typeface="Arial" pitchFamily="34" charset="0"/>
                <a:cs typeface="Arial" pitchFamily="34" charset="0"/>
              </a:rPr>
              <a:t>ACF</a:t>
            </a:r>
          </a:p>
          <a:p>
            <a:r>
              <a:rPr lang="fr-FR" sz="900" b="1" dirty="0">
                <a:solidFill>
                  <a:srgbClr val="A21A80"/>
                </a:solidFill>
                <a:latin typeface="Arial" pitchFamily="34" charset="0"/>
                <a:cs typeface="Arial" pitchFamily="34" charset="0"/>
              </a:rPr>
              <a:t>PAM</a:t>
            </a:r>
          </a:p>
        </p:txBody>
      </p:sp>
      <p:sp>
        <p:nvSpPr>
          <p:cNvPr id="184" name="Callout: Line 183">
            <a:extLst>
              <a:ext uri="{FF2B5EF4-FFF2-40B4-BE49-F238E27FC236}">
                <a16:creationId xmlns:a16="http://schemas.microsoft.com/office/drawing/2014/main" id="{6918B6B6-3882-4A37-9F7F-10B56E1E7144}"/>
              </a:ext>
            </a:extLst>
          </p:cNvPr>
          <p:cNvSpPr/>
          <p:nvPr/>
        </p:nvSpPr>
        <p:spPr>
          <a:xfrm>
            <a:off x="67078" y="4062881"/>
            <a:ext cx="1035621" cy="1251514"/>
          </a:xfrm>
          <a:prstGeom prst="borderCallout1">
            <a:avLst>
              <a:gd name="adj1" fmla="val 24775"/>
              <a:gd name="adj2" fmla="val 98584"/>
              <a:gd name="adj3" fmla="val 30943"/>
              <a:gd name="adj4" fmla="val 13018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ACTED </a:t>
            </a:r>
          </a:p>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Secours Catholique Développement</a:t>
            </a:r>
          </a:p>
          <a:p>
            <a:r>
              <a:rPr lang="fr-FR" sz="900" b="1" dirty="0">
                <a:solidFill>
                  <a:srgbClr val="FF0000"/>
                </a:solidFill>
                <a:latin typeface="Arial" pitchFamily="34" charset="0"/>
                <a:cs typeface="Arial" pitchFamily="34" charset="0"/>
              </a:rPr>
              <a:t>BCI </a:t>
            </a: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PAM </a:t>
            </a:r>
          </a:p>
        </p:txBody>
      </p:sp>
      <p:sp>
        <p:nvSpPr>
          <p:cNvPr id="186" name="Callout: Line 185">
            <a:extLst>
              <a:ext uri="{FF2B5EF4-FFF2-40B4-BE49-F238E27FC236}">
                <a16:creationId xmlns:a16="http://schemas.microsoft.com/office/drawing/2014/main" id="{75FD15F5-2368-4BB2-B90D-23AB1D43C356}"/>
              </a:ext>
            </a:extLst>
          </p:cNvPr>
          <p:cNvSpPr/>
          <p:nvPr/>
        </p:nvSpPr>
        <p:spPr>
          <a:xfrm>
            <a:off x="4697635" y="3822411"/>
            <a:ext cx="1409923" cy="869756"/>
          </a:xfrm>
          <a:prstGeom prst="borderCallout1">
            <a:avLst>
              <a:gd name="adj1" fmla="val 68435"/>
              <a:gd name="adj2" fmla="val 744"/>
              <a:gd name="adj3" fmla="val 45476"/>
              <a:gd name="adj4" fmla="val -37027"/>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Secours Catholique Développement </a:t>
            </a:r>
          </a:p>
          <a:p>
            <a:r>
              <a:rPr lang="fr-FR" sz="900" b="1" dirty="0">
                <a:solidFill>
                  <a:srgbClr val="FF0000"/>
                </a:solidFill>
                <a:latin typeface="Arial" pitchFamily="34" charset="0"/>
                <a:cs typeface="Arial" pitchFamily="34" charset="0"/>
              </a:rPr>
              <a:t>Ecocitoyen</a:t>
            </a:r>
          </a:p>
          <a:p>
            <a:r>
              <a:rPr lang="fr-FR" sz="900" b="1" dirty="0">
                <a:solidFill>
                  <a:srgbClr val="A1187F"/>
                </a:solidFill>
                <a:latin typeface="Arial" pitchFamily="34" charset="0"/>
                <a:cs typeface="Arial" pitchFamily="34" charset="0"/>
              </a:rPr>
              <a:t>BPRM</a:t>
            </a:r>
          </a:p>
          <a:p>
            <a:r>
              <a:rPr lang="fr-FR" sz="900" b="1" dirty="0">
                <a:solidFill>
                  <a:srgbClr val="A1187F"/>
                </a:solidFill>
                <a:latin typeface="Arial" pitchFamily="34" charset="0"/>
                <a:cs typeface="Arial" pitchFamily="34" charset="0"/>
              </a:rPr>
              <a:t>UNHCR</a:t>
            </a:r>
          </a:p>
        </p:txBody>
      </p:sp>
      <p:sp>
        <p:nvSpPr>
          <p:cNvPr id="91" name="Callout: Line 90">
            <a:extLst>
              <a:ext uri="{FF2B5EF4-FFF2-40B4-BE49-F238E27FC236}">
                <a16:creationId xmlns:a16="http://schemas.microsoft.com/office/drawing/2014/main" id="{9795977E-BE12-41DD-95BF-7B22DB4DD923}"/>
              </a:ext>
            </a:extLst>
          </p:cNvPr>
          <p:cNvSpPr/>
          <p:nvPr/>
        </p:nvSpPr>
        <p:spPr>
          <a:xfrm>
            <a:off x="4472591" y="4842337"/>
            <a:ext cx="499578" cy="410503"/>
          </a:xfrm>
          <a:prstGeom prst="borderCallout1">
            <a:avLst>
              <a:gd name="adj1" fmla="val 50852"/>
              <a:gd name="adj2" fmla="val 1236"/>
              <a:gd name="adj3" fmla="val -41548"/>
              <a:gd name="adj4" fmla="val -99377"/>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ATVP</a:t>
            </a:r>
          </a:p>
          <a:p>
            <a:r>
              <a:rPr lang="fr-FR" sz="900" b="1" dirty="0">
                <a:solidFill>
                  <a:srgbClr val="A1187F"/>
                </a:solidFill>
                <a:latin typeface="Arial" pitchFamily="34" charset="0"/>
                <a:cs typeface="Arial" pitchFamily="34" charset="0"/>
              </a:rPr>
              <a:t>PAM </a:t>
            </a:r>
          </a:p>
        </p:txBody>
      </p:sp>
      <p:sp>
        <p:nvSpPr>
          <p:cNvPr id="92" name="TextBox 91">
            <a:extLst>
              <a:ext uri="{FF2B5EF4-FFF2-40B4-BE49-F238E27FC236}">
                <a16:creationId xmlns:a16="http://schemas.microsoft.com/office/drawing/2014/main" id="{638E7960-CD28-470A-B1CF-66B1C981D8AA}"/>
              </a:ext>
            </a:extLst>
          </p:cNvPr>
          <p:cNvSpPr txBox="1"/>
          <p:nvPr/>
        </p:nvSpPr>
        <p:spPr>
          <a:xfrm>
            <a:off x="7474196" y="5255406"/>
            <a:ext cx="3698801" cy="1535975"/>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7 provinces.</a:t>
            </a:r>
          </a:p>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Batha</a:t>
            </a:r>
            <a:r>
              <a:rPr lang="en-US" sz="1100" dirty="0">
                <a:solidFill>
                  <a:srgbClr val="000000"/>
                </a:solidFill>
                <a:latin typeface="Arial" pitchFamily="34" charset="0"/>
                <a:cs typeface="Arial" pitchFamily="34" charset="0"/>
              </a:rPr>
              <a:t> a la plus </a:t>
            </a:r>
            <a:r>
              <a:rPr lang="en-US" sz="1100" dirty="0" err="1">
                <a:solidFill>
                  <a:srgbClr val="000000"/>
                </a:solidFill>
                <a:latin typeface="Arial" pitchFamily="34" charset="0"/>
                <a:cs typeface="Arial" pitchFamily="34" charset="0"/>
              </a:rPr>
              <a:t>grande</a:t>
            </a:r>
            <a:r>
              <a:rPr lang="en-US" sz="1100" dirty="0">
                <a:solidFill>
                  <a:srgbClr val="000000"/>
                </a:solidFill>
                <a:latin typeface="Arial" pitchFamily="34" charset="0"/>
                <a:cs typeface="Arial" pitchFamily="34" charset="0"/>
              </a:rPr>
              <a:t> presence de parties </a:t>
            </a:r>
            <a:r>
              <a:rPr lang="en-US" sz="1100" dirty="0" err="1">
                <a:solidFill>
                  <a:srgbClr val="000000"/>
                </a:solidFill>
                <a:latin typeface="Arial" pitchFamily="34" charset="0"/>
                <a:cs typeface="Arial" pitchFamily="34" charset="0"/>
              </a:rPr>
              <a:t>prenantes</a:t>
            </a:r>
            <a:r>
              <a:rPr lang="en-US" sz="1100" dirty="0">
                <a:solidFill>
                  <a:srgbClr val="000000"/>
                </a:solidFill>
                <a:latin typeface="Arial" pitchFamily="34" charset="0"/>
                <a:cs typeface="Arial" pitchFamily="34" charset="0"/>
              </a:rPr>
              <a:t> et la couverture </a:t>
            </a:r>
            <a:r>
              <a:rPr lang="en-US" sz="1100" dirty="0" err="1">
                <a:solidFill>
                  <a:srgbClr val="000000"/>
                </a:solidFill>
                <a:latin typeface="Arial" pitchFamily="34" charset="0"/>
                <a:cs typeface="Arial" pitchFamily="34" charset="0"/>
              </a:rPr>
              <a:t>d’efants</a:t>
            </a:r>
            <a:r>
              <a:rPr lang="en-US" sz="1100" dirty="0">
                <a:solidFill>
                  <a:srgbClr val="000000"/>
                </a:solidFill>
                <a:latin typeface="Arial" pitchFamily="34" charset="0"/>
                <a:cs typeface="Arial" pitchFamily="34" charset="0"/>
              </a:rPr>
              <a:t> de 6-23 </a:t>
            </a:r>
            <a:r>
              <a:rPr lang="en-US" sz="1100" dirty="0" err="1">
                <a:solidFill>
                  <a:srgbClr val="000000"/>
                </a:solidFill>
                <a:latin typeface="Arial" pitchFamily="34" charset="0"/>
                <a:cs typeface="Arial" pitchFamily="34" charset="0"/>
              </a:rPr>
              <a:t>mois</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comme</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groupe</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cible</a:t>
            </a:r>
            <a:r>
              <a:rPr lang="en-US" sz="1100" dirty="0">
                <a:solidFill>
                  <a:srgbClr val="000000"/>
                </a:solidFill>
                <a:latin typeface="Arial" pitchFamily="34" charset="0"/>
                <a:cs typeface="Arial" pitchFamily="34" charset="0"/>
              </a:rPr>
              <a:t> la plus </a:t>
            </a:r>
            <a:r>
              <a:rPr lang="en-US" sz="1100" dirty="0" err="1">
                <a:solidFill>
                  <a:srgbClr val="000000"/>
                </a:solidFill>
                <a:latin typeface="Arial" pitchFamily="34" charset="0"/>
                <a:cs typeface="Arial" pitchFamily="34" charset="0"/>
              </a:rPr>
              <a:t>elevée</a:t>
            </a:r>
            <a:r>
              <a:rPr lang="en-US" sz="1100" dirty="0">
                <a:solidFill>
                  <a:srgbClr val="000000"/>
                </a:solidFill>
                <a:latin typeface="Arial" pitchFamily="34" charset="0"/>
                <a:cs typeface="Arial" pitchFamily="34" charset="0"/>
              </a:rPr>
              <a:t>.</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Pour femmes enceintes et </a:t>
            </a:r>
            <a:r>
              <a:rPr lang="en-US" sz="1100" dirty="0" err="1">
                <a:solidFill>
                  <a:srgbClr val="000000"/>
                </a:solidFill>
                <a:latin typeface="Arial" pitchFamily="34" charset="0"/>
                <a:cs typeface="Arial" pitchFamily="34" charset="0"/>
              </a:rPr>
              <a:t>allaitantes</a:t>
            </a:r>
            <a:r>
              <a:rPr lang="en-US" sz="1100" dirty="0">
                <a:solidFill>
                  <a:srgbClr val="000000"/>
                </a:solidFill>
                <a:latin typeface="Arial" pitchFamily="34" charset="0"/>
                <a:cs typeface="Arial" pitchFamily="34" charset="0"/>
              </a:rPr>
              <a:t>, Wadi </a:t>
            </a:r>
            <a:r>
              <a:rPr lang="en-US" sz="1100" dirty="0" err="1">
                <a:solidFill>
                  <a:srgbClr val="000000"/>
                </a:solidFill>
                <a:latin typeface="Arial" pitchFamily="34" charset="0"/>
                <a:cs typeface="Arial" pitchFamily="34" charset="0"/>
              </a:rPr>
              <a:t>Fira</a:t>
            </a:r>
            <a:r>
              <a:rPr lang="en-US" sz="1100" dirty="0">
                <a:solidFill>
                  <a:srgbClr val="000000"/>
                </a:solidFill>
                <a:latin typeface="Arial" pitchFamily="34" charset="0"/>
                <a:cs typeface="Arial" pitchFamily="34" charset="0"/>
              </a:rPr>
              <a:t> a la couverture de </a:t>
            </a:r>
            <a:r>
              <a:rPr lang="en-US" sz="1100" dirty="0" err="1">
                <a:solidFill>
                  <a:srgbClr val="000000"/>
                </a:solidFill>
                <a:latin typeface="Arial" pitchFamily="34" charset="0"/>
                <a:cs typeface="Arial" pitchFamily="34" charset="0"/>
              </a:rPr>
              <a:t>groupe</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cible</a:t>
            </a:r>
            <a:r>
              <a:rPr lang="en-US" sz="1100" dirty="0">
                <a:solidFill>
                  <a:srgbClr val="000000"/>
                </a:solidFill>
                <a:latin typeface="Arial" pitchFamily="34" charset="0"/>
                <a:cs typeface="Arial" pitchFamily="34" charset="0"/>
              </a:rPr>
              <a:t> la plus </a:t>
            </a:r>
            <a:r>
              <a:rPr lang="en-US" sz="1100" dirty="0" err="1">
                <a:solidFill>
                  <a:srgbClr val="000000"/>
                </a:solidFill>
                <a:latin typeface="Arial" pitchFamily="34" charset="0"/>
                <a:cs typeface="Arial" pitchFamily="34" charset="0"/>
              </a:rPr>
              <a:t>elevée</a:t>
            </a:r>
            <a:r>
              <a:rPr lang="en-US" sz="1100" dirty="0">
                <a:solidFill>
                  <a:srgbClr val="000000"/>
                </a:solidFill>
                <a:latin typeface="Arial" pitchFamily="34" charset="0"/>
                <a:cs typeface="Arial" pitchFamily="34" charset="0"/>
              </a:rPr>
              <a:t>.</a:t>
            </a:r>
          </a:p>
          <a:p>
            <a:pPr marL="171450" indent="-171450">
              <a:buFont typeface="Arial" panose="020B0604020202020204" pitchFamily="34" charset="0"/>
              <a:buChar char="•"/>
            </a:pPr>
            <a:endParaRPr lang="en-US" sz="1100" dirty="0">
              <a:solidFill>
                <a:srgbClr val="000000"/>
              </a:solidFill>
              <a:latin typeface="Arial" pitchFamily="34" charset="0"/>
              <a:cs typeface="Arial" pitchFamily="34" charset="0"/>
            </a:endParaRPr>
          </a:p>
          <a:p>
            <a:pPr marL="171450" indent="-171450" algn="ctr">
              <a:buFont typeface="Arial" panose="020B0604020202020204" pitchFamily="34" charset="0"/>
              <a:buChar char="•"/>
            </a:pPr>
            <a:endParaRPr lang="en-US" sz="1100" dirty="0">
              <a:solidFill>
                <a:srgbClr val="000000"/>
              </a:solidFill>
              <a:latin typeface="Arial" pitchFamily="34" charset="0"/>
              <a:cs typeface="Arial" pitchFamily="34" charset="0"/>
            </a:endParaRPr>
          </a:p>
        </p:txBody>
      </p:sp>
      <p:pic>
        <p:nvPicPr>
          <p:cNvPr id="93" name="Picture 92" descr="A screenshot of a cell phone&#10;&#10;Description generated with high confidence">
            <a:extLst>
              <a:ext uri="{FF2B5EF4-FFF2-40B4-BE49-F238E27FC236}">
                <a16:creationId xmlns:a16="http://schemas.microsoft.com/office/drawing/2014/main" id="{95B895CC-7AB8-4E6D-BB34-2FACAF5459C6}"/>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4059484965"/>
      </p:ext>
    </p:extLst>
  </p:cSld>
  <p:clrMapOvr>
    <a:overrideClrMapping bg1="lt1" tx1="dk1" bg2="lt2" tx2="dk2" accent1="accent1" accent2="accent2" accent3="accent3" accent4="accent4" accent5="accent5" accent6="accent6" hlink="hlink" folHlink="folHlink"/>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926243" y="1800010"/>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926243" y="3833811"/>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2856732260"/>
              </p:ext>
            </p:extLst>
          </p:nvPr>
        </p:nvGraphicFramePr>
        <p:xfrm>
          <a:off x="7907441" y="2291336"/>
          <a:ext cx="1371028" cy="1470030"/>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Bahr El Ghazel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Batha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94211784"/>
                  </a:ext>
                </a:extLst>
              </a:tr>
              <a:tr h="245005">
                <a:tc>
                  <a:txBody>
                    <a:bodyPr/>
                    <a:lstStyle/>
                    <a:p>
                      <a:pPr algn="ctr" rtl="0" fontAlgn="b"/>
                      <a:r>
                        <a:rPr lang="fr-FR" sz="1050" b="0" i="0" u="none" strike="noStrike" dirty="0">
                          <a:solidFill>
                            <a:schemeClr val="bg1"/>
                          </a:solidFill>
                          <a:effectLst/>
                          <a:latin typeface="Arial" panose="020B0604020202020204" pitchFamily="34" charset="0"/>
                        </a:rPr>
                        <a:t>Kanem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161229091"/>
                  </a:ext>
                </a:extLst>
              </a:tr>
              <a:tr h="245005">
                <a:tc>
                  <a:txBody>
                    <a:bodyPr/>
                    <a:lstStyle/>
                    <a:p>
                      <a:pPr algn="ctr" rtl="0" fontAlgn="b"/>
                      <a:r>
                        <a:rPr lang="fr-FR" sz="1050" b="0" i="0" u="none" strike="noStrike" dirty="0">
                          <a:solidFill>
                            <a:schemeClr val="bg1"/>
                          </a:solidFill>
                          <a:effectLst/>
                          <a:latin typeface="Arial" panose="020B0604020202020204" pitchFamily="34" charset="0"/>
                        </a:rPr>
                        <a:t>N’Djamena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217637072"/>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Ouaddai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437504826"/>
                  </a:ext>
                </a:extLst>
              </a:tr>
              <a:tr h="245005">
                <a:tc>
                  <a:txBody>
                    <a:bodyPr/>
                    <a:lstStyle/>
                    <a:p>
                      <a:pPr algn="ctr" rtl="0" fontAlgn="b"/>
                      <a:r>
                        <a:rPr lang="fr-FR" sz="1050" b="0" i="0" u="none" strike="noStrike" dirty="0">
                          <a:solidFill>
                            <a:schemeClr val="bg1"/>
                          </a:solidFill>
                          <a:effectLst/>
                          <a:latin typeface="Arial" panose="020B0604020202020204" pitchFamily="34" charset="0"/>
                        </a:rPr>
                        <a:t>Wadi </a:t>
                      </a:r>
                      <a:r>
                        <a:rPr lang="fr-FR" sz="1050" b="0" i="0" u="none" strike="noStrike" dirty="0" err="1">
                          <a:solidFill>
                            <a:schemeClr val="bg1"/>
                          </a:solidFill>
                          <a:effectLst/>
                          <a:latin typeface="Arial" panose="020B0604020202020204" pitchFamily="34" charset="0"/>
                        </a:rPr>
                        <a:t>Fira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268287806"/>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1150684083"/>
              </p:ext>
            </p:extLst>
          </p:nvPr>
        </p:nvGraphicFramePr>
        <p:xfrm>
          <a:off x="9520162" y="2249985"/>
          <a:ext cx="1547723" cy="1478772"/>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46462">
                <a:tc>
                  <a:txBody>
                    <a:bodyPr/>
                    <a:lstStyle/>
                    <a:p>
                      <a:pPr algn="ctr" rtl="0" fontAlgn="b"/>
                      <a:r>
                        <a:rPr lang="fr-FR" sz="1050" b="0" i="0" u="none" strike="noStrike" dirty="0">
                          <a:solidFill>
                            <a:schemeClr val="tx1"/>
                          </a:solidFill>
                          <a:effectLst/>
                          <a:latin typeface="Arial" panose="020B0604020202020204" pitchFamily="34" charset="0"/>
                        </a:rPr>
                        <a:t>45.4%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58%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163788764"/>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46462">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59317492"/>
                  </a:ext>
                </a:extLst>
              </a:tr>
              <a:tr h="246462">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538023" y="3865219"/>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88.9%</a:t>
            </a:r>
          </a:p>
        </p:txBody>
      </p:sp>
      <p:sp>
        <p:nvSpPr>
          <p:cNvPr id="109" name="Title 1">
            <a:extLst>
              <a:ext uri="{FF2B5EF4-FFF2-40B4-BE49-F238E27FC236}">
                <a16:creationId xmlns:a16="http://schemas.microsoft.com/office/drawing/2014/main" id="{617DAF27-177B-4806-9BDE-2AE666950074}"/>
              </a:ext>
            </a:extLst>
          </p:cNvPr>
          <p:cNvSpPr txBox="1">
            <a:spLocks/>
          </p:cNvSpPr>
          <p:nvPr/>
        </p:nvSpPr>
        <p:spPr>
          <a:xfrm>
            <a:off x="478310" y="112488"/>
            <a:ext cx="11332690"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la distribution générale des vivres ou de cash? (1/2)</a:t>
            </a:r>
            <a:br>
              <a:rPr lang="fr-FR" sz="3200" dirty="0">
                <a:cs typeface="Arial" pitchFamily="34" charset="0"/>
              </a:rPr>
            </a:br>
            <a:r>
              <a:rPr lang="fr-FR" sz="1400" dirty="0">
                <a:solidFill>
                  <a:srgbClr val="0070C0"/>
                </a:solidFill>
                <a:cs typeface="Arial" pitchFamily="34" charset="0"/>
              </a:rPr>
              <a:t>Cette action est menée par le Ministère de Santé Publique, MFPTDS, MEPA, MPIEA, MEPD, et MAEDIF, et appuyée                                       par 23 exécutants dans les provinces</a:t>
            </a: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a:t>
            </a:r>
            <a:r>
              <a:rPr lang="fr-FR" sz="1200" b="1" dirty="0">
                <a:latin typeface="Arial" pitchFamily="34" charset="0"/>
                <a:cs typeface="Arial" pitchFamily="34" charset="0"/>
              </a:rPr>
              <a:t>la distribution générale des vivres ou de cash</a:t>
            </a:r>
          </a:p>
        </p:txBody>
      </p:sp>
      <p:sp>
        <p:nvSpPr>
          <p:cNvPr id="112" name="Rectangle 111">
            <a:extLst>
              <a:ext uri="{FF2B5EF4-FFF2-40B4-BE49-F238E27FC236}">
                <a16:creationId xmlns:a16="http://schemas.microsoft.com/office/drawing/2014/main" id="{EC718F9A-1E43-4BA9-9EF6-2CDB72D21D54}"/>
              </a:ext>
            </a:extLst>
          </p:cNvPr>
          <p:cNvSpPr/>
          <p:nvPr/>
        </p:nvSpPr>
        <p:spPr>
          <a:xfrm>
            <a:off x="9557410" y="1789192"/>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Ménages Vulnérables</a:t>
            </a:r>
          </a:p>
        </p:txBody>
      </p:sp>
      <p:sp>
        <p:nvSpPr>
          <p:cNvPr id="123" name="Rectangle 122">
            <a:extLst>
              <a:ext uri="{FF2B5EF4-FFF2-40B4-BE49-F238E27FC236}">
                <a16:creationId xmlns:a16="http://schemas.microsoft.com/office/drawing/2014/main" id="{D4764829-46CF-451F-8F88-F1DFC6DB882B}"/>
              </a:ext>
            </a:extLst>
          </p:cNvPr>
          <p:cNvSpPr/>
          <p:nvPr/>
        </p:nvSpPr>
        <p:spPr>
          <a:xfrm>
            <a:off x="5926552" y="4812298"/>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24" name="Rectangle 123">
            <a:extLst>
              <a:ext uri="{FF2B5EF4-FFF2-40B4-BE49-F238E27FC236}">
                <a16:creationId xmlns:a16="http://schemas.microsoft.com/office/drawing/2014/main" id="{F8B4920B-EC1F-4463-A178-CE1EF7395F63}"/>
              </a:ext>
            </a:extLst>
          </p:cNvPr>
          <p:cNvSpPr/>
          <p:nvPr/>
        </p:nvSpPr>
        <p:spPr>
          <a:xfrm>
            <a:off x="5932887" y="5066708"/>
            <a:ext cx="257015" cy="130578"/>
          </a:xfrm>
          <a:prstGeom prst="rect">
            <a:avLst/>
          </a:prstGeom>
          <a:solidFill>
            <a:schemeClr val="accent5">
              <a:lumMod val="20000"/>
              <a:lumOff val="8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25" name="Rectangle 124">
            <a:extLst>
              <a:ext uri="{FF2B5EF4-FFF2-40B4-BE49-F238E27FC236}">
                <a16:creationId xmlns:a16="http://schemas.microsoft.com/office/drawing/2014/main" id="{E13CF4F1-85E4-45C8-92E7-AADB0B882A5E}"/>
              </a:ext>
            </a:extLst>
          </p:cNvPr>
          <p:cNvSpPr/>
          <p:nvPr/>
        </p:nvSpPr>
        <p:spPr>
          <a:xfrm>
            <a:off x="5932887" y="5240275"/>
            <a:ext cx="257015" cy="130578"/>
          </a:xfrm>
          <a:prstGeom prst="rect">
            <a:avLst/>
          </a:prstGeom>
          <a:solidFill>
            <a:schemeClr val="accent5">
              <a:lumMod val="40000"/>
              <a:lumOff val="6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26" name="Rectangle 125">
            <a:extLst>
              <a:ext uri="{FF2B5EF4-FFF2-40B4-BE49-F238E27FC236}">
                <a16:creationId xmlns:a16="http://schemas.microsoft.com/office/drawing/2014/main" id="{90267D7C-308B-4443-B9A8-7F1B0FDBDD3E}"/>
              </a:ext>
            </a:extLst>
          </p:cNvPr>
          <p:cNvSpPr/>
          <p:nvPr/>
        </p:nvSpPr>
        <p:spPr>
          <a:xfrm>
            <a:off x="5932887" y="5413841"/>
            <a:ext cx="257015" cy="130578"/>
          </a:xfrm>
          <a:prstGeom prst="rect">
            <a:avLst/>
          </a:prstGeom>
          <a:solidFill>
            <a:schemeClr val="accent5">
              <a:lumMod val="60000"/>
              <a:lumOff val="4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27" name="TextBox 126">
            <a:extLst>
              <a:ext uri="{FF2B5EF4-FFF2-40B4-BE49-F238E27FC236}">
                <a16:creationId xmlns:a16="http://schemas.microsoft.com/office/drawing/2014/main" id="{45516A30-124F-4D22-9C49-BA2F92668951}"/>
              </a:ext>
            </a:extLst>
          </p:cNvPr>
          <p:cNvSpPr txBox="1"/>
          <p:nvPr/>
        </p:nvSpPr>
        <p:spPr>
          <a:xfrm>
            <a:off x="6250448" y="5043399"/>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28" name="TextBox 127">
            <a:extLst>
              <a:ext uri="{FF2B5EF4-FFF2-40B4-BE49-F238E27FC236}">
                <a16:creationId xmlns:a16="http://schemas.microsoft.com/office/drawing/2014/main" id="{BCE1F897-F27C-4FFC-967D-323205E59FE9}"/>
              </a:ext>
            </a:extLst>
          </p:cNvPr>
          <p:cNvSpPr txBox="1"/>
          <p:nvPr/>
        </p:nvSpPr>
        <p:spPr>
          <a:xfrm>
            <a:off x="6250450" y="5245101"/>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29" name="TextBox 128">
            <a:extLst>
              <a:ext uri="{FF2B5EF4-FFF2-40B4-BE49-F238E27FC236}">
                <a16:creationId xmlns:a16="http://schemas.microsoft.com/office/drawing/2014/main" id="{F6F76E48-31FC-47E9-A5FF-CA35E7E58AAF}"/>
              </a:ext>
            </a:extLst>
          </p:cNvPr>
          <p:cNvSpPr txBox="1"/>
          <p:nvPr/>
        </p:nvSpPr>
        <p:spPr>
          <a:xfrm>
            <a:off x="6250450" y="5419988"/>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30" name="TextBox 129">
            <a:extLst>
              <a:ext uri="{FF2B5EF4-FFF2-40B4-BE49-F238E27FC236}">
                <a16:creationId xmlns:a16="http://schemas.microsoft.com/office/drawing/2014/main" id="{E352B968-C485-4EDE-AD0D-90BBCBE43338}"/>
              </a:ext>
            </a:extLst>
          </p:cNvPr>
          <p:cNvSpPr txBox="1"/>
          <p:nvPr/>
        </p:nvSpPr>
        <p:spPr>
          <a:xfrm>
            <a:off x="6250450" y="5594875"/>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31" name="Rectangle 130">
            <a:extLst>
              <a:ext uri="{FF2B5EF4-FFF2-40B4-BE49-F238E27FC236}">
                <a16:creationId xmlns:a16="http://schemas.microsoft.com/office/drawing/2014/main" id="{D1B50A9D-7E30-4350-BE00-A7BBE37644E7}"/>
              </a:ext>
            </a:extLst>
          </p:cNvPr>
          <p:cNvSpPr/>
          <p:nvPr/>
        </p:nvSpPr>
        <p:spPr>
          <a:xfrm>
            <a:off x="5932886" y="5594875"/>
            <a:ext cx="257015" cy="130578"/>
          </a:xfrm>
          <a:prstGeom prst="rect">
            <a:avLst/>
          </a:prstGeom>
          <a:solidFill>
            <a:schemeClr val="accent5">
              <a:lumMod val="75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32" name="Rectangle 131">
            <a:extLst>
              <a:ext uri="{FF2B5EF4-FFF2-40B4-BE49-F238E27FC236}">
                <a16:creationId xmlns:a16="http://schemas.microsoft.com/office/drawing/2014/main" id="{EAA32645-EC9D-417F-81D4-F110144CE5E6}"/>
              </a:ext>
            </a:extLst>
          </p:cNvPr>
          <p:cNvSpPr/>
          <p:nvPr/>
        </p:nvSpPr>
        <p:spPr>
          <a:xfrm>
            <a:off x="5905234" y="5933859"/>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33" name="Rectangle 132">
            <a:extLst>
              <a:ext uri="{FF2B5EF4-FFF2-40B4-BE49-F238E27FC236}">
                <a16:creationId xmlns:a16="http://schemas.microsoft.com/office/drawing/2014/main" id="{07BD1328-737E-48BA-B36E-09E2030C2E56}"/>
              </a:ext>
            </a:extLst>
          </p:cNvPr>
          <p:cNvSpPr/>
          <p:nvPr/>
        </p:nvSpPr>
        <p:spPr>
          <a:xfrm>
            <a:off x="5989418" y="5978996"/>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34" name="Rectangle 133">
            <a:extLst>
              <a:ext uri="{FF2B5EF4-FFF2-40B4-BE49-F238E27FC236}">
                <a16:creationId xmlns:a16="http://schemas.microsoft.com/office/drawing/2014/main" id="{AC37F84B-D6A5-4A9B-8EF0-364E4313E008}"/>
              </a:ext>
            </a:extLst>
          </p:cNvPr>
          <p:cNvSpPr/>
          <p:nvPr/>
        </p:nvSpPr>
        <p:spPr>
          <a:xfrm>
            <a:off x="5874703" y="6155197"/>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35" name="Rectangle 134">
            <a:extLst>
              <a:ext uri="{FF2B5EF4-FFF2-40B4-BE49-F238E27FC236}">
                <a16:creationId xmlns:a16="http://schemas.microsoft.com/office/drawing/2014/main" id="{CBF27C42-1B46-44E7-A518-D43565071964}"/>
              </a:ext>
            </a:extLst>
          </p:cNvPr>
          <p:cNvSpPr/>
          <p:nvPr/>
        </p:nvSpPr>
        <p:spPr>
          <a:xfrm>
            <a:off x="5874703" y="631107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36" name="Rectangle 135">
            <a:extLst>
              <a:ext uri="{FF2B5EF4-FFF2-40B4-BE49-F238E27FC236}">
                <a16:creationId xmlns:a16="http://schemas.microsoft.com/office/drawing/2014/main" id="{8F3731D5-9055-4950-AC87-C5B0462AEBC4}"/>
              </a:ext>
            </a:extLst>
          </p:cNvPr>
          <p:cNvSpPr/>
          <p:nvPr/>
        </p:nvSpPr>
        <p:spPr>
          <a:xfrm>
            <a:off x="5878622" y="645304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grpSp>
        <p:nvGrpSpPr>
          <p:cNvPr id="137" name="Group 136">
            <a:extLst>
              <a:ext uri="{FF2B5EF4-FFF2-40B4-BE49-F238E27FC236}">
                <a16:creationId xmlns:a16="http://schemas.microsoft.com/office/drawing/2014/main" id="{F8E774A2-1CDC-4B96-BA7E-4C341FA87652}"/>
              </a:ext>
            </a:extLst>
          </p:cNvPr>
          <p:cNvGrpSpPr/>
          <p:nvPr/>
        </p:nvGrpSpPr>
        <p:grpSpPr>
          <a:xfrm>
            <a:off x="1035201" y="1825943"/>
            <a:ext cx="3827413" cy="4861837"/>
            <a:chOff x="603749" y="1565476"/>
            <a:chExt cx="3827413" cy="4861837"/>
          </a:xfrm>
        </p:grpSpPr>
        <p:grpSp>
          <p:nvGrpSpPr>
            <p:cNvPr id="138" name="Group 342">
              <a:extLst>
                <a:ext uri="{FF2B5EF4-FFF2-40B4-BE49-F238E27FC236}">
                  <a16:creationId xmlns:a16="http://schemas.microsoft.com/office/drawing/2014/main" id="{631AC265-889F-4D79-AA27-D15BF7DCB9A8}"/>
                </a:ext>
              </a:extLst>
            </p:cNvPr>
            <p:cNvGrpSpPr>
              <a:grpSpLocks/>
            </p:cNvGrpSpPr>
            <p:nvPr/>
          </p:nvGrpSpPr>
          <p:grpSpPr bwMode="auto">
            <a:xfrm>
              <a:off x="603749" y="1565476"/>
              <a:ext cx="3827413" cy="4861837"/>
              <a:chOff x="4202687" y="1333501"/>
              <a:chExt cx="3978143" cy="5508598"/>
            </a:xfrm>
          </p:grpSpPr>
          <p:grpSp>
            <p:nvGrpSpPr>
              <p:cNvPr id="144" name="Group 5">
                <a:extLst>
                  <a:ext uri="{FF2B5EF4-FFF2-40B4-BE49-F238E27FC236}">
                    <a16:creationId xmlns:a16="http://schemas.microsoft.com/office/drawing/2014/main" id="{A0DDAF3C-70ED-4CB9-904E-1C9EA148B74B}"/>
                  </a:ext>
                </a:extLst>
              </p:cNvPr>
              <p:cNvGrpSpPr>
                <a:grpSpLocks noChangeAspect="1"/>
              </p:cNvGrpSpPr>
              <p:nvPr/>
            </p:nvGrpSpPr>
            <p:grpSpPr bwMode="auto">
              <a:xfrm>
                <a:off x="4278259" y="1333501"/>
                <a:ext cx="3902571" cy="5166215"/>
                <a:chOff x="3081647" y="794776"/>
                <a:chExt cx="4311254" cy="5704263"/>
              </a:xfrm>
            </p:grpSpPr>
            <p:sp>
              <p:nvSpPr>
                <p:cNvPr id="168" name="Freeform 8">
                  <a:extLst>
                    <a:ext uri="{FF2B5EF4-FFF2-40B4-BE49-F238E27FC236}">
                      <a16:creationId xmlns:a16="http://schemas.microsoft.com/office/drawing/2014/main" id="{B62D39F1-3957-403E-9790-4A090C84AD1D}"/>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FFC28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9" name="Freeform 10">
                  <a:extLst>
                    <a:ext uri="{FF2B5EF4-FFF2-40B4-BE49-F238E27FC236}">
                      <a16:creationId xmlns:a16="http://schemas.microsoft.com/office/drawing/2014/main" id="{68827EF5-31F1-47AC-9729-A5C3FF2B0AA4}"/>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rgbClr val="994D0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0" name="Freeform 12">
                  <a:extLst>
                    <a:ext uri="{FF2B5EF4-FFF2-40B4-BE49-F238E27FC236}">
                      <a16:creationId xmlns:a16="http://schemas.microsoft.com/office/drawing/2014/main" id="{C3C8A4B0-2FBF-4514-AE31-12E72B29297A}"/>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1" name="Freeform 14">
                  <a:extLst>
                    <a:ext uri="{FF2B5EF4-FFF2-40B4-BE49-F238E27FC236}">
                      <a16:creationId xmlns:a16="http://schemas.microsoft.com/office/drawing/2014/main" id="{7F1BD1D0-4C50-461A-82C9-4242E2851946}"/>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2" name="Freeform 16">
                  <a:extLst>
                    <a:ext uri="{FF2B5EF4-FFF2-40B4-BE49-F238E27FC236}">
                      <a16:creationId xmlns:a16="http://schemas.microsoft.com/office/drawing/2014/main" id="{05FF3518-CA28-4BC9-9B5F-52375FA5527B}"/>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73" name="Freeform 20">
                  <a:extLst>
                    <a:ext uri="{FF2B5EF4-FFF2-40B4-BE49-F238E27FC236}">
                      <a16:creationId xmlns:a16="http://schemas.microsoft.com/office/drawing/2014/main" id="{E1AEBFA7-0600-49C5-9930-AFE2BB5C90D1}"/>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4" name="Freeform 22">
                  <a:extLst>
                    <a:ext uri="{FF2B5EF4-FFF2-40B4-BE49-F238E27FC236}">
                      <a16:creationId xmlns:a16="http://schemas.microsoft.com/office/drawing/2014/main" id="{5CC5E148-860E-4408-B2E2-3C7151D04716}"/>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5" name="Freeform 25">
                  <a:extLst>
                    <a:ext uri="{FF2B5EF4-FFF2-40B4-BE49-F238E27FC236}">
                      <a16:creationId xmlns:a16="http://schemas.microsoft.com/office/drawing/2014/main" id="{D93BB4E5-F3EF-43D5-AB52-01AAB4FCE117}"/>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6" name="Freeform 26">
                  <a:extLst>
                    <a:ext uri="{FF2B5EF4-FFF2-40B4-BE49-F238E27FC236}">
                      <a16:creationId xmlns:a16="http://schemas.microsoft.com/office/drawing/2014/main" id="{531FF1E7-DDA7-4489-80C5-3B40B6680C62}"/>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FFA347"/>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7" name="Freeform 29">
                  <a:extLst>
                    <a:ext uri="{FF2B5EF4-FFF2-40B4-BE49-F238E27FC236}">
                      <a16:creationId xmlns:a16="http://schemas.microsoft.com/office/drawing/2014/main" id="{EE4A7A78-AB1F-42DD-A4A6-813C64CD084D}"/>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8" name="Freeform 30">
                  <a:extLst>
                    <a:ext uri="{FF2B5EF4-FFF2-40B4-BE49-F238E27FC236}">
                      <a16:creationId xmlns:a16="http://schemas.microsoft.com/office/drawing/2014/main" id="{6F2B11EF-B8D4-427F-A3BA-960EDB6150FF}"/>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9" name="Freeform 33">
                  <a:extLst>
                    <a:ext uri="{FF2B5EF4-FFF2-40B4-BE49-F238E27FC236}">
                      <a16:creationId xmlns:a16="http://schemas.microsoft.com/office/drawing/2014/main" id="{BAE23AD9-C60B-4D90-AB45-01DFFDCA00DD}"/>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80" name="Freeform 35">
                  <a:extLst>
                    <a:ext uri="{FF2B5EF4-FFF2-40B4-BE49-F238E27FC236}">
                      <a16:creationId xmlns:a16="http://schemas.microsoft.com/office/drawing/2014/main" id="{678C12BD-00CA-4E82-BA2E-7D47E1A11CBF}"/>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81" name="Freeform 36">
                  <a:extLst>
                    <a:ext uri="{FF2B5EF4-FFF2-40B4-BE49-F238E27FC236}">
                      <a16:creationId xmlns:a16="http://schemas.microsoft.com/office/drawing/2014/main" id="{561EED26-9C4C-4E02-AC35-6860EB41FE2F}"/>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82" name="Freeform 38">
                  <a:extLst>
                    <a:ext uri="{FF2B5EF4-FFF2-40B4-BE49-F238E27FC236}">
                      <a16:creationId xmlns:a16="http://schemas.microsoft.com/office/drawing/2014/main" id="{787BA14A-24F2-4AF5-8FCC-27C0869D9ECC}"/>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83" name="Freeform 40">
                  <a:extLst>
                    <a:ext uri="{FF2B5EF4-FFF2-40B4-BE49-F238E27FC236}">
                      <a16:creationId xmlns:a16="http://schemas.microsoft.com/office/drawing/2014/main" id="{9F13CCCE-EFE4-4811-8942-30C5863F43D6}"/>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84" name="Freeform 42">
                  <a:extLst>
                    <a:ext uri="{FF2B5EF4-FFF2-40B4-BE49-F238E27FC236}">
                      <a16:creationId xmlns:a16="http://schemas.microsoft.com/office/drawing/2014/main" id="{B58BFC0E-1F78-4A3A-812A-2E85822E7B48}"/>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FFC28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85" name="Freeform 44">
                  <a:extLst>
                    <a:ext uri="{FF2B5EF4-FFF2-40B4-BE49-F238E27FC236}">
                      <a16:creationId xmlns:a16="http://schemas.microsoft.com/office/drawing/2014/main" id="{3D3B5D93-CDF0-4E37-B3B8-A7E539EC9559}"/>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rgbClr val="FFE0C2"/>
                </a:solidFill>
                <a:ln w="9525">
                  <a:solidFill>
                    <a:schemeClr val="tx1">
                      <a:lumMod val="50000"/>
                      <a:lumOff val="50000"/>
                    </a:schemeClr>
                  </a:solidFill>
                  <a:round/>
                  <a:headEnd/>
                  <a:tailEnd/>
                </a:ln>
              </p:spPr>
              <p:txBody>
                <a:bodyPr/>
                <a:lstStyle/>
                <a:p>
                  <a:pPr>
                    <a:defRPr/>
                  </a:pPr>
                  <a:endParaRPr lang="en-GB" sz="800" b="1" dirty="0">
                    <a:latin typeface="+mj-lt"/>
                  </a:endParaRPr>
                </a:p>
              </p:txBody>
            </p:sp>
            <p:sp>
              <p:nvSpPr>
                <p:cNvPr id="186" name="Freeform 46">
                  <a:extLst>
                    <a:ext uri="{FF2B5EF4-FFF2-40B4-BE49-F238E27FC236}">
                      <a16:creationId xmlns:a16="http://schemas.microsoft.com/office/drawing/2014/main" id="{1F828C67-C7CB-47A9-97E0-AA0DD9ED8184}"/>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87" name="Freeform 48">
                  <a:extLst>
                    <a:ext uri="{FF2B5EF4-FFF2-40B4-BE49-F238E27FC236}">
                      <a16:creationId xmlns:a16="http://schemas.microsoft.com/office/drawing/2014/main" id="{7EAAB7A2-72D5-4FC8-BA0F-9ED819289487}"/>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88" name="Freeform 50">
                  <a:extLst>
                    <a:ext uri="{FF2B5EF4-FFF2-40B4-BE49-F238E27FC236}">
                      <a16:creationId xmlns:a16="http://schemas.microsoft.com/office/drawing/2014/main" id="{C70BFAA1-3FEC-490C-BDB4-561F2199BC0B}"/>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89" name="Freeform 53">
                  <a:extLst>
                    <a:ext uri="{FF2B5EF4-FFF2-40B4-BE49-F238E27FC236}">
                      <a16:creationId xmlns:a16="http://schemas.microsoft.com/office/drawing/2014/main" id="{B5F94216-E4C5-43F9-A4C6-ADF81E659C6C}"/>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90" name="Freeform 54">
                  <a:extLst>
                    <a:ext uri="{FF2B5EF4-FFF2-40B4-BE49-F238E27FC236}">
                      <a16:creationId xmlns:a16="http://schemas.microsoft.com/office/drawing/2014/main" id="{AAC2CBE3-DC1F-427C-93A4-625A53BCBD7E}"/>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FFC28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91" name="Freeform 53">
                  <a:extLst>
                    <a:ext uri="{FF2B5EF4-FFF2-40B4-BE49-F238E27FC236}">
                      <a16:creationId xmlns:a16="http://schemas.microsoft.com/office/drawing/2014/main" id="{9D2D9073-F56D-48DA-B7B9-6C6844DCA5E2}"/>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FFC285"/>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45" name="Rectangle 30">
                <a:extLst>
                  <a:ext uri="{FF2B5EF4-FFF2-40B4-BE49-F238E27FC236}">
                    <a16:creationId xmlns:a16="http://schemas.microsoft.com/office/drawing/2014/main" id="{D00C2392-0F17-4E42-A38A-0BBD0E9A5314}"/>
                  </a:ext>
                </a:extLst>
              </p:cNvPr>
              <p:cNvSpPr>
                <a:spLocks noChangeArrowheads="1"/>
              </p:cNvSpPr>
              <p:nvPr/>
            </p:nvSpPr>
            <p:spPr bwMode="auto">
              <a:xfrm>
                <a:off x="4307881" y="6212284"/>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Logone Occidental</a:t>
                </a:r>
              </a:p>
            </p:txBody>
          </p:sp>
          <p:sp>
            <p:nvSpPr>
              <p:cNvPr id="146" name="Rectangle 30">
                <a:extLst>
                  <a:ext uri="{FF2B5EF4-FFF2-40B4-BE49-F238E27FC236}">
                    <a16:creationId xmlns:a16="http://schemas.microsoft.com/office/drawing/2014/main" id="{F2840547-9A36-4D89-B62C-9B8D7FC90EB9}"/>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47" name="Rectangle 30">
                <a:extLst>
                  <a:ext uri="{FF2B5EF4-FFF2-40B4-BE49-F238E27FC236}">
                    <a16:creationId xmlns:a16="http://schemas.microsoft.com/office/drawing/2014/main" id="{F80CEAFE-97C6-4EE6-B5A5-B9392D9243A5}"/>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48" name="Rectangle 30">
                <a:extLst>
                  <a:ext uri="{FF2B5EF4-FFF2-40B4-BE49-F238E27FC236}">
                    <a16:creationId xmlns:a16="http://schemas.microsoft.com/office/drawing/2014/main" id="{B174355B-611E-44BD-9D7B-9A9401428286}"/>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49" name="Rectangle 30">
                <a:extLst>
                  <a:ext uri="{FF2B5EF4-FFF2-40B4-BE49-F238E27FC236}">
                    <a16:creationId xmlns:a16="http://schemas.microsoft.com/office/drawing/2014/main" id="{5F532917-8A4E-4F7D-BFEE-91743C387186}"/>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150" name="Rectangle 30">
                <a:extLst>
                  <a:ext uri="{FF2B5EF4-FFF2-40B4-BE49-F238E27FC236}">
                    <a16:creationId xmlns:a16="http://schemas.microsoft.com/office/drawing/2014/main" id="{DD46E4B4-285F-4C33-BD75-CEF268EC3DFF}"/>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51" name="Rectangle 30">
                <a:extLst>
                  <a:ext uri="{FF2B5EF4-FFF2-40B4-BE49-F238E27FC236}">
                    <a16:creationId xmlns:a16="http://schemas.microsoft.com/office/drawing/2014/main" id="{D2D0813E-5718-4AA5-B455-9A4C446A8545}"/>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52" name="Rectangle 30">
                <a:extLst>
                  <a:ext uri="{FF2B5EF4-FFF2-40B4-BE49-F238E27FC236}">
                    <a16:creationId xmlns:a16="http://schemas.microsoft.com/office/drawing/2014/main" id="{34FBEE5D-E5AA-493E-A2BA-7D67D2AEDE33}"/>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53" name="Rectangle 30">
                <a:extLst>
                  <a:ext uri="{FF2B5EF4-FFF2-40B4-BE49-F238E27FC236}">
                    <a16:creationId xmlns:a16="http://schemas.microsoft.com/office/drawing/2014/main" id="{59C01AE0-A3DF-4F83-8EEB-D8EA3CE0B340}"/>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54" name="Rectangle 30">
                <a:extLst>
                  <a:ext uri="{FF2B5EF4-FFF2-40B4-BE49-F238E27FC236}">
                    <a16:creationId xmlns:a16="http://schemas.microsoft.com/office/drawing/2014/main" id="{50B7CC9A-0EC3-4C9C-BCCA-F53802BED30E}"/>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55" name="Rectangle 30">
                <a:extLst>
                  <a:ext uri="{FF2B5EF4-FFF2-40B4-BE49-F238E27FC236}">
                    <a16:creationId xmlns:a16="http://schemas.microsoft.com/office/drawing/2014/main" id="{A61986DE-43D9-4E03-9D1D-266DB07D8C2E}"/>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56" name="Rectangle 30">
                <a:extLst>
                  <a:ext uri="{FF2B5EF4-FFF2-40B4-BE49-F238E27FC236}">
                    <a16:creationId xmlns:a16="http://schemas.microsoft.com/office/drawing/2014/main" id="{4CC5E4FD-101E-4A45-9EA8-B649B4AB0320}"/>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57" name="Rectangle 30">
                <a:extLst>
                  <a:ext uri="{FF2B5EF4-FFF2-40B4-BE49-F238E27FC236}">
                    <a16:creationId xmlns:a16="http://schemas.microsoft.com/office/drawing/2014/main" id="{C2089891-A830-4AC9-8D8E-90CCDB5E258D}"/>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58" name="Rectangle 30">
                <a:extLst>
                  <a:ext uri="{FF2B5EF4-FFF2-40B4-BE49-F238E27FC236}">
                    <a16:creationId xmlns:a16="http://schemas.microsoft.com/office/drawing/2014/main" id="{A40AED23-F1E0-4351-A44E-754AABB4C2ED}"/>
                  </a:ext>
                </a:extLst>
              </p:cNvPr>
              <p:cNvSpPr>
                <a:spLocks noChangeArrowheads="1"/>
              </p:cNvSpPr>
              <p:nvPr/>
            </p:nvSpPr>
            <p:spPr bwMode="auto">
              <a:xfrm>
                <a:off x="7111910" y="4531170"/>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59" name="Rectangle 30">
                <a:extLst>
                  <a:ext uri="{FF2B5EF4-FFF2-40B4-BE49-F238E27FC236}">
                    <a16:creationId xmlns:a16="http://schemas.microsoft.com/office/drawing/2014/main" id="{6964EBFF-F8CD-47EE-AA39-EC0458A8441B}"/>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60" name="Rectangle 30">
                <a:extLst>
                  <a:ext uri="{FF2B5EF4-FFF2-40B4-BE49-F238E27FC236}">
                    <a16:creationId xmlns:a16="http://schemas.microsoft.com/office/drawing/2014/main" id="{AD4077C4-C3B3-46B0-8E3A-63F94464CA97}"/>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61" name="Rectangle 30">
                <a:extLst>
                  <a:ext uri="{FF2B5EF4-FFF2-40B4-BE49-F238E27FC236}">
                    <a16:creationId xmlns:a16="http://schemas.microsoft.com/office/drawing/2014/main" id="{17F5D56D-FC00-40F6-84DF-7BF3BB4FFDC7}"/>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62" name="Rectangle 30">
                <a:extLst>
                  <a:ext uri="{FF2B5EF4-FFF2-40B4-BE49-F238E27FC236}">
                    <a16:creationId xmlns:a16="http://schemas.microsoft.com/office/drawing/2014/main" id="{CDBFB941-5FF8-4DCA-8BAD-0E3FC5CFD0AE}"/>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63" name="Rectangle 30">
                <a:extLst>
                  <a:ext uri="{FF2B5EF4-FFF2-40B4-BE49-F238E27FC236}">
                    <a16:creationId xmlns:a16="http://schemas.microsoft.com/office/drawing/2014/main" id="{9FF86269-DB28-4368-A652-1227C0AA60FE}"/>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64" name="Rectangle 30">
                <a:extLst>
                  <a:ext uri="{FF2B5EF4-FFF2-40B4-BE49-F238E27FC236}">
                    <a16:creationId xmlns:a16="http://schemas.microsoft.com/office/drawing/2014/main" id="{8B6D5C25-1775-40DF-9105-F56809CBD02D}"/>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65" name="Rectangle 30">
                <a:extLst>
                  <a:ext uri="{FF2B5EF4-FFF2-40B4-BE49-F238E27FC236}">
                    <a16:creationId xmlns:a16="http://schemas.microsoft.com/office/drawing/2014/main" id="{57FB4FBC-1999-4B65-8E12-B80B58C34D27}"/>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66" name="Rectangle 30">
                <a:extLst>
                  <a:ext uri="{FF2B5EF4-FFF2-40B4-BE49-F238E27FC236}">
                    <a16:creationId xmlns:a16="http://schemas.microsoft.com/office/drawing/2014/main" id="{97AC9CEF-FD20-4BF2-9B8E-C5474A288B54}"/>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67" name="Rectangle 30">
                <a:extLst>
                  <a:ext uri="{FF2B5EF4-FFF2-40B4-BE49-F238E27FC236}">
                    <a16:creationId xmlns:a16="http://schemas.microsoft.com/office/drawing/2014/main" id="{4945A061-095F-4681-8244-9B68629B51A3}"/>
                  </a:ext>
                </a:extLst>
              </p:cNvPr>
              <p:cNvSpPr>
                <a:spLocks noChangeArrowheads="1"/>
              </p:cNvSpPr>
              <p:nvPr/>
            </p:nvSpPr>
            <p:spPr bwMode="auto">
              <a:xfrm>
                <a:off x="7757011" y="2968666"/>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Ennedi</a:t>
                </a:r>
                <a:r>
                  <a:rPr lang="en-US" altLang="en-US" sz="800" b="1" dirty="0">
                    <a:solidFill>
                      <a:schemeClr val="bg1"/>
                    </a:solidFill>
                    <a:latin typeface="+mj-lt"/>
                  </a:rPr>
                  <a:t>-</a:t>
                </a:r>
              </a:p>
              <a:p>
                <a:pPr algn="ctr"/>
                <a:r>
                  <a:rPr lang="en-US" altLang="en-US" sz="800" b="1" dirty="0">
                    <a:solidFill>
                      <a:schemeClr val="bg1"/>
                    </a:solidFill>
                    <a:latin typeface="+mj-lt"/>
                  </a:rPr>
                  <a:t>Est</a:t>
                </a:r>
              </a:p>
            </p:txBody>
          </p:sp>
        </p:grpSp>
        <p:cxnSp>
          <p:nvCxnSpPr>
            <p:cNvPr id="139" name="Straight Connector 138">
              <a:extLst>
                <a:ext uri="{FF2B5EF4-FFF2-40B4-BE49-F238E27FC236}">
                  <a16:creationId xmlns:a16="http://schemas.microsoft.com/office/drawing/2014/main" id="{F8C91878-02CC-4F06-8199-22E59E3C0F01}"/>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E131DDDA-AE84-4DC4-B162-BFDEE644DF52}"/>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59E76497-925E-4CDD-BD7A-1E395ADEC09D}"/>
                </a:ext>
              </a:extLst>
            </p:cNvPr>
            <p:cNvCxnSpPr>
              <a:cxnSpLocks/>
              <a:stCxn id="145" idx="3"/>
            </p:cNvCxnSpPr>
            <p:nvPr/>
          </p:nvCxnSpPr>
          <p:spPr>
            <a:xfrm flipV="1">
              <a:off x="1429785" y="5758316"/>
              <a:ext cx="424029" cy="23623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BF4216E7-9447-42CA-B4BE-A5BC96813E21}"/>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5CA41D09-6837-49E6-A8F0-9698ADE2AB82}"/>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92" name="Callout: Line 191">
            <a:extLst>
              <a:ext uri="{FF2B5EF4-FFF2-40B4-BE49-F238E27FC236}">
                <a16:creationId xmlns:a16="http://schemas.microsoft.com/office/drawing/2014/main" id="{796F269E-A1F2-4ED9-A464-5C860D99CA49}"/>
              </a:ext>
            </a:extLst>
          </p:cNvPr>
          <p:cNvSpPr/>
          <p:nvPr/>
        </p:nvSpPr>
        <p:spPr>
          <a:xfrm>
            <a:off x="38968" y="1996016"/>
            <a:ext cx="938694" cy="1028774"/>
          </a:xfrm>
          <a:prstGeom prst="borderCallout1">
            <a:avLst>
              <a:gd name="adj1" fmla="val 190907"/>
              <a:gd name="adj2" fmla="val 291313"/>
              <a:gd name="adj3" fmla="val 69115"/>
              <a:gd name="adj4" fmla="val 9988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FF0000"/>
                </a:solidFill>
                <a:latin typeface="Arial" pitchFamily="34" charset="0"/>
                <a:cs typeface="Arial" pitchFamily="34" charset="0"/>
              </a:rPr>
              <a:t>MEPA</a:t>
            </a:r>
          </a:p>
          <a:p>
            <a:r>
              <a:rPr lang="fr-FR" sz="900" b="1" dirty="0">
                <a:solidFill>
                  <a:srgbClr val="147AC3"/>
                </a:solidFill>
                <a:latin typeface="Arial" pitchFamily="34" charset="0"/>
                <a:cs typeface="Arial" pitchFamily="34" charset="0"/>
              </a:rPr>
              <a:t>PAM</a:t>
            </a:r>
          </a:p>
          <a:p>
            <a:r>
              <a:rPr lang="fr-FR" sz="900" b="1" dirty="0">
                <a:solidFill>
                  <a:srgbClr val="147AC3"/>
                </a:solidFill>
                <a:latin typeface="Arial" pitchFamily="34" charset="0"/>
                <a:cs typeface="Arial" pitchFamily="34" charset="0"/>
              </a:rPr>
              <a:t>FAO</a:t>
            </a:r>
          </a:p>
          <a:p>
            <a:r>
              <a:rPr lang="fr-FR" sz="900" b="1" dirty="0">
                <a:solidFill>
                  <a:srgbClr val="A1187F"/>
                </a:solidFill>
                <a:latin typeface="Arial" pitchFamily="34" charset="0"/>
                <a:cs typeface="Arial" pitchFamily="34" charset="0"/>
              </a:rPr>
              <a:t>PAM</a:t>
            </a:r>
          </a:p>
          <a:p>
            <a:r>
              <a:rPr lang="fr-FR" sz="900" b="1" dirty="0">
                <a:solidFill>
                  <a:srgbClr val="A1187F"/>
                </a:solidFill>
                <a:latin typeface="Arial" pitchFamily="34" charset="0"/>
                <a:cs typeface="Arial" pitchFamily="34" charset="0"/>
              </a:rPr>
              <a:t>SUEDE </a:t>
            </a:r>
          </a:p>
        </p:txBody>
      </p:sp>
      <p:sp>
        <p:nvSpPr>
          <p:cNvPr id="193" name="Callout: Line 192">
            <a:extLst>
              <a:ext uri="{FF2B5EF4-FFF2-40B4-BE49-F238E27FC236}">
                <a16:creationId xmlns:a16="http://schemas.microsoft.com/office/drawing/2014/main" id="{E39FC207-5AC0-4FA6-986D-0F51EED216B7}"/>
              </a:ext>
            </a:extLst>
          </p:cNvPr>
          <p:cNvSpPr/>
          <p:nvPr/>
        </p:nvSpPr>
        <p:spPr>
          <a:xfrm>
            <a:off x="4909442" y="1681776"/>
            <a:ext cx="938694" cy="1508757"/>
          </a:xfrm>
          <a:prstGeom prst="borderCallout1">
            <a:avLst>
              <a:gd name="adj1" fmla="val 154483"/>
              <a:gd name="adj2" fmla="val -149349"/>
              <a:gd name="adj3" fmla="val 76772"/>
              <a:gd name="adj4" fmla="val -279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ACTED</a:t>
            </a:r>
          </a:p>
          <a:p>
            <a:r>
              <a:rPr lang="fr-FR" sz="900" b="1" dirty="0">
                <a:solidFill>
                  <a:srgbClr val="FF0000"/>
                </a:solidFill>
                <a:latin typeface="Arial" pitchFamily="34" charset="0"/>
                <a:cs typeface="Arial" pitchFamily="34" charset="0"/>
              </a:rPr>
              <a:t>ADEDD</a:t>
            </a:r>
          </a:p>
          <a:p>
            <a:r>
              <a:rPr lang="fr-FR" sz="900" b="1" dirty="0">
                <a:solidFill>
                  <a:srgbClr val="FF0000"/>
                </a:solidFill>
                <a:latin typeface="Arial" pitchFamily="34" charset="0"/>
                <a:cs typeface="Arial" pitchFamily="34" charset="0"/>
              </a:rPr>
              <a:t>ACF</a:t>
            </a:r>
          </a:p>
          <a:p>
            <a:r>
              <a:rPr lang="fr-FR" sz="900" b="1" dirty="0">
                <a:solidFill>
                  <a:srgbClr val="FF0000"/>
                </a:solidFill>
                <a:latin typeface="Arial" pitchFamily="34" charset="0"/>
                <a:cs typeface="Arial" pitchFamily="34" charset="0"/>
              </a:rPr>
              <a:t>ADRB</a:t>
            </a:r>
          </a:p>
          <a:p>
            <a:r>
              <a:rPr lang="fr-FR" sz="900" b="1" dirty="0">
                <a:solidFill>
                  <a:srgbClr val="FF0000"/>
                </a:solidFill>
                <a:latin typeface="Arial" pitchFamily="34" charset="0"/>
                <a:cs typeface="Arial" pitchFamily="34" charset="0"/>
              </a:rPr>
              <a:t>MFPPESN</a:t>
            </a:r>
          </a:p>
          <a:p>
            <a:r>
              <a:rPr lang="fr-FR" sz="900" b="1" dirty="0">
                <a:solidFill>
                  <a:srgbClr val="FF0000"/>
                </a:solidFill>
                <a:latin typeface="Arial" pitchFamily="34" charset="0"/>
                <a:cs typeface="Arial" pitchFamily="34" charset="0"/>
              </a:rPr>
              <a:t>MSP</a:t>
            </a:r>
          </a:p>
          <a:p>
            <a:r>
              <a:rPr lang="fr-FR" sz="900" b="1" dirty="0">
                <a:solidFill>
                  <a:srgbClr val="FF0000"/>
                </a:solidFill>
                <a:latin typeface="Arial" pitchFamily="34" charset="0"/>
                <a:cs typeface="Arial" pitchFamily="34" charset="0"/>
              </a:rPr>
              <a:t>Solidarité </a:t>
            </a:r>
            <a:r>
              <a:rPr lang="fr-FR" sz="900" b="1" dirty="0" err="1">
                <a:solidFill>
                  <a:srgbClr val="FF0000"/>
                </a:solidFill>
                <a:latin typeface="Arial" pitchFamily="34" charset="0"/>
                <a:cs typeface="Arial" pitchFamily="34" charset="0"/>
              </a:rPr>
              <a:t>Intl</a:t>
            </a:r>
            <a:endParaRPr lang="fr-FR" sz="900" b="1" dirty="0">
              <a:solidFill>
                <a:srgbClr val="FF0000"/>
              </a:solidFill>
              <a:latin typeface="Arial" pitchFamily="34" charset="0"/>
              <a:cs typeface="Arial" pitchFamily="34" charset="0"/>
            </a:endParaRPr>
          </a:p>
          <a:p>
            <a:r>
              <a:rPr lang="fr-FR" sz="900" b="1" dirty="0">
                <a:solidFill>
                  <a:srgbClr val="FF0000"/>
                </a:solidFill>
                <a:latin typeface="Arial" pitchFamily="34" charset="0"/>
                <a:cs typeface="Arial" pitchFamily="34" charset="0"/>
              </a:rPr>
              <a:t>Al-</a:t>
            </a:r>
            <a:r>
              <a:rPr lang="fr-FR" sz="900" b="1" dirty="0" err="1">
                <a:solidFill>
                  <a:srgbClr val="FF0000"/>
                </a:solidFill>
                <a:latin typeface="Arial" pitchFamily="34" charset="0"/>
                <a:cs typeface="Arial" pitchFamily="34" charset="0"/>
              </a:rPr>
              <a:t>Bir</a:t>
            </a:r>
            <a:endParaRPr lang="fr-FR" sz="900" b="1" dirty="0">
              <a:solidFill>
                <a:srgbClr val="FF0000"/>
              </a:solidFill>
              <a:latin typeface="Arial" pitchFamily="34" charset="0"/>
              <a:cs typeface="Arial" pitchFamily="34" charset="0"/>
            </a:endParaRPr>
          </a:p>
          <a:p>
            <a:r>
              <a:rPr lang="fr-FR" sz="900" b="1" dirty="0">
                <a:solidFill>
                  <a:srgbClr val="147AC3"/>
                </a:solidFill>
                <a:latin typeface="Arial" pitchFamily="34" charset="0"/>
                <a:cs typeface="Arial" pitchFamily="34" charset="0"/>
              </a:rPr>
              <a:t>Solidarité </a:t>
            </a:r>
            <a:r>
              <a:rPr lang="fr-FR" sz="900" b="1" dirty="0" err="1">
                <a:solidFill>
                  <a:srgbClr val="147AC3"/>
                </a:solidFill>
                <a:latin typeface="Arial" pitchFamily="34" charset="0"/>
                <a:cs typeface="Arial" pitchFamily="34" charset="0"/>
              </a:rPr>
              <a:t>Intl</a:t>
            </a:r>
            <a:endParaRPr lang="fr-FR" sz="900" b="1" dirty="0">
              <a:solidFill>
                <a:srgbClr val="147AC3"/>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PAM</a:t>
            </a:r>
          </a:p>
          <a:p>
            <a:r>
              <a:rPr lang="fr-FR" sz="900" b="1" dirty="0">
                <a:solidFill>
                  <a:srgbClr val="A1187F"/>
                </a:solidFill>
                <a:latin typeface="Arial" pitchFamily="34" charset="0"/>
                <a:cs typeface="Arial" pitchFamily="34" charset="0"/>
              </a:rPr>
              <a:t>ECHO </a:t>
            </a:r>
          </a:p>
        </p:txBody>
      </p:sp>
      <p:sp>
        <p:nvSpPr>
          <p:cNvPr id="195" name="Callout: Line 194">
            <a:extLst>
              <a:ext uri="{FF2B5EF4-FFF2-40B4-BE49-F238E27FC236}">
                <a16:creationId xmlns:a16="http://schemas.microsoft.com/office/drawing/2014/main" id="{6F2E08B1-E12E-49F4-A897-BE55B0590C50}"/>
              </a:ext>
            </a:extLst>
          </p:cNvPr>
          <p:cNvSpPr/>
          <p:nvPr/>
        </p:nvSpPr>
        <p:spPr>
          <a:xfrm>
            <a:off x="56670" y="3338791"/>
            <a:ext cx="905620" cy="1365102"/>
          </a:xfrm>
          <a:prstGeom prst="borderCallout1">
            <a:avLst>
              <a:gd name="adj1" fmla="val 59304"/>
              <a:gd name="adj2" fmla="val 195570"/>
              <a:gd name="adj3" fmla="val 25473"/>
              <a:gd name="adj4" fmla="val 9988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FF0000"/>
                </a:solidFill>
                <a:latin typeface="Arial" pitchFamily="34" charset="0"/>
                <a:cs typeface="Arial" pitchFamily="34" charset="0"/>
              </a:rPr>
              <a:t>ASRADD</a:t>
            </a:r>
          </a:p>
          <a:p>
            <a:r>
              <a:rPr lang="fr-FR" sz="900" b="1" dirty="0">
                <a:solidFill>
                  <a:srgbClr val="FF0000"/>
                </a:solidFill>
                <a:latin typeface="Arial" pitchFamily="34" charset="0"/>
                <a:cs typeface="Arial" pitchFamily="34" charset="0"/>
              </a:rPr>
              <a:t>MEPA</a:t>
            </a:r>
          </a:p>
          <a:p>
            <a:r>
              <a:rPr lang="fr-FR" sz="900" b="1" dirty="0">
                <a:solidFill>
                  <a:srgbClr val="147AC3"/>
                </a:solidFill>
                <a:latin typeface="Arial" pitchFamily="34" charset="0"/>
                <a:cs typeface="Arial" pitchFamily="34" charset="0"/>
              </a:rPr>
              <a:t>PAM</a:t>
            </a:r>
          </a:p>
          <a:p>
            <a:r>
              <a:rPr lang="fr-FR" sz="900" b="1" dirty="0">
                <a:solidFill>
                  <a:srgbClr val="147AC3"/>
                </a:solidFill>
                <a:latin typeface="Arial" pitchFamily="34" charset="0"/>
                <a:cs typeface="Arial" pitchFamily="34" charset="0"/>
              </a:rPr>
              <a:t>FAO</a:t>
            </a:r>
          </a:p>
          <a:p>
            <a:r>
              <a:rPr lang="fr-FR" sz="900" b="1" dirty="0">
                <a:solidFill>
                  <a:srgbClr val="147AC3"/>
                </a:solidFill>
                <a:latin typeface="Arial" pitchFamily="34" charset="0"/>
                <a:cs typeface="Arial" pitchFamily="34" charset="0"/>
              </a:rPr>
              <a:t>ACF</a:t>
            </a:r>
          </a:p>
          <a:p>
            <a:r>
              <a:rPr lang="fr-FR" sz="900" b="1" dirty="0">
                <a:solidFill>
                  <a:srgbClr val="A1187F"/>
                </a:solidFill>
                <a:latin typeface="Arial" pitchFamily="34" charset="0"/>
                <a:cs typeface="Arial" pitchFamily="34" charset="0"/>
              </a:rPr>
              <a:t>UE</a:t>
            </a:r>
          </a:p>
          <a:p>
            <a:r>
              <a:rPr lang="fr-FR" sz="900" b="1" dirty="0">
                <a:solidFill>
                  <a:srgbClr val="A1187F"/>
                </a:solidFill>
                <a:latin typeface="Arial" pitchFamily="34" charset="0"/>
                <a:cs typeface="Arial" pitchFamily="34" charset="0"/>
              </a:rPr>
              <a:t>ECHO </a:t>
            </a:r>
          </a:p>
          <a:p>
            <a:r>
              <a:rPr lang="fr-FR" sz="900" b="1" dirty="0">
                <a:solidFill>
                  <a:srgbClr val="A1187F"/>
                </a:solidFill>
                <a:latin typeface="Arial" pitchFamily="34" charset="0"/>
                <a:cs typeface="Arial" pitchFamily="34" charset="0"/>
              </a:rPr>
              <a:t>SUEDE </a:t>
            </a:r>
          </a:p>
        </p:txBody>
      </p:sp>
      <p:sp>
        <p:nvSpPr>
          <p:cNvPr id="200" name="Callout: Line 199">
            <a:extLst>
              <a:ext uri="{FF2B5EF4-FFF2-40B4-BE49-F238E27FC236}">
                <a16:creationId xmlns:a16="http://schemas.microsoft.com/office/drawing/2014/main" id="{5D3ED376-CCC2-4B59-8E00-C9DEF13A0726}"/>
              </a:ext>
            </a:extLst>
          </p:cNvPr>
          <p:cNvSpPr/>
          <p:nvPr/>
        </p:nvSpPr>
        <p:spPr>
          <a:xfrm>
            <a:off x="1849343" y="1720043"/>
            <a:ext cx="938694" cy="883967"/>
          </a:xfrm>
          <a:prstGeom prst="borderCallout1">
            <a:avLst>
              <a:gd name="adj1" fmla="val 57387"/>
              <a:gd name="adj2" fmla="val -23214"/>
              <a:gd name="adj3" fmla="val 41157"/>
              <a:gd name="adj4" fmla="val -16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ACTED</a:t>
            </a:r>
          </a:p>
          <a:p>
            <a:r>
              <a:rPr lang="fr-FR" sz="900" b="1" dirty="0">
                <a:solidFill>
                  <a:srgbClr val="FF0000"/>
                </a:solidFill>
                <a:latin typeface="Arial" pitchFamily="34" charset="0"/>
                <a:cs typeface="Arial" pitchFamily="34" charset="0"/>
              </a:rPr>
              <a:t>Solidarité </a:t>
            </a:r>
            <a:r>
              <a:rPr lang="fr-FR" sz="900" b="1" dirty="0" err="1">
                <a:solidFill>
                  <a:srgbClr val="FF0000"/>
                </a:solidFill>
                <a:latin typeface="Arial" pitchFamily="34" charset="0"/>
                <a:cs typeface="Arial" pitchFamily="34" charset="0"/>
              </a:rPr>
              <a:t>Intl</a:t>
            </a:r>
            <a:endParaRPr lang="fr-FR" sz="900" b="1" dirty="0">
              <a:solidFill>
                <a:srgbClr val="FF0000"/>
              </a:solidFill>
              <a:latin typeface="Arial" pitchFamily="34" charset="0"/>
              <a:cs typeface="Arial" pitchFamily="34" charset="0"/>
            </a:endParaRPr>
          </a:p>
          <a:p>
            <a:r>
              <a:rPr lang="fr-FR" sz="900" b="1" dirty="0">
                <a:solidFill>
                  <a:srgbClr val="147AC3"/>
                </a:solidFill>
                <a:latin typeface="Arial" pitchFamily="34" charset="0"/>
                <a:cs typeface="Arial" pitchFamily="34" charset="0"/>
              </a:rPr>
              <a:t>Oxfam</a:t>
            </a:r>
          </a:p>
          <a:p>
            <a:r>
              <a:rPr lang="fr-FR" sz="900" b="1" dirty="0">
                <a:solidFill>
                  <a:srgbClr val="A1187F"/>
                </a:solidFill>
                <a:latin typeface="Arial" pitchFamily="34" charset="0"/>
                <a:cs typeface="Arial" pitchFamily="34" charset="0"/>
              </a:rPr>
              <a:t>ECHO </a:t>
            </a:r>
          </a:p>
          <a:p>
            <a:r>
              <a:rPr lang="fr-FR" sz="900" b="1" dirty="0">
                <a:solidFill>
                  <a:srgbClr val="A1187F"/>
                </a:solidFill>
                <a:latin typeface="Arial" pitchFamily="34" charset="0"/>
                <a:cs typeface="Arial" pitchFamily="34" charset="0"/>
              </a:rPr>
              <a:t>SIDA</a:t>
            </a:r>
          </a:p>
        </p:txBody>
      </p:sp>
      <p:sp>
        <p:nvSpPr>
          <p:cNvPr id="201" name="Callout: Line 200">
            <a:extLst>
              <a:ext uri="{FF2B5EF4-FFF2-40B4-BE49-F238E27FC236}">
                <a16:creationId xmlns:a16="http://schemas.microsoft.com/office/drawing/2014/main" id="{26CAEFF3-2604-463F-9A12-B16FE18BD018}"/>
              </a:ext>
            </a:extLst>
          </p:cNvPr>
          <p:cNvSpPr/>
          <p:nvPr/>
        </p:nvSpPr>
        <p:spPr>
          <a:xfrm>
            <a:off x="5102271" y="4729874"/>
            <a:ext cx="703051" cy="1098163"/>
          </a:xfrm>
          <a:prstGeom prst="borderCallout1">
            <a:avLst>
              <a:gd name="adj1" fmla="val -5104"/>
              <a:gd name="adj2" fmla="val -113162"/>
              <a:gd name="adj3" fmla="val 4637"/>
              <a:gd name="adj4" fmla="val 292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ATVP</a:t>
            </a:r>
          </a:p>
          <a:p>
            <a:r>
              <a:rPr lang="fr-FR" sz="900" b="1" dirty="0">
                <a:solidFill>
                  <a:srgbClr val="FF0000"/>
                </a:solidFill>
                <a:latin typeface="Arial" pitchFamily="34" charset="0"/>
                <a:cs typeface="Arial" pitchFamily="34" charset="0"/>
              </a:rPr>
              <a:t>HIAS</a:t>
            </a:r>
          </a:p>
          <a:p>
            <a:r>
              <a:rPr lang="fr-FR" sz="900" b="1" dirty="0">
                <a:solidFill>
                  <a:srgbClr val="A1187F"/>
                </a:solidFill>
                <a:latin typeface="Arial" pitchFamily="34" charset="0"/>
                <a:cs typeface="Arial" pitchFamily="34" charset="0"/>
              </a:rPr>
              <a:t>PAM</a:t>
            </a:r>
          </a:p>
          <a:p>
            <a:r>
              <a:rPr lang="fr-FR" sz="900" b="1" dirty="0">
                <a:solidFill>
                  <a:srgbClr val="A1187F"/>
                </a:solidFill>
                <a:latin typeface="Arial" pitchFamily="34" charset="0"/>
                <a:cs typeface="Arial" pitchFamily="34" charset="0"/>
              </a:rPr>
              <a:t>UE</a:t>
            </a:r>
          </a:p>
        </p:txBody>
      </p:sp>
      <p:sp>
        <p:nvSpPr>
          <p:cNvPr id="203" name="Callout: Line 202">
            <a:extLst>
              <a:ext uri="{FF2B5EF4-FFF2-40B4-BE49-F238E27FC236}">
                <a16:creationId xmlns:a16="http://schemas.microsoft.com/office/drawing/2014/main" id="{258AF0DD-5EDC-40CA-A0D3-06DD7969098A}"/>
              </a:ext>
            </a:extLst>
          </p:cNvPr>
          <p:cNvSpPr/>
          <p:nvPr/>
        </p:nvSpPr>
        <p:spPr>
          <a:xfrm>
            <a:off x="5225772" y="3725403"/>
            <a:ext cx="2103615" cy="788350"/>
          </a:xfrm>
          <a:prstGeom prst="borderCallout1">
            <a:avLst>
              <a:gd name="adj1" fmla="val 56903"/>
              <a:gd name="adj2" fmla="val -34432"/>
              <a:gd name="adj3" fmla="val 47664"/>
              <a:gd name="adj4" fmla="val -48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800" b="1" dirty="0">
                <a:solidFill>
                  <a:srgbClr val="FF0000"/>
                </a:solidFill>
                <a:latin typeface="Arial" pitchFamily="34" charset="0"/>
                <a:cs typeface="Arial" pitchFamily="34" charset="0"/>
              </a:rPr>
              <a:t>Secours Catholique Développement</a:t>
            </a:r>
          </a:p>
          <a:p>
            <a:r>
              <a:rPr lang="fr-FR" sz="800" b="1" dirty="0">
                <a:solidFill>
                  <a:srgbClr val="FF0000"/>
                </a:solidFill>
                <a:latin typeface="Arial" pitchFamily="34" charset="0"/>
                <a:cs typeface="Arial" pitchFamily="34" charset="0"/>
              </a:rPr>
              <a:t>Ecocitoyen </a:t>
            </a:r>
          </a:p>
          <a:p>
            <a:r>
              <a:rPr lang="fr-FR" sz="900" b="1" dirty="0">
                <a:solidFill>
                  <a:srgbClr val="147AC3"/>
                </a:solidFill>
                <a:latin typeface="Arial" pitchFamily="34" charset="0"/>
                <a:cs typeface="Arial" pitchFamily="34" charset="0"/>
              </a:rPr>
              <a:t>APPRODIF</a:t>
            </a:r>
          </a:p>
          <a:p>
            <a:r>
              <a:rPr lang="fr-FR" sz="900" b="1" dirty="0">
                <a:solidFill>
                  <a:srgbClr val="A1187F"/>
                </a:solidFill>
                <a:latin typeface="Arial" pitchFamily="34" charset="0"/>
                <a:cs typeface="Arial" pitchFamily="34" charset="0"/>
              </a:rPr>
              <a:t>UE</a:t>
            </a:r>
          </a:p>
        </p:txBody>
      </p:sp>
      <p:sp>
        <p:nvSpPr>
          <p:cNvPr id="88" name="Callout: Line 87">
            <a:extLst>
              <a:ext uri="{FF2B5EF4-FFF2-40B4-BE49-F238E27FC236}">
                <a16:creationId xmlns:a16="http://schemas.microsoft.com/office/drawing/2014/main" id="{044743E9-0210-434A-84C2-D9BB8C27F79B}"/>
              </a:ext>
            </a:extLst>
          </p:cNvPr>
          <p:cNvSpPr/>
          <p:nvPr/>
        </p:nvSpPr>
        <p:spPr>
          <a:xfrm>
            <a:off x="3925109" y="5964563"/>
            <a:ext cx="1670812" cy="354724"/>
          </a:xfrm>
          <a:prstGeom prst="borderCallout1">
            <a:avLst>
              <a:gd name="adj1" fmla="val -87685"/>
              <a:gd name="adj2" fmla="val 3012"/>
              <a:gd name="adj3" fmla="val 12295"/>
              <a:gd name="adj4" fmla="val 16477"/>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err="1">
                <a:solidFill>
                  <a:srgbClr val="FF0000"/>
                </a:solidFill>
                <a:latin typeface="Arial" pitchFamily="34" charset="0"/>
                <a:cs typeface="Arial" pitchFamily="34" charset="0"/>
              </a:rPr>
              <a:t>Islamic</a:t>
            </a:r>
            <a:r>
              <a:rPr lang="fr-FR" sz="900" b="1" dirty="0">
                <a:solidFill>
                  <a:srgbClr val="FF0000"/>
                </a:solidFill>
                <a:latin typeface="Arial" pitchFamily="34" charset="0"/>
                <a:cs typeface="Arial" pitchFamily="34" charset="0"/>
              </a:rPr>
              <a:t> Relief Worldwide</a:t>
            </a:r>
          </a:p>
          <a:p>
            <a:r>
              <a:rPr lang="fr-FR" sz="900" b="1" dirty="0">
                <a:solidFill>
                  <a:srgbClr val="A1187F"/>
                </a:solidFill>
                <a:latin typeface="Arial" pitchFamily="34" charset="0"/>
                <a:cs typeface="Arial" pitchFamily="34" charset="0"/>
              </a:rPr>
              <a:t>PAM</a:t>
            </a:r>
          </a:p>
        </p:txBody>
      </p:sp>
      <p:pic>
        <p:nvPicPr>
          <p:cNvPr id="87" name="Picture 86" descr="A screenshot of a cell phone&#10;&#10;Description generated with high confidence">
            <a:extLst>
              <a:ext uri="{FF2B5EF4-FFF2-40B4-BE49-F238E27FC236}">
                <a16:creationId xmlns:a16="http://schemas.microsoft.com/office/drawing/2014/main" id="{D69651E9-4963-49EB-A8CB-87FBDE00BDC2}"/>
              </a:ext>
            </a:extLst>
          </p:cNvPr>
          <p:cNvPicPr>
            <a:picLocks noChangeAspect="1"/>
          </p:cNvPicPr>
          <p:nvPr/>
        </p:nvPicPr>
        <p:blipFill>
          <a:blip r:embed="rId4"/>
          <a:stretch>
            <a:fillRect/>
          </a:stretch>
        </p:blipFill>
        <p:spPr>
          <a:xfrm>
            <a:off x="10670384" y="468893"/>
            <a:ext cx="1401154" cy="817230"/>
          </a:xfrm>
          <a:prstGeom prst="rect">
            <a:avLst/>
          </a:prstGeom>
        </p:spPr>
      </p:pic>
    </p:spTree>
    <p:extLst>
      <p:ext uri="{BB962C8B-B14F-4D97-AF65-F5344CB8AC3E}">
        <p14:creationId xmlns:p14="http://schemas.microsoft.com/office/powerpoint/2010/main" val="2880548994"/>
      </p:ext>
    </p:extLst>
  </p:cSld>
  <p:clrMapOvr>
    <a:overrideClrMapping bg1="lt1" tx1="dk1" bg2="lt2" tx2="dk2" accent1="accent1" accent2="accent2" accent3="accent3" accent4="accent4" accent5="accent5" accent6="accent6" hlink="hlink" folHlink="folHlink"/>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926243" y="1800010"/>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930672" y="4174893"/>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3615132376"/>
              </p:ext>
            </p:extLst>
          </p:nvPr>
        </p:nvGraphicFramePr>
        <p:xfrm>
          <a:off x="7907441" y="2371178"/>
          <a:ext cx="1371028" cy="1715035"/>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err="1">
                          <a:solidFill>
                            <a:schemeClr val="bg1"/>
                          </a:solidFill>
                          <a:effectLst/>
                          <a:latin typeface="Arial" panose="020B0604020202020204" pitchFamily="34" charset="0"/>
                        </a:rPr>
                        <a:t>Guera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080735279"/>
                  </a:ext>
                </a:extLst>
              </a:tr>
              <a:tr h="245005">
                <a:tc>
                  <a:txBody>
                    <a:bodyPr/>
                    <a:lstStyle/>
                    <a:p>
                      <a:pPr algn="ctr" rtl="0" fontAlgn="b"/>
                      <a:r>
                        <a:rPr lang="fr-FR" sz="1050" b="0" i="0" u="none" strike="noStrike" dirty="0">
                          <a:solidFill>
                            <a:schemeClr val="bg1"/>
                          </a:solidFill>
                          <a:effectLst/>
                          <a:latin typeface="Arial" panose="020B0604020202020204" pitchFamily="34" charset="0"/>
                        </a:rPr>
                        <a:t>Lac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r h="245005">
                <a:tc>
                  <a:txBody>
                    <a:bodyPr/>
                    <a:lstStyle/>
                    <a:p>
                      <a:pPr algn="ctr" rtl="0" fontAlgn="b"/>
                      <a:r>
                        <a:rPr lang="fr-FR" sz="1050" b="0" i="0" u="none" strike="noStrike" dirty="0">
                          <a:solidFill>
                            <a:schemeClr val="bg1"/>
                          </a:solidFill>
                          <a:effectLst/>
                          <a:latin typeface="Arial" panose="020B0604020202020204" pitchFamily="34" charset="0"/>
                        </a:rPr>
                        <a:t>Logone Occidental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199501616"/>
                  </a:ext>
                </a:extLst>
              </a:tr>
              <a:tr h="245005">
                <a:tc>
                  <a:txBody>
                    <a:bodyPr/>
                    <a:lstStyle/>
                    <a:p>
                      <a:pPr algn="ctr" rtl="0" fontAlgn="b"/>
                      <a:r>
                        <a:rPr lang="fr-FR" sz="1050" b="0" i="0" u="none" strike="noStrike" dirty="0">
                          <a:solidFill>
                            <a:schemeClr val="bg1"/>
                          </a:solidFill>
                          <a:effectLst/>
                          <a:latin typeface="Arial" panose="020B0604020202020204" pitchFamily="34" charset="0"/>
                        </a:rPr>
                        <a:t>Logone Oriental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256104643"/>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Mandoul</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591655718"/>
                  </a:ext>
                </a:extLst>
              </a:tr>
              <a:tr h="245005">
                <a:tc>
                  <a:txBody>
                    <a:bodyPr/>
                    <a:lstStyle/>
                    <a:p>
                      <a:pPr algn="ctr" rtl="0" fontAlgn="b"/>
                      <a:r>
                        <a:rPr lang="fr-FR" sz="1050" b="0" i="0" u="none" strike="noStrike" dirty="0">
                          <a:solidFill>
                            <a:schemeClr val="bg1"/>
                          </a:solidFill>
                          <a:effectLst/>
                          <a:latin typeface="Arial" panose="020B0604020202020204" pitchFamily="34" charset="0"/>
                        </a:rPr>
                        <a:t>Moyen-Chari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924830132"/>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Salamat</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163143251"/>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2807137459"/>
              </p:ext>
            </p:extLst>
          </p:nvPr>
        </p:nvGraphicFramePr>
        <p:xfrm>
          <a:off x="9555527" y="2350081"/>
          <a:ext cx="1547723" cy="2957544"/>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12.5%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38635385"/>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163788764"/>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43.9%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59317492"/>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83448181"/>
                  </a:ext>
                </a:extLst>
              </a:tr>
              <a:tr h="246462">
                <a:tc>
                  <a:txBody>
                    <a:bodyPr/>
                    <a:lstStyle/>
                    <a:p>
                      <a:pPr algn="ctr" rtl="0" fontAlgn="b"/>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53519723"/>
                  </a:ext>
                </a:extLst>
              </a:tr>
              <a:tr h="246462">
                <a:tc>
                  <a:txBody>
                    <a:bodyPr/>
                    <a:lstStyle/>
                    <a:p>
                      <a:pPr algn="ctr" rtl="0" fontAlgn="b"/>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504331251"/>
                  </a:ext>
                </a:extLst>
              </a:tr>
              <a:tr h="246462">
                <a:tc>
                  <a:txBody>
                    <a:bodyPr/>
                    <a:lstStyle/>
                    <a:p>
                      <a:pPr algn="ctr" rtl="0" fontAlgn="b"/>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378916704"/>
                  </a:ext>
                </a:extLst>
              </a:tr>
              <a:tr h="246462">
                <a:tc>
                  <a:txBody>
                    <a:bodyPr/>
                    <a:lstStyle/>
                    <a:p>
                      <a:pPr algn="ctr" rtl="0" fontAlgn="b"/>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742212261"/>
                  </a:ext>
                </a:extLst>
              </a:tr>
              <a:tr h="246462">
                <a:tc>
                  <a:txBody>
                    <a:bodyPr/>
                    <a:lstStyle/>
                    <a:p>
                      <a:pPr algn="ctr" rtl="0" fontAlgn="b"/>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567023788"/>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571986" y="4175173"/>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88.9%</a:t>
            </a:r>
          </a:p>
        </p:txBody>
      </p:sp>
      <p:sp>
        <p:nvSpPr>
          <p:cNvPr id="105" name="ColumnHeader">
            <a:extLst>
              <a:ext uri="{FF2B5EF4-FFF2-40B4-BE49-F238E27FC236}">
                <a16:creationId xmlns:a16="http://schemas.microsoft.com/office/drawing/2014/main" id="{3DC9E13E-1AC3-4CAD-A682-DA04565C9497}"/>
              </a:ext>
            </a:extLst>
          </p:cNvPr>
          <p:cNvSpPr>
            <a:spLocks noChangeArrowheads="1"/>
          </p:cNvSpPr>
          <p:nvPr/>
        </p:nvSpPr>
        <p:spPr bwMode="gray">
          <a:xfrm>
            <a:off x="7321149" y="4619177"/>
            <a:ext cx="4113212"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sp>
        <p:nvSpPr>
          <p:cNvPr id="109" name="Title 1">
            <a:extLst>
              <a:ext uri="{FF2B5EF4-FFF2-40B4-BE49-F238E27FC236}">
                <a16:creationId xmlns:a16="http://schemas.microsoft.com/office/drawing/2014/main" id="{617DAF27-177B-4806-9BDE-2AE666950074}"/>
              </a:ext>
            </a:extLst>
          </p:cNvPr>
          <p:cNvSpPr txBox="1">
            <a:spLocks/>
          </p:cNvSpPr>
          <p:nvPr/>
        </p:nvSpPr>
        <p:spPr>
          <a:xfrm>
            <a:off x="478310" y="112488"/>
            <a:ext cx="11332690"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la distribution générale des vivres ou de cash? (2/2)</a:t>
            </a:r>
            <a:br>
              <a:rPr lang="fr-FR" sz="3200" dirty="0">
                <a:cs typeface="Arial" pitchFamily="34" charset="0"/>
              </a:rPr>
            </a:br>
            <a:r>
              <a:rPr lang="fr-FR" sz="1400" dirty="0">
                <a:solidFill>
                  <a:srgbClr val="0070C0"/>
                </a:solidFill>
                <a:cs typeface="Arial" pitchFamily="34" charset="0"/>
              </a:rPr>
              <a:t>Cette action est menée par le Ministère de Santé Publique, MFPTDS, MEPA, MPIEA, MEPD, et MAEDIF, et appuyée                                      par 23 exécutants dans les provinces</a:t>
            </a: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a:t>
            </a:r>
            <a:r>
              <a:rPr lang="fr-FR" sz="1200" b="1" dirty="0">
                <a:latin typeface="Arial" pitchFamily="34" charset="0"/>
                <a:cs typeface="Arial" pitchFamily="34" charset="0"/>
              </a:rPr>
              <a:t>la distribution générale des vivres ou de cash</a:t>
            </a:r>
          </a:p>
        </p:txBody>
      </p:sp>
      <p:sp>
        <p:nvSpPr>
          <p:cNvPr id="112" name="Rectangle 111">
            <a:extLst>
              <a:ext uri="{FF2B5EF4-FFF2-40B4-BE49-F238E27FC236}">
                <a16:creationId xmlns:a16="http://schemas.microsoft.com/office/drawing/2014/main" id="{EC718F9A-1E43-4BA9-9EF6-2CDB72D21D54}"/>
              </a:ext>
            </a:extLst>
          </p:cNvPr>
          <p:cNvSpPr/>
          <p:nvPr/>
        </p:nvSpPr>
        <p:spPr>
          <a:xfrm>
            <a:off x="9557410" y="1789192"/>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Ménages Vulnérables</a:t>
            </a:r>
          </a:p>
        </p:txBody>
      </p:sp>
      <p:sp>
        <p:nvSpPr>
          <p:cNvPr id="123" name="Rectangle 122">
            <a:extLst>
              <a:ext uri="{FF2B5EF4-FFF2-40B4-BE49-F238E27FC236}">
                <a16:creationId xmlns:a16="http://schemas.microsoft.com/office/drawing/2014/main" id="{D4764829-46CF-451F-8F88-F1DFC6DB882B}"/>
              </a:ext>
            </a:extLst>
          </p:cNvPr>
          <p:cNvSpPr/>
          <p:nvPr/>
        </p:nvSpPr>
        <p:spPr>
          <a:xfrm>
            <a:off x="5926552" y="4812298"/>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24" name="Rectangle 123">
            <a:extLst>
              <a:ext uri="{FF2B5EF4-FFF2-40B4-BE49-F238E27FC236}">
                <a16:creationId xmlns:a16="http://schemas.microsoft.com/office/drawing/2014/main" id="{F8B4920B-EC1F-4463-A178-CE1EF7395F63}"/>
              </a:ext>
            </a:extLst>
          </p:cNvPr>
          <p:cNvSpPr/>
          <p:nvPr/>
        </p:nvSpPr>
        <p:spPr>
          <a:xfrm>
            <a:off x="5932887" y="5066708"/>
            <a:ext cx="257015" cy="130578"/>
          </a:xfrm>
          <a:prstGeom prst="rect">
            <a:avLst/>
          </a:prstGeom>
          <a:solidFill>
            <a:schemeClr val="accent5">
              <a:lumMod val="20000"/>
              <a:lumOff val="8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25" name="Rectangle 124">
            <a:extLst>
              <a:ext uri="{FF2B5EF4-FFF2-40B4-BE49-F238E27FC236}">
                <a16:creationId xmlns:a16="http://schemas.microsoft.com/office/drawing/2014/main" id="{E13CF4F1-85E4-45C8-92E7-AADB0B882A5E}"/>
              </a:ext>
            </a:extLst>
          </p:cNvPr>
          <p:cNvSpPr/>
          <p:nvPr/>
        </p:nvSpPr>
        <p:spPr>
          <a:xfrm>
            <a:off x="5932887" y="5240275"/>
            <a:ext cx="257015" cy="130578"/>
          </a:xfrm>
          <a:prstGeom prst="rect">
            <a:avLst/>
          </a:prstGeom>
          <a:solidFill>
            <a:schemeClr val="accent5">
              <a:lumMod val="40000"/>
              <a:lumOff val="6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26" name="Rectangle 125">
            <a:extLst>
              <a:ext uri="{FF2B5EF4-FFF2-40B4-BE49-F238E27FC236}">
                <a16:creationId xmlns:a16="http://schemas.microsoft.com/office/drawing/2014/main" id="{90267D7C-308B-4443-B9A8-7F1B0FDBDD3E}"/>
              </a:ext>
            </a:extLst>
          </p:cNvPr>
          <p:cNvSpPr/>
          <p:nvPr/>
        </p:nvSpPr>
        <p:spPr>
          <a:xfrm>
            <a:off x="5932887" y="5413841"/>
            <a:ext cx="257015" cy="130578"/>
          </a:xfrm>
          <a:prstGeom prst="rect">
            <a:avLst/>
          </a:prstGeom>
          <a:solidFill>
            <a:schemeClr val="accent5">
              <a:lumMod val="60000"/>
              <a:lumOff val="40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27" name="TextBox 126">
            <a:extLst>
              <a:ext uri="{FF2B5EF4-FFF2-40B4-BE49-F238E27FC236}">
                <a16:creationId xmlns:a16="http://schemas.microsoft.com/office/drawing/2014/main" id="{45516A30-124F-4D22-9C49-BA2F92668951}"/>
              </a:ext>
            </a:extLst>
          </p:cNvPr>
          <p:cNvSpPr txBox="1"/>
          <p:nvPr/>
        </p:nvSpPr>
        <p:spPr>
          <a:xfrm>
            <a:off x="6250448" y="5043399"/>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28" name="TextBox 127">
            <a:extLst>
              <a:ext uri="{FF2B5EF4-FFF2-40B4-BE49-F238E27FC236}">
                <a16:creationId xmlns:a16="http://schemas.microsoft.com/office/drawing/2014/main" id="{BCE1F897-F27C-4FFC-967D-323205E59FE9}"/>
              </a:ext>
            </a:extLst>
          </p:cNvPr>
          <p:cNvSpPr txBox="1"/>
          <p:nvPr/>
        </p:nvSpPr>
        <p:spPr>
          <a:xfrm>
            <a:off x="6250450" y="5245101"/>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29" name="TextBox 128">
            <a:extLst>
              <a:ext uri="{FF2B5EF4-FFF2-40B4-BE49-F238E27FC236}">
                <a16:creationId xmlns:a16="http://schemas.microsoft.com/office/drawing/2014/main" id="{F6F76E48-31FC-47E9-A5FF-CA35E7E58AAF}"/>
              </a:ext>
            </a:extLst>
          </p:cNvPr>
          <p:cNvSpPr txBox="1"/>
          <p:nvPr/>
        </p:nvSpPr>
        <p:spPr>
          <a:xfrm>
            <a:off x="6250450" y="5419988"/>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30" name="TextBox 129">
            <a:extLst>
              <a:ext uri="{FF2B5EF4-FFF2-40B4-BE49-F238E27FC236}">
                <a16:creationId xmlns:a16="http://schemas.microsoft.com/office/drawing/2014/main" id="{E352B968-C485-4EDE-AD0D-90BBCBE43338}"/>
              </a:ext>
            </a:extLst>
          </p:cNvPr>
          <p:cNvSpPr txBox="1"/>
          <p:nvPr/>
        </p:nvSpPr>
        <p:spPr>
          <a:xfrm>
            <a:off x="6250450" y="5594875"/>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31" name="Rectangle 130">
            <a:extLst>
              <a:ext uri="{FF2B5EF4-FFF2-40B4-BE49-F238E27FC236}">
                <a16:creationId xmlns:a16="http://schemas.microsoft.com/office/drawing/2014/main" id="{D1B50A9D-7E30-4350-BE00-A7BBE37644E7}"/>
              </a:ext>
            </a:extLst>
          </p:cNvPr>
          <p:cNvSpPr/>
          <p:nvPr/>
        </p:nvSpPr>
        <p:spPr>
          <a:xfrm>
            <a:off x="5932886" y="5594875"/>
            <a:ext cx="257015" cy="130578"/>
          </a:xfrm>
          <a:prstGeom prst="rect">
            <a:avLst/>
          </a:prstGeom>
          <a:solidFill>
            <a:schemeClr val="accent5">
              <a:lumMod val="75000"/>
            </a:schemeClr>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32" name="Rectangle 131">
            <a:extLst>
              <a:ext uri="{FF2B5EF4-FFF2-40B4-BE49-F238E27FC236}">
                <a16:creationId xmlns:a16="http://schemas.microsoft.com/office/drawing/2014/main" id="{EAA32645-EC9D-417F-81D4-F110144CE5E6}"/>
              </a:ext>
            </a:extLst>
          </p:cNvPr>
          <p:cNvSpPr/>
          <p:nvPr/>
        </p:nvSpPr>
        <p:spPr>
          <a:xfrm>
            <a:off x="5905234" y="5933859"/>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33" name="Rectangle 132">
            <a:extLst>
              <a:ext uri="{FF2B5EF4-FFF2-40B4-BE49-F238E27FC236}">
                <a16:creationId xmlns:a16="http://schemas.microsoft.com/office/drawing/2014/main" id="{07BD1328-737E-48BA-B36E-09E2030C2E56}"/>
              </a:ext>
            </a:extLst>
          </p:cNvPr>
          <p:cNvSpPr/>
          <p:nvPr/>
        </p:nvSpPr>
        <p:spPr>
          <a:xfrm>
            <a:off x="5989418" y="5978996"/>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34" name="Rectangle 133">
            <a:extLst>
              <a:ext uri="{FF2B5EF4-FFF2-40B4-BE49-F238E27FC236}">
                <a16:creationId xmlns:a16="http://schemas.microsoft.com/office/drawing/2014/main" id="{AC37F84B-D6A5-4A9B-8EF0-364E4313E008}"/>
              </a:ext>
            </a:extLst>
          </p:cNvPr>
          <p:cNvSpPr/>
          <p:nvPr/>
        </p:nvSpPr>
        <p:spPr>
          <a:xfrm>
            <a:off x="5874703" y="6155197"/>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35" name="Rectangle 134">
            <a:extLst>
              <a:ext uri="{FF2B5EF4-FFF2-40B4-BE49-F238E27FC236}">
                <a16:creationId xmlns:a16="http://schemas.microsoft.com/office/drawing/2014/main" id="{CBF27C42-1B46-44E7-A518-D43565071964}"/>
              </a:ext>
            </a:extLst>
          </p:cNvPr>
          <p:cNvSpPr/>
          <p:nvPr/>
        </p:nvSpPr>
        <p:spPr>
          <a:xfrm>
            <a:off x="5874703" y="631107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36" name="Rectangle 135">
            <a:extLst>
              <a:ext uri="{FF2B5EF4-FFF2-40B4-BE49-F238E27FC236}">
                <a16:creationId xmlns:a16="http://schemas.microsoft.com/office/drawing/2014/main" id="{8F3731D5-9055-4950-AC87-C5B0462AEBC4}"/>
              </a:ext>
            </a:extLst>
          </p:cNvPr>
          <p:cNvSpPr/>
          <p:nvPr/>
        </p:nvSpPr>
        <p:spPr>
          <a:xfrm>
            <a:off x="5878622" y="645304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grpSp>
        <p:nvGrpSpPr>
          <p:cNvPr id="137" name="Group 136">
            <a:extLst>
              <a:ext uri="{FF2B5EF4-FFF2-40B4-BE49-F238E27FC236}">
                <a16:creationId xmlns:a16="http://schemas.microsoft.com/office/drawing/2014/main" id="{F8E774A2-1CDC-4B96-BA7E-4C341FA87652}"/>
              </a:ext>
            </a:extLst>
          </p:cNvPr>
          <p:cNvGrpSpPr/>
          <p:nvPr/>
        </p:nvGrpSpPr>
        <p:grpSpPr>
          <a:xfrm>
            <a:off x="1035201" y="1825943"/>
            <a:ext cx="3827413" cy="4861837"/>
            <a:chOff x="603749" y="1565476"/>
            <a:chExt cx="3827413" cy="4861837"/>
          </a:xfrm>
        </p:grpSpPr>
        <p:grpSp>
          <p:nvGrpSpPr>
            <p:cNvPr id="138" name="Group 342">
              <a:extLst>
                <a:ext uri="{FF2B5EF4-FFF2-40B4-BE49-F238E27FC236}">
                  <a16:creationId xmlns:a16="http://schemas.microsoft.com/office/drawing/2014/main" id="{631AC265-889F-4D79-AA27-D15BF7DCB9A8}"/>
                </a:ext>
              </a:extLst>
            </p:cNvPr>
            <p:cNvGrpSpPr>
              <a:grpSpLocks/>
            </p:cNvGrpSpPr>
            <p:nvPr/>
          </p:nvGrpSpPr>
          <p:grpSpPr bwMode="auto">
            <a:xfrm>
              <a:off x="603749" y="1565476"/>
              <a:ext cx="3827413" cy="4861837"/>
              <a:chOff x="4202687" y="1333501"/>
              <a:chExt cx="3978143" cy="5508598"/>
            </a:xfrm>
          </p:grpSpPr>
          <p:grpSp>
            <p:nvGrpSpPr>
              <p:cNvPr id="144" name="Group 5">
                <a:extLst>
                  <a:ext uri="{FF2B5EF4-FFF2-40B4-BE49-F238E27FC236}">
                    <a16:creationId xmlns:a16="http://schemas.microsoft.com/office/drawing/2014/main" id="{A0DDAF3C-70ED-4CB9-904E-1C9EA148B74B}"/>
                  </a:ext>
                </a:extLst>
              </p:cNvPr>
              <p:cNvGrpSpPr>
                <a:grpSpLocks noChangeAspect="1"/>
              </p:cNvGrpSpPr>
              <p:nvPr/>
            </p:nvGrpSpPr>
            <p:grpSpPr bwMode="auto">
              <a:xfrm>
                <a:off x="4278259" y="1333501"/>
                <a:ext cx="3902571" cy="5166215"/>
                <a:chOff x="3081647" y="794776"/>
                <a:chExt cx="4311254" cy="5704263"/>
              </a:xfrm>
            </p:grpSpPr>
            <p:sp>
              <p:nvSpPr>
                <p:cNvPr id="168" name="Freeform 8">
                  <a:extLst>
                    <a:ext uri="{FF2B5EF4-FFF2-40B4-BE49-F238E27FC236}">
                      <a16:creationId xmlns:a16="http://schemas.microsoft.com/office/drawing/2014/main" id="{B62D39F1-3957-403E-9790-4A090C84AD1D}"/>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9" name="Freeform 10">
                  <a:extLst>
                    <a:ext uri="{FF2B5EF4-FFF2-40B4-BE49-F238E27FC236}">
                      <a16:creationId xmlns:a16="http://schemas.microsoft.com/office/drawing/2014/main" id="{68827EF5-31F1-47AC-9729-A5C3FF2B0AA4}"/>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0" name="Freeform 12">
                  <a:extLst>
                    <a:ext uri="{FF2B5EF4-FFF2-40B4-BE49-F238E27FC236}">
                      <a16:creationId xmlns:a16="http://schemas.microsoft.com/office/drawing/2014/main" id="{C3C8A4B0-2FBF-4514-AE31-12E72B29297A}"/>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1" name="Freeform 14">
                  <a:extLst>
                    <a:ext uri="{FF2B5EF4-FFF2-40B4-BE49-F238E27FC236}">
                      <a16:creationId xmlns:a16="http://schemas.microsoft.com/office/drawing/2014/main" id="{7F1BD1D0-4C50-461A-82C9-4242E2851946}"/>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2" name="Freeform 16">
                  <a:extLst>
                    <a:ext uri="{FF2B5EF4-FFF2-40B4-BE49-F238E27FC236}">
                      <a16:creationId xmlns:a16="http://schemas.microsoft.com/office/drawing/2014/main" id="{05FF3518-CA28-4BC9-9B5F-52375FA5527B}"/>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73" name="Freeform 20">
                  <a:extLst>
                    <a:ext uri="{FF2B5EF4-FFF2-40B4-BE49-F238E27FC236}">
                      <a16:creationId xmlns:a16="http://schemas.microsoft.com/office/drawing/2014/main" id="{E1AEBFA7-0600-49C5-9930-AFE2BB5C90D1}"/>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4" name="Freeform 22">
                  <a:extLst>
                    <a:ext uri="{FF2B5EF4-FFF2-40B4-BE49-F238E27FC236}">
                      <a16:creationId xmlns:a16="http://schemas.microsoft.com/office/drawing/2014/main" id="{5CC5E148-860E-4408-B2E2-3C7151D04716}"/>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rgbClr val="994D0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5" name="Freeform 25">
                  <a:extLst>
                    <a:ext uri="{FF2B5EF4-FFF2-40B4-BE49-F238E27FC236}">
                      <a16:creationId xmlns:a16="http://schemas.microsoft.com/office/drawing/2014/main" id="{D93BB4E5-F3EF-43D5-AB52-01AAB4FCE117}"/>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6" name="Freeform 26">
                  <a:extLst>
                    <a:ext uri="{FF2B5EF4-FFF2-40B4-BE49-F238E27FC236}">
                      <a16:creationId xmlns:a16="http://schemas.microsoft.com/office/drawing/2014/main" id="{531FF1E7-DDA7-4489-80C5-3B40B6680C62}"/>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7" name="Freeform 29">
                  <a:extLst>
                    <a:ext uri="{FF2B5EF4-FFF2-40B4-BE49-F238E27FC236}">
                      <a16:creationId xmlns:a16="http://schemas.microsoft.com/office/drawing/2014/main" id="{EE4A7A78-AB1F-42DD-A4A6-813C64CD084D}"/>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994D00"/>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8" name="Freeform 30">
                  <a:extLst>
                    <a:ext uri="{FF2B5EF4-FFF2-40B4-BE49-F238E27FC236}">
                      <a16:creationId xmlns:a16="http://schemas.microsoft.com/office/drawing/2014/main" id="{6F2B11EF-B8D4-427F-A3BA-960EDB6150FF}"/>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rgbClr val="FFE0C2"/>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9" name="Freeform 33">
                  <a:extLst>
                    <a:ext uri="{FF2B5EF4-FFF2-40B4-BE49-F238E27FC236}">
                      <a16:creationId xmlns:a16="http://schemas.microsoft.com/office/drawing/2014/main" id="{BAE23AD9-C60B-4D90-AB45-01DFFDCA00DD}"/>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994D00"/>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80" name="Freeform 35">
                  <a:extLst>
                    <a:ext uri="{FF2B5EF4-FFF2-40B4-BE49-F238E27FC236}">
                      <a16:creationId xmlns:a16="http://schemas.microsoft.com/office/drawing/2014/main" id="{678C12BD-00CA-4E82-BA2E-7D47E1A11CBF}"/>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5">
                    <a:lumMod val="20000"/>
                    <a:lumOff val="80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81" name="Freeform 36">
                  <a:extLst>
                    <a:ext uri="{FF2B5EF4-FFF2-40B4-BE49-F238E27FC236}">
                      <a16:creationId xmlns:a16="http://schemas.microsoft.com/office/drawing/2014/main" id="{561EED26-9C4C-4E02-AC35-6860EB41FE2F}"/>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82" name="Freeform 38">
                  <a:extLst>
                    <a:ext uri="{FF2B5EF4-FFF2-40B4-BE49-F238E27FC236}">
                      <a16:creationId xmlns:a16="http://schemas.microsoft.com/office/drawing/2014/main" id="{787BA14A-24F2-4AF5-8FCC-27C0869D9ECC}"/>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83" name="Freeform 40">
                  <a:extLst>
                    <a:ext uri="{FF2B5EF4-FFF2-40B4-BE49-F238E27FC236}">
                      <a16:creationId xmlns:a16="http://schemas.microsoft.com/office/drawing/2014/main" id="{9F13CCCE-EFE4-4811-8942-30C5863F43D6}"/>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chemeClr val="accent5">
                    <a:lumMod val="20000"/>
                    <a:lumOff val="80000"/>
                  </a:schemeClr>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84" name="Freeform 42">
                  <a:extLst>
                    <a:ext uri="{FF2B5EF4-FFF2-40B4-BE49-F238E27FC236}">
                      <a16:creationId xmlns:a16="http://schemas.microsoft.com/office/drawing/2014/main" id="{B58BFC0E-1F78-4A3A-812A-2E85822E7B48}"/>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85" name="Freeform 44">
                  <a:extLst>
                    <a:ext uri="{FF2B5EF4-FFF2-40B4-BE49-F238E27FC236}">
                      <a16:creationId xmlns:a16="http://schemas.microsoft.com/office/drawing/2014/main" id="{3D3B5D93-CDF0-4E37-B3B8-A7E539EC9559}"/>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86" name="Freeform 46">
                  <a:extLst>
                    <a:ext uri="{FF2B5EF4-FFF2-40B4-BE49-F238E27FC236}">
                      <a16:creationId xmlns:a16="http://schemas.microsoft.com/office/drawing/2014/main" id="{1F828C67-C7CB-47A9-97E0-AA0DD9ED8184}"/>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87" name="Freeform 48">
                  <a:extLst>
                    <a:ext uri="{FF2B5EF4-FFF2-40B4-BE49-F238E27FC236}">
                      <a16:creationId xmlns:a16="http://schemas.microsoft.com/office/drawing/2014/main" id="{7EAAB7A2-72D5-4FC8-BA0F-9ED819289487}"/>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88" name="Freeform 50">
                  <a:extLst>
                    <a:ext uri="{FF2B5EF4-FFF2-40B4-BE49-F238E27FC236}">
                      <a16:creationId xmlns:a16="http://schemas.microsoft.com/office/drawing/2014/main" id="{C70BFAA1-3FEC-490C-BDB4-561F2199BC0B}"/>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89" name="Freeform 53">
                  <a:extLst>
                    <a:ext uri="{FF2B5EF4-FFF2-40B4-BE49-F238E27FC236}">
                      <a16:creationId xmlns:a16="http://schemas.microsoft.com/office/drawing/2014/main" id="{B5F94216-E4C5-43F9-A4C6-ADF81E659C6C}"/>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90" name="Freeform 54">
                  <a:extLst>
                    <a:ext uri="{FF2B5EF4-FFF2-40B4-BE49-F238E27FC236}">
                      <a16:creationId xmlns:a16="http://schemas.microsoft.com/office/drawing/2014/main" id="{AAC2CBE3-DC1F-427C-93A4-625A53BCBD7E}"/>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91" name="Freeform 53">
                  <a:extLst>
                    <a:ext uri="{FF2B5EF4-FFF2-40B4-BE49-F238E27FC236}">
                      <a16:creationId xmlns:a16="http://schemas.microsoft.com/office/drawing/2014/main" id="{9D2D9073-F56D-48DA-B7B9-6C6844DCA5E2}"/>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45" name="Rectangle 30">
                <a:extLst>
                  <a:ext uri="{FF2B5EF4-FFF2-40B4-BE49-F238E27FC236}">
                    <a16:creationId xmlns:a16="http://schemas.microsoft.com/office/drawing/2014/main" id="{D00C2392-0F17-4E42-A38A-0BBD0E9A5314}"/>
                  </a:ext>
                </a:extLst>
              </p:cNvPr>
              <p:cNvSpPr>
                <a:spLocks noChangeArrowheads="1"/>
              </p:cNvSpPr>
              <p:nvPr/>
            </p:nvSpPr>
            <p:spPr bwMode="auto">
              <a:xfrm>
                <a:off x="5054916" y="5947544"/>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Logone</a:t>
                </a:r>
                <a:r>
                  <a:rPr lang="en-US" altLang="en-US" sz="800" b="1" dirty="0">
                    <a:latin typeface="+mj-lt"/>
                  </a:rPr>
                  <a:t> Occidental</a:t>
                </a:r>
              </a:p>
            </p:txBody>
          </p:sp>
          <p:sp>
            <p:nvSpPr>
              <p:cNvPr id="146" name="Rectangle 30">
                <a:extLst>
                  <a:ext uri="{FF2B5EF4-FFF2-40B4-BE49-F238E27FC236}">
                    <a16:creationId xmlns:a16="http://schemas.microsoft.com/office/drawing/2014/main" id="{F2840547-9A36-4D89-B62C-9B8D7FC90EB9}"/>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47" name="Rectangle 30">
                <a:extLst>
                  <a:ext uri="{FF2B5EF4-FFF2-40B4-BE49-F238E27FC236}">
                    <a16:creationId xmlns:a16="http://schemas.microsoft.com/office/drawing/2014/main" id="{F80CEAFE-97C6-4EE6-B5A5-B9392D9243A5}"/>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Moyen</a:t>
                </a:r>
                <a:r>
                  <a:rPr lang="en-US" altLang="en-US" sz="800" b="1" dirty="0">
                    <a:latin typeface="+mj-lt"/>
                  </a:rPr>
                  <a:t>-Chari</a:t>
                </a:r>
              </a:p>
            </p:txBody>
          </p:sp>
          <p:sp>
            <p:nvSpPr>
              <p:cNvPr id="148" name="Rectangle 30">
                <a:extLst>
                  <a:ext uri="{FF2B5EF4-FFF2-40B4-BE49-F238E27FC236}">
                    <a16:creationId xmlns:a16="http://schemas.microsoft.com/office/drawing/2014/main" id="{B174355B-611E-44BD-9D7B-9A9401428286}"/>
                  </a:ext>
                </a:extLst>
              </p:cNvPr>
              <p:cNvSpPr>
                <a:spLocks noChangeArrowheads="1"/>
              </p:cNvSpPr>
              <p:nvPr/>
            </p:nvSpPr>
            <p:spPr bwMode="auto">
              <a:xfrm>
                <a:off x="4935105" y="5726559"/>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49" name="Rectangle 30">
                <a:extLst>
                  <a:ext uri="{FF2B5EF4-FFF2-40B4-BE49-F238E27FC236}">
                    <a16:creationId xmlns:a16="http://schemas.microsoft.com/office/drawing/2014/main" id="{5F532917-8A4E-4F7D-BFEE-91743C387186}"/>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150" name="Rectangle 30">
                <a:extLst>
                  <a:ext uri="{FF2B5EF4-FFF2-40B4-BE49-F238E27FC236}">
                    <a16:creationId xmlns:a16="http://schemas.microsoft.com/office/drawing/2014/main" id="{DD46E4B4-285F-4C33-BD75-CEF268EC3DFF}"/>
                  </a:ext>
                </a:extLst>
              </p:cNvPr>
              <p:cNvSpPr>
                <a:spLocks noChangeArrowheads="1"/>
              </p:cNvSpPr>
              <p:nvPr/>
            </p:nvSpPr>
            <p:spPr bwMode="auto">
              <a:xfrm>
                <a:off x="5083914" y="5402602"/>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51" name="Rectangle 30">
                <a:extLst>
                  <a:ext uri="{FF2B5EF4-FFF2-40B4-BE49-F238E27FC236}">
                    <a16:creationId xmlns:a16="http://schemas.microsoft.com/office/drawing/2014/main" id="{D2D0813E-5718-4AA5-B455-9A4C446A8545}"/>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52" name="Rectangle 30">
                <a:extLst>
                  <a:ext uri="{FF2B5EF4-FFF2-40B4-BE49-F238E27FC236}">
                    <a16:creationId xmlns:a16="http://schemas.microsoft.com/office/drawing/2014/main" id="{34FBEE5D-E5AA-493E-A2BA-7D67D2AEDE33}"/>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53" name="Rectangle 30">
                <a:extLst>
                  <a:ext uri="{FF2B5EF4-FFF2-40B4-BE49-F238E27FC236}">
                    <a16:creationId xmlns:a16="http://schemas.microsoft.com/office/drawing/2014/main" id="{59C01AE0-A3DF-4F83-8EEB-D8EA3CE0B340}"/>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54" name="Rectangle 30">
                <a:extLst>
                  <a:ext uri="{FF2B5EF4-FFF2-40B4-BE49-F238E27FC236}">
                    <a16:creationId xmlns:a16="http://schemas.microsoft.com/office/drawing/2014/main" id="{50B7CC9A-0EC3-4C9C-BCCA-F53802BED30E}"/>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55" name="Rectangle 30">
                <a:extLst>
                  <a:ext uri="{FF2B5EF4-FFF2-40B4-BE49-F238E27FC236}">
                    <a16:creationId xmlns:a16="http://schemas.microsoft.com/office/drawing/2014/main" id="{A61986DE-43D9-4E03-9D1D-266DB07D8C2E}"/>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56" name="Rectangle 30">
                <a:extLst>
                  <a:ext uri="{FF2B5EF4-FFF2-40B4-BE49-F238E27FC236}">
                    <a16:creationId xmlns:a16="http://schemas.microsoft.com/office/drawing/2014/main" id="{4CC5E4FD-101E-4A45-9EA8-B649B4AB0320}"/>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57" name="Rectangle 30">
                <a:extLst>
                  <a:ext uri="{FF2B5EF4-FFF2-40B4-BE49-F238E27FC236}">
                    <a16:creationId xmlns:a16="http://schemas.microsoft.com/office/drawing/2014/main" id="{C2089891-A830-4AC9-8D8E-90CCDB5E258D}"/>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58" name="Rectangle 30">
                <a:extLst>
                  <a:ext uri="{FF2B5EF4-FFF2-40B4-BE49-F238E27FC236}">
                    <a16:creationId xmlns:a16="http://schemas.microsoft.com/office/drawing/2014/main" id="{A40AED23-F1E0-4351-A44E-754AABB4C2ED}"/>
                  </a:ext>
                </a:extLst>
              </p:cNvPr>
              <p:cNvSpPr>
                <a:spLocks noChangeArrowheads="1"/>
              </p:cNvSpPr>
              <p:nvPr/>
            </p:nvSpPr>
            <p:spPr bwMode="auto">
              <a:xfrm>
                <a:off x="7111910" y="4531170"/>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59" name="Rectangle 30">
                <a:extLst>
                  <a:ext uri="{FF2B5EF4-FFF2-40B4-BE49-F238E27FC236}">
                    <a16:creationId xmlns:a16="http://schemas.microsoft.com/office/drawing/2014/main" id="{6964EBFF-F8CD-47EE-AA39-EC0458A8441B}"/>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60" name="Rectangle 30">
                <a:extLst>
                  <a:ext uri="{FF2B5EF4-FFF2-40B4-BE49-F238E27FC236}">
                    <a16:creationId xmlns:a16="http://schemas.microsoft.com/office/drawing/2014/main" id="{AD4077C4-C3B3-46B0-8E3A-63F94464CA97}"/>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61" name="Rectangle 30">
                <a:extLst>
                  <a:ext uri="{FF2B5EF4-FFF2-40B4-BE49-F238E27FC236}">
                    <a16:creationId xmlns:a16="http://schemas.microsoft.com/office/drawing/2014/main" id="{17F5D56D-FC00-40F6-84DF-7BF3BB4FFDC7}"/>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62" name="Rectangle 30">
                <a:extLst>
                  <a:ext uri="{FF2B5EF4-FFF2-40B4-BE49-F238E27FC236}">
                    <a16:creationId xmlns:a16="http://schemas.microsoft.com/office/drawing/2014/main" id="{CDBFB941-5FF8-4DCA-8BAD-0E3FC5CFD0AE}"/>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63" name="Rectangle 30">
                <a:extLst>
                  <a:ext uri="{FF2B5EF4-FFF2-40B4-BE49-F238E27FC236}">
                    <a16:creationId xmlns:a16="http://schemas.microsoft.com/office/drawing/2014/main" id="{9FF86269-DB28-4368-A652-1227C0AA60FE}"/>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64" name="Rectangle 30">
                <a:extLst>
                  <a:ext uri="{FF2B5EF4-FFF2-40B4-BE49-F238E27FC236}">
                    <a16:creationId xmlns:a16="http://schemas.microsoft.com/office/drawing/2014/main" id="{8B6D5C25-1775-40DF-9105-F56809CBD02D}"/>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65" name="Rectangle 30">
                <a:extLst>
                  <a:ext uri="{FF2B5EF4-FFF2-40B4-BE49-F238E27FC236}">
                    <a16:creationId xmlns:a16="http://schemas.microsoft.com/office/drawing/2014/main" id="{57FB4FBC-1999-4B65-8E12-B80B58C34D27}"/>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66" name="Rectangle 30">
                <a:extLst>
                  <a:ext uri="{FF2B5EF4-FFF2-40B4-BE49-F238E27FC236}">
                    <a16:creationId xmlns:a16="http://schemas.microsoft.com/office/drawing/2014/main" id="{97AC9CEF-FD20-4BF2-9B8E-C5474A288B54}"/>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67" name="Rectangle 30">
                <a:extLst>
                  <a:ext uri="{FF2B5EF4-FFF2-40B4-BE49-F238E27FC236}">
                    <a16:creationId xmlns:a16="http://schemas.microsoft.com/office/drawing/2014/main" id="{4945A061-095F-4681-8244-9B68629B51A3}"/>
                  </a:ext>
                </a:extLst>
              </p:cNvPr>
              <p:cNvSpPr>
                <a:spLocks noChangeArrowheads="1"/>
              </p:cNvSpPr>
              <p:nvPr/>
            </p:nvSpPr>
            <p:spPr bwMode="auto">
              <a:xfrm>
                <a:off x="7757011" y="2968666"/>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Ennedi</a:t>
                </a:r>
                <a:r>
                  <a:rPr lang="en-US" altLang="en-US" sz="800" b="1" dirty="0">
                    <a:solidFill>
                      <a:schemeClr val="bg1"/>
                    </a:solidFill>
                    <a:latin typeface="+mj-lt"/>
                  </a:rPr>
                  <a:t>-</a:t>
                </a:r>
              </a:p>
              <a:p>
                <a:pPr algn="ctr"/>
                <a:r>
                  <a:rPr lang="en-US" altLang="en-US" sz="800" b="1" dirty="0">
                    <a:solidFill>
                      <a:schemeClr val="bg1"/>
                    </a:solidFill>
                    <a:latin typeface="+mj-lt"/>
                  </a:rPr>
                  <a:t>Est</a:t>
                </a:r>
              </a:p>
            </p:txBody>
          </p:sp>
        </p:grpSp>
        <p:cxnSp>
          <p:nvCxnSpPr>
            <p:cNvPr id="139" name="Straight Connector 138">
              <a:extLst>
                <a:ext uri="{FF2B5EF4-FFF2-40B4-BE49-F238E27FC236}">
                  <a16:creationId xmlns:a16="http://schemas.microsoft.com/office/drawing/2014/main" id="{F8C91878-02CC-4F06-8199-22E59E3C0F01}"/>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E131DDDA-AE84-4DC4-B162-BFDEE644DF52}"/>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BF4216E7-9447-42CA-B4BE-A5BC96813E21}"/>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94" name="Callout: Line 193">
            <a:extLst>
              <a:ext uri="{FF2B5EF4-FFF2-40B4-BE49-F238E27FC236}">
                <a16:creationId xmlns:a16="http://schemas.microsoft.com/office/drawing/2014/main" id="{B0EEF61D-7F00-4B46-A98B-205DC540FD06}"/>
              </a:ext>
            </a:extLst>
          </p:cNvPr>
          <p:cNvSpPr/>
          <p:nvPr/>
        </p:nvSpPr>
        <p:spPr>
          <a:xfrm>
            <a:off x="5142046" y="2791217"/>
            <a:ext cx="1091200" cy="1912675"/>
          </a:xfrm>
          <a:prstGeom prst="borderCallout1">
            <a:avLst>
              <a:gd name="adj1" fmla="val 108055"/>
              <a:gd name="adj2" fmla="val -143396"/>
              <a:gd name="adj3" fmla="val 36592"/>
              <a:gd name="adj4" fmla="val -15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ASRADD</a:t>
            </a:r>
          </a:p>
          <a:p>
            <a:r>
              <a:rPr lang="fr-FR" sz="900" b="1" dirty="0">
                <a:solidFill>
                  <a:srgbClr val="FF0000"/>
                </a:solidFill>
                <a:latin typeface="Arial" pitchFamily="34" charset="0"/>
                <a:cs typeface="Arial" pitchFamily="34" charset="0"/>
              </a:rPr>
              <a:t>ADD</a:t>
            </a:r>
          </a:p>
          <a:p>
            <a:r>
              <a:rPr lang="fr-FR" sz="900" b="1" dirty="0">
                <a:solidFill>
                  <a:srgbClr val="FF0000"/>
                </a:solidFill>
                <a:latin typeface="Arial" pitchFamily="34" charset="0"/>
                <a:cs typeface="Arial" pitchFamily="34" charset="0"/>
              </a:rPr>
              <a:t>ATVP</a:t>
            </a:r>
          </a:p>
          <a:p>
            <a:r>
              <a:rPr lang="fr-FR" sz="900" b="1" dirty="0">
                <a:solidFill>
                  <a:srgbClr val="FF0000"/>
                </a:solidFill>
                <a:latin typeface="Arial" pitchFamily="34" charset="0"/>
                <a:cs typeface="Arial" pitchFamily="34" charset="0"/>
              </a:rPr>
              <a:t>MEPA</a:t>
            </a:r>
          </a:p>
          <a:p>
            <a:r>
              <a:rPr lang="fr-FR" sz="900" b="1" dirty="0" err="1">
                <a:solidFill>
                  <a:srgbClr val="FF0000"/>
                </a:solidFill>
                <a:latin typeface="Arial" pitchFamily="34" charset="0"/>
                <a:cs typeface="Arial" pitchFamily="34" charset="0"/>
              </a:rPr>
              <a:t>Moustagbal</a:t>
            </a:r>
            <a:endParaRPr lang="fr-FR" sz="900" b="1" dirty="0">
              <a:solidFill>
                <a:srgbClr val="FF0000"/>
              </a:solidFill>
              <a:latin typeface="Arial" pitchFamily="34" charset="0"/>
              <a:cs typeface="Arial" pitchFamily="34" charset="0"/>
            </a:endParaRPr>
          </a:p>
          <a:p>
            <a:r>
              <a:rPr lang="fr-FR" sz="800" b="1" dirty="0">
                <a:solidFill>
                  <a:srgbClr val="FF0000"/>
                </a:solidFill>
                <a:latin typeface="Arial" pitchFamily="34" charset="0"/>
                <a:cs typeface="Arial" pitchFamily="34" charset="0"/>
              </a:rPr>
              <a:t>Secours Catholique Développement </a:t>
            </a:r>
            <a:endParaRPr lang="fr-FR" sz="900" b="1" dirty="0">
              <a:solidFill>
                <a:srgbClr val="FF0000"/>
              </a:solidFill>
              <a:latin typeface="Arial" pitchFamily="34" charset="0"/>
              <a:cs typeface="Arial" pitchFamily="34" charset="0"/>
            </a:endParaRPr>
          </a:p>
          <a:p>
            <a:r>
              <a:rPr lang="fr-FR" sz="900" b="1" dirty="0">
                <a:solidFill>
                  <a:srgbClr val="147AC3"/>
                </a:solidFill>
                <a:latin typeface="Arial" pitchFamily="34" charset="0"/>
                <a:cs typeface="Arial" pitchFamily="34" charset="0"/>
              </a:rPr>
              <a:t>Care</a:t>
            </a:r>
          </a:p>
          <a:p>
            <a:r>
              <a:rPr lang="fr-FR" sz="900" b="1" dirty="0">
                <a:solidFill>
                  <a:srgbClr val="147AC3"/>
                </a:solidFill>
                <a:latin typeface="Arial" pitchFamily="34" charset="0"/>
                <a:cs typeface="Arial" pitchFamily="34" charset="0"/>
              </a:rPr>
              <a:t>FAO</a:t>
            </a:r>
          </a:p>
          <a:p>
            <a:r>
              <a:rPr lang="fr-FR" sz="900" b="1" dirty="0">
                <a:solidFill>
                  <a:srgbClr val="A1187F"/>
                </a:solidFill>
                <a:latin typeface="Arial" pitchFamily="34" charset="0"/>
                <a:cs typeface="Arial" pitchFamily="34" charset="0"/>
              </a:rPr>
              <a:t>PAM</a:t>
            </a:r>
          </a:p>
          <a:p>
            <a:r>
              <a:rPr lang="fr-FR" sz="900" b="1" dirty="0">
                <a:solidFill>
                  <a:srgbClr val="A1187F"/>
                </a:solidFill>
                <a:latin typeface="Arial" pitchFamily="34" charset="0"/>
                <a:cs typeface="Arial" pitchFamily="34" charset="0"/>
              </a:rPr>
              <a:t>CERF</a:t>
            </a:r>
          </a:p>
          <a:p>
            <a:r>
              <a:rPr lang="fr-FR" sz="900" b="1" dirty="0">
                <a:solidFill>
                  <a:srgbClr val="A1187F"/>
                </a:solidFill>
                <a:latin typeface="Arial" pitchFamily="34" charset="0"/>
                <a:cs typeface="Arial" pitchFamily="34" charset="0"/>
              </a:rPr>
              <a:t>UE</a:t>
            </a:r>
          </a:p>
        </p:txBody>
      </p:sp>
      <p:sp>
        <p:nvSpPr>
          <p:cNvPr id="196" name="Callout: Line 195">
            <a:extLst>
              <a:ext uri="{FF2B5EF4-FFF2-40B4-BE49-F238E27FC236}">
                <a16:creationId xmlns:a16="http://schemas.microsoft.com/office/drawing/2014/main" id="{8479031E-9E6B-46F3-B83E-9D541CF6F045}"/>
              </a:ext>
            </a:extLst>
          </p:cNvPr>
          <p:cNvSpPr/>
          <p:nvPr/>
        </p:nvSpPr>
        <p:spPr>
          <a:xfrm>
            <a:off x="110393" y="2581605"/>
            <a:ext cx="1097326" cy="1904863"/>
          </a:xfrm>
          <a:prstGeom prst="borderCallout1">
            <a:avLst>
              <a:gd name="adj1" fmla="val 99089"/>
              <a:gd name="adj2" fmla="val 144808"/>
              <a:gd name="adj3" fmla="val 81949"/>
              <a:gd name="adj4" fmla="val 9829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ACTED</a:t>
            </a:r>
          </a:p>
          <a:p>
            <a:r>
              <a:rPr lang="fr-FR" sz="900" b="1" dirty="0">
                <a:solidFill>
                  <a:srgbClr val="FF0000"/>
                </a:solidFill>
                <a:latin typeface="Arial" pitchFamily="34" charset="0"/>
                <a:cs typeface="Arial" pitchFamily="34" charset="0"/>
              </a:rPr>
              <a:t>ACHUDE</a:t>
            </a:r>
          </a:p>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MEPA</a:t>
            </a:r>
          </a:p>
          <a:p>
            <a:r>
              <a:rPr lang="fr-FR" sz="900" b="1" dirty="0">
                <a:solidFill>
                  <a:srgbClr val="FF0000"/>
                </a:solidFill>
                <a:latin typeface="Arial" pitchFamily="34" charset="0"/>
                <a:cs typeface="Arial" pitchFamily="34" charset="0"/>
              </a:rPr>
              <a:t>MPIEA</a:t>
            </a:r>
          </a:p>
          <a:p>
            <a:r>
              <a:rPr lang="fr-FR" sz="700" b="1" dirty="0">
                <a:solidFill>
                  <a:srgbClr val="FF0000"/>
                </a:solidFill>
                <a:latin typeface="Arial" pitchFamily="34" charset="0"/>
                <a:cs typeface="Arial" pitchFamily="34" charset="0"/>
              </a:rPr>
              <a:t>Secours Catholique Développement</a:t>
            </a:r>
          </a:p>
          <a:p>
            <a:r>
              <a:rPr lang="fr-FR" sz="700" b="1" dirty="0">
                <a:solidFill>
                  <a:srgbClr val="FF0000"/>
                </a:solidFill>
                <a:latin typeface="Arial" pitchFamily="34" charset="0"/>
                <a:cs typeface="Arial" pitchFamily="34" charset="0"/>
              </a:rPr>
              <a:t>Croix Rouge Tchad </a:t>
            </a:r>
          </a:p>
          <a:p>
            <a:r>
              <a:rPr lang="fr-FR" sz="900" b="1" dirty="0">
                <a:solidFill>
                  <a:srgbClr val="147AC3"/>
                </a:solidFill>
                <a:latin typeface="Arial" pitchFamily="34" charset="0"/>
                <a:cs typeface="Arial" pitchFamily="34" charset="0"/>
              </a:rPr>
              <a:t>FAO</a:t>
            </a:r>
          </a:p>
          <a:p>
            <a:r>
              <a:rPr lang="fr-FR" sz="900" b="1" dirty="0">
                <a:solidFill>
                  <a:srgbClr val="A1187F"/>
                </a:solidFill>
                <a:latin typeface="Arial" pitchFamily="34" charset="0"/>
                <a:cs typeface="Arial" pitchFamily="34" charset="0"/>
              </a:rPr>
              <a:t>Ambassade de la France</a:t>
            </a: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PAM</a:t>
            </a:r>
          </a:p>
          <a:p>
            <a:r>
              <a:rPr lang="fr-FR" sz="900" b="1" dirty="0">
                <a:solidFill>
                  <a:srgbClr val="A1187F"/>
                </a:solidFill>
                <a:latin typeface="Arial" pitchFamily="34" charset="0"/>
                <a:cs typeface="Arial" pitchFamily="34" charset="0"/>
              </a:rPr>
              <a:t>SUEDE </a:t>
            </a:r>
          </a:p>
        </p:txBody>
      </p:sp>
      <p:sp>
        <p:nvSpPr>
          <p:cNvPr id="197" name="Callout: Line 196">
            <a:extLst>
              <a:ext uri="{FF2B5EF4-FFF2-40B4-BE49-F238E27FC236}">
                <a16:creationId xmlns:a16="http://schemas.microsoft.com/office/drawing/2014/main" id="{7245D7D6-788B-4CD1-A4C7-83DDB800EF7D}"/>
              </a:ext>
            </a:extLst>
          </p:cNvPr>
          <p:cNvSpPr/>
          <p:nvPr/>
        </p:nvSpPr>
        <p:spPr>
          <a:xfrm>
            <a:off x="52219" y="5340985"/>
            <a:ext cx="1644300" cy="1478360"/>
          </a:xfrm>
          <a:prstGeom prst="borderCallout1">
            <a:avLst>
              <a:gd name="adj1" fmla="val 62180"/>
              <a:gd name="adj2" fmla="val 134380"/>
              <a:gd name="adj3" fmla="val 89545"/>
              <a:gd name="adj4" fmla="val 9988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ACTED</a:t>
            </a:r>
          </a:p>
          <a:p>
            <a:r>
              <a:rPr lang="fr-FR" sz="900" b="1" dirty="0">
                <a:solidFill>
                  <a:srgbClr val="FF0000"/>
                </a:solidFill>
                <a:latin typeface="Arial" pitchFamily="34" charset="0"/>
                <a:cs typeface="Arial" pitchFamily="34" charset="0"/>
              </a:rPr>
              <a:t>ADES</a:t>
            </a:r>
          </a:p>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Initiative humanitaire pour le développement local </a:t>
            </a:r>
          </a:p>
          <a:p>
            <a:r>
              <a:rPr lang="fr-FR" sz="800" b="1" dirty="0">
                <a:solidFill>
                  <a:srgbClr val="FF0000"/>
                </a:solidFill>
                <a:latin typeface="Arial" pitchFamily="34" charset="0"/>
                <a:cs typeface="Arial" pitchFamily="34" charset="0"/>
              </a:rPr>
              <a:t>Secours Catholique Développement</a:t>
            </a:r>
          </a:p>
          <a:p>
            <a:r>
              <a:rPr lang="fr-FR" sz="800" b="1" dirty="0">
                <a:solidFill>
                  <a:srgbClr val="FF0000"/>
                </a:solidFill>
                <a:latin typeface="Arial" pitchFamily="34" charset="0"/>
                <a:cs typeface="Arial" pitchFamily="34" charset="0"/>
              </a:rPr>
              <a:t>MEPA </a:t>
            </a:r>
            <a:endParaRPr lang="fr-FR" sz="900" b="1" dirty="0">
              <a:solidFill>
                <a:srgbClr val="FF0000"/>
              </a:solidFill>
              <a:latin typeface="Arial" pitchFamily="34" charset="0"/>
              <a:cs typeface="Arial" pitchFamily="34" charset="0"/>
            </a:endParaRPr>
          </a:p>
          <a:p>
            <a:r>
              <a:rPr lang="fr-FR" sz="900" b="1" dirty="0">
                <a:solidFill>
                  <a:srgbClr val="147AC3"/>
                </a:solidFill>
                <a:latin typeface="Arial" pitchFamily="34" charset="0"/>
                <a:cs typeface="Arial" pitchFamily="34" charset="0"/>
              </a:rPr>
              <a:t>FAO</a:t>
            </a:r>
          </a:p>
          <a:p>
            <a:r>
              <a:rPr lang="fr-FR" sz="900" b="1" dirty="0">
                <a:solidFill>
                  <a:srgbClr val="A1187F"/>
                </a:solidFill>
                <a:latin typeface="Arial" pitchFamily="34" charset="0"/>
                <a:cs typeface="Arial" pitchFamily="34" charset="0"/>
              </a:rPr>
              <a:t>CERF</a:t>
            </a:r>
          </a:p>
          <a:p>
            <a:r>
              <a:rPr lang="fr-FR" sz="900" b="1" dirty="0">
                <a:solidFill>
                  <a:srgbClr val="A1187F"/>
                </a:solidFill>
                <a:latin typeface="Arial" pitchFamily="34" charset="0"/>
                <a:cs typeface="Arial" pitchFamily="34" charset="0"/>
              </a:rPr>
              <a:t>PAM</a:t>
            </a:r>
          </a:p>
        </p:txBody>
      </p:sp>
      <p:sp>
        <p:nvSpPr>
          <p:cNvPr id="198" name="Callout: Line 197">
            <a:extLst>
              <a:ext uri="{FF2B5EF4-FFF2-40B4-BE49-F238E27FC236}">
                <a16:creationId xmlns:a16="http://schemas.microsoft.com/office/drawing/2014/main" id="{44813DF8-EA62-4705-8E82-7E9BC0C9E124}"/>
              </a:ext>
            </a:extLst>
          </p:cNvPr>
          <p:cNvSpPr/>
          <p:nvPr/>
        </p:nvSpPr>
        <p:spPr>
          <a:xfrm>
            <a:off x="3778994" y="5977384"/>
            <a:ext cx="1644300" cy="740896"/>
          </a:xfrm>
          <a:prstGeom prst="borderCallout1">
            <a:avLst>
              <a:gd name="adj1" fmla="val 42928"/>
              <a:gd name="adj2" fmla="val -14502"/>
              <a:gd name="adj3" fmla="val 35206"/>
              <a:gd name="adj4" fmla="val -6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Initiative humanitaire pour le développement local </a:t>
            </a:r>
          </a:p>
          <a:p>
            <a:r>
              <a:rPr lang="fr-FR" sz="900" b="1" dirty="0">
                <a:solidFill>
                  <a:srgbClr val="A1187F"/>
                </a:solidFill>
                <a:latin typeface="Arial" pitchFamily="34" charset="0"/>
                <a:cs typeface="Arial" pitchFamily="34" charset="0"/>
              </a:rPr>
              <a:t>PAM</a:t>
            </a:r>
          </a:p>
        </p:txBody>
      </p:sp>
      <p:cxnSp>
        <p:nvCxnSpPr>
          <p:cNvPr id="199" name="Straight Connector 198">
            <a:extLst>
              <a:ext uri="{FF2B5EF4-FFF2-40B4-BE49-F238E27FC236}">
                <a16:creationId xmlns:a16="http://schemas.microsoft.com/office/drawing/2014/main" id="{A93321B9-9914-405E-A9B2-7887F699DB2B}"/>
              </a:ext>
            </a:extLst>
          </p:cNvPr>
          <p:cNvCxnSpPr>
            <a:cxnSpLocks/>
            <a:endCxn id="183" idx="11"/>
          </p:cNvCxnSpPr>
          <p:nvPr/>
        </p:nvCxnSpPr>
        <p:spPr>
          <a:xfrm flipH="1" flipV="1">
            <a:off x="3433361" y="5934849"/>
            <a:ext cx="345634" cy="221540"/>
          </a:xfrm>
          <a:prstGeom prst="line">
            <a:avLst/>
          </a:prstGeom>
          <a:ln w="19050"/>
        </p:spPr>
        <p:style>
          <a:lnRef idx="1">
            <a:schemeClr val="accent2"/>
          </a:lnRef>
          <a:fillRef idx="0">
            <a:schemeClr val="accent2"/>
          </a:fillRef>
          <a:effectRef idx="0">
            <a:schemeClr val="accent2"/>
          </a:effectRef>
          <a:fontRef idx="minor">
            <a:schemeClr val="tx1"/>
          </a:fontRef>
        </p:style>
      </p:cxnSp>
      <p:sp>
        <p:nvSpPr>
          <p:cNvPr id="84" name="Callout: Line 83">
            <a:extLst>
              <a:ext uri="{FF2B5EF4-FFF2-40B4-BE49-F238E27FC236}">
                <a16:creationId xmlns:a16="http://schemas.microsoft.com/office/drawing/2014/main" id="{E4659CC6-EF91-463B-80F2-DE00D80B5B2E}"/>
              </a:ext>
            </a:extLst>
          </p:cNvPr>
          <p:cNvSpPr/>
          <p:nvPr/>
        </p:nvSpPr>
        <p:spPr>
          <a:xfrm>
            <a:off x="45041" y="4709151"/>
            <a:ext cx="1709600" cy="452423"/>
          </a:xfrm>
          <a:prstGeom prst="borderCallout1">
            <a:avLst>
              <a:gd name="adj1" fmla="val 277196"/>
              <a:gd name="adj2" fmla="val 139796"/>
              <a:gd name="adj3" fmla="val 89545"/>
              <a:gd name="adj4" fmla="val 9988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Initiative humanitaire pour le développement local </a:t>
            </a:r>
          </a:p>
          <a:p>
            <a:r>
              <a:rPr lang="fr-FR" sz="900" b="1" dirty="0">
                <a:solidFill>
                  <a:srgbClr val="A1187F"/>
                </a:solidFill>
                <a:latin typeface="Arial" pitchFamily="34" charset="0"/>
                <a:cs typeface="Arial" pitchFamily="34" charset="0"/>
              </a:rPr>
              <a:t>PAM</a:t>
            </a:r>
          </a:p>
        </p:txBody>
      </p:sp>
      <p:sp>
        <p:nvSpPr>
          <p:cNvPr id="86" name="TextBox 85">
            <a:extLst>
              <a:ext uri="{FF2B5EF4-FFF2-40B4-BE49-F238E27FC236}">
                <a16:creationId xmlns:a16="http://schemas.microsoft.com/office/drawing/2014/main" id="{5E92F4D7-1D95-4214-BE0E-E2DE18A4B479}"/>
              </a:ext>
            </a:extLst>
          </p:cNvPr>
          <p:cNvSpPr txBox="1"/>
          <p:nvPr/>
        </p:nvSpPr>
        <p:spPr>
          <a:xfrm>
            <a:off x="7612083" y="5097968"/>
            <a:ext cx="3698801" cy="1197420"/>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13 provinces.</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4 provinces </a:t>
            </a:r>
            <a:r>
              <a:rPr lang="en-US" sz="1100" dirty="0" err="1">
                <a:solidFill>
                  <a:srgbClr val="000000"/>
                </a:solidFill>
                <a:latin typeface="Arial" pitchFamily="34" charset="0"/>
                <a:cs typeface="Arial" pitchFamily="34" charset="0"/>
              </a:rPr>
              <a:t>ont</a:t>
            </a:r>
            <a:r>
              <a:rPr lang="en-US" sz="1100" dirty="0">
                <a:solidFill>
                  <a:srgbClr val="000000"/>
                </a:solidFill>
                <a:latin typeface="Arial" pitchFamily="34" charset="0"/>
                <a:cs typeface="Arial" pitchFamily="34" charset="0"/>
              </a:rPr>
              <a:t> plus que 10 </a:t>
            </a:r>
            <a:r>
              <a:rPr lang="en-US" sz="1100" dirty="0" err="1">
                <a:solidFill>
                  <a:srgbClr val="000000"/>
                </a:solidFill>
                <a:latin typeface="Arial" pitchFamily="34" charset="0"/>
                <a:cs typeface="Arial" pitchFamily="34" charset="0"/>
              </a:rPr>
              <a:t>intervenants</a:t>
            </a:r>
            <a:r>
              <a:rPr lang="en-US" sz="1100" dirty="0">
                <a:solidFill>
                  <a:srgbClr val="000000"/>
                </a:solidFill>
                <a:latin typeface="Arial" pitchFamily="34" charset="0"/>
                <a:cs typeface="Arial" pitchFamily="34" charset="0"/>
              </a:rPr>
              <a:t> pour </a:t>
            </a:r>
            <a:r>
              <a:rPr lang="en-US" sz="1100" dirty="0" err="1">
                <a:solidFill>
                  <a:srgbClr val="000000"/>
                </a:solidFill>
                <a:latin typeface="Arial" pitchFamily="34" charset="0"/>
                <a:cs typeface="Arial" pitchFamily="34" charset="0"/>
              </a:rPr>
              <a:t>cete</a:t>
            </a:r>
            <a:r>
              <a:rPr lang="en-US" sz="1100" dirty="0">
                <a:solidFill>
                  <a:srgbClr val="000000"/>
                </a:solidFill>
                <a:latin typeface="Arial" pitchFamily="34" charset="0"/>
                <a:cs typeface="Arial" pitchFamily="34" charset="0"/>
              </a:rPr>
              <a:t> action: Lac, </a:t>
            </a:r>
            <a:r>
              <a:rPr lang="en-US" sz="1100" dirty="0" err="1">
                <a:solidFill>
                  <a:srgbClr val="000000"/>
                </a:solidFill>
                <a:latin typeface="Arial" pitchFamily="34" charset="0"/>
                <a:cs typeface="Arial" pitchFamily="34" charset="0"/>
              </a:rPr>
              <a:t>Guera</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Logone</a:t>
            </a:r>
            <a:r>
              <a:rPr lang="en-US" sz="1100" dirty="0">
                <a:solidFill>
                  <a:srgbClr val="000000"/>
                </a:solidFill>
                <a:latin typeface="Arial" pitchFamily="34" charset="0"/>
                <a:cs typeface="Arial" pitchFamily="34" charset="0"/>
              </a:rPr>
              <a:t> Oriental et </a:t>
            </a:r>
            <a:r>
              <a:rPr lang="en-US" sz="1100" dirty="0" err="1">
                <a:solidFill>
                  <a:srgbClr val="000000"/>
                </a:solidFill>
                <a:latin typeface="Arial" pitchFamily="34" charset="0"/>
                <a:cs typeface="Arial" pitchFamily="34" charset="0"/>
              </a:rPr>
              <a:t>Batha</a:t>
            </a:r>
            <a:r>
              <a:rPr lang="en-US" sz="1100" dirty="0">
                <a:solidFill>
                  <a:srgbClr val="000000"/>
                </a:solidFill>
                <a:latin typeface="Arial" pitchFamily="34" charset="0"/>
                <a:cs typeface="Arial" pitchFamily="34" charset="0"/>
              </a:rPr>
              <a:t>.</a:t>
            </a:r>
          </a:p>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Kanem</a:t>
            </a:r>
            <a:r>
              <a:rPr lang="en-US" sz="1100" dirty="0">
                <a:solidFill>
                  <a:srgbClr val="000000"/>
                </a:solidFill>
                <a:latin typeface="Arial" pitchFamily="34" charset="0"/>
                <a:cs typeface="Arial" pitchFamily="34" charset="0"/>
              </a:rPr>
              <a:t> a la couverture de </a:t>
            </a:r>
            <a:r>
              <a:rPr lang="en-US" sz="1100" dirty="0" err="1">
                <a:solidFill>
                  <a:srgbClr val="000000"/>
                </a:solidFill>
                <a:latin typeface="Arial" pitchFamily="34" charset="0"/>
                <a:cs typeface="Arial" pitchFamily="34" charset="0"/>
              </a:rPr>
              <a:t>groupe</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cible</a:t>
            </a:r>
            <a:r>
              <a:rPr lang="en-US" sz="1100" dirty="0">
                <a:solidFill>
                  <a:srgbClr val="000000"/>
                </a:solidFill>
                <a:latin typeface="Arial" pitchFamily="34" charset="0"/>
                <a:cs typeface="Arial" pitchFamily="34" charset="0"/>
              </a:rPr>
              <a:t> la plus </a:t>
            </a:r>
            <a:r>
              <a:rPr lang="en-US" sz="1100" dirty="0" err="1">
                <a:solidFill>
                  <a:srgbClr val="000000"/>
                </a:solidFill>
                <a:latin typeface="Arial" pitchFamily="34" charset="0"/>
                <a:cs typeface="Arial" pitchFamily="34" charset="0"/>
              </a:rPr>
              <a:t>elevée</a:t>
            </a:r>
            <a:r>
              <a:rPr lang="en-US" sz="1100" dirty="0">
                <a:solidFill>
                  <a:srgbClr val="000000"/>
                </a:solidFill>
                <a:latin typeface="Arial" pitchFamily="34" charset="0"/>
                <a:cs typeface="Arial" pitchFamily="34" charset="0"/>
              </a:rPr>
              <a:t>.</a:t>
            </a:r>
          </a:p>
          <a:p>
            <a:pPr marL="171450" indent="-171450">
              <a:buFont typeface="Arial" panose="020B0604020202020204" pitchFamily="34" charset="0"/>
              <a:buChar char="•"/>
            </a:pPr>
            <a:endParaRPr lang="en-US" sz="1100" dirty="0">
              <a:solidFill>
                <a:srgbClr val="000000"/>
              </a:solidFill>
              <a:latin typeface="Arial" pitchFamily="34" charset="0"/>
              <a:cs typeface="Arial" pitchFamily="34" charset="0"/>
            </a:endParaRPr>
          </a:p>
          <a:p>
            <a:pPr marL="171450" indent="-171450" algn="ctr">
              <a:buFont typeface="Arial" panose="020B0604020202020204" pitchFamily="34" charset="0"/>
              <a:buChar char="•"/>
            </a:pPr>
            <a:endParaRPr lang="en-US" sz="1100" dirty="0">
              <a:solidFill>
                <a:srgbClr val="000000"/>
              </a:solidFill>
              <a:latin typeface="Arial" pitchFamily="34" charset="0"/>
              <a:cs typeface="Arial" pitchFamily="34" charset="0"/>
            </a:endParaRPr>
          </a:p>
        </p:txBody>
      </p:sp>
      <p:pic>
        <p:nvPicPr>
          <p:cNvPr id="88" name="Picture 87" descr="A screenshot of a cell phone&#10;&#10;Description generated with high confidence">
            <a:extLst>
              <a:ext uri="{FF2B5EF4-FFF2-40B4-BE49-F238E27FC236}">
                <a16:creationId xmlns:a16="http://schemas.microsoft.com/office/drawing/2014/main" id="{ED492F96-0922-43E2-8F5F-176A944B8949}"/>
              </a:ext>
            </a:extLst>
          </p:cNvPr>
          <p:cNvPicPr>
            <a:picLocks noChangeAspect="1"/>
          </p:cNvPicPr>
          <p:nvPr/>
        </p:nvPicPr>
        <p:blipFill>
          <a:blip r:embed="rId4"/>
          <a:stretch>
            <a:fillRect/>
          </a:stretch>
        </p:blipFill>
        <p:spPr>
          <a:xfrm>
            <a:off x="10670384" y="468893"/>
            <a:ext cx="1401154" cy="817230"/>
          </a:xfrm>
          <a:prstGeom prst="rect">
            <a:avLst/>
          </a:prstGeom>
        </p:spPr>
      </p:pic>
    </p:spTree>
    <p:extLst>
      <p:ext uri="{BB962C8B-B14F-4D97-AF65-F5344CB8AC3E}">
        <p14:creationId xmlns:p14="http://schemas.microsoft.com/office/powerpoint/2010/main" val="3836636924"/>
      </p:ext>
    </p:extLst>
  </p:cSld>
  <p:clrMapOvr>
    <a:overrideClrMapping bg1="lt1" tx1="dk1" bg2="lt2" tx2="dk2" accent1="accent1" accent2="accent2" accent3="accent3" accent4="accent4" accent5="accent5" accent6="accent6" hlink="hlink" folHlink="folHlink"/>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0A4220-1164-43C0-83FF-0A6A8649E690}"/>
              </a:ext>
            </a:extLst>
          </p:cNvPr>
          <p:cNvSpPr>
            <a:spLocks noGrp="1"/>
          </p:cNvSpPr>
          <p:nvPr>
            <p:ph type="title"/>
          </p:nvPr>
        </p:nvSpPr>
        <p:spPr/>
        <p:txBody>
          <a:bodyPr/>
          <a:lstStyle/>
          <a:p>
            <a:pPr fontAlgn="ctr"/>
            <a:r>
              <a:rPr lang="fr-FR" dirty="0">
                <a:solidFill>
                  <a:srgbClr val="FFFFFF"/>
                </a:solidFill>
                <a:latin typeface="Arial" panose="020B0604020202020204" pitchFamily="34" charset="0"/>
              </a:rPr>
              <a:t>Prise en charge de la malnutrition aigüe </a:t>
            </a:r>
          </a:p>
        </p:txBody>
      </p:sp>
    </p:spTree>
    <p:extLst>
      <p:ext uri="{BB962C8B-B14F-4D97-AF65-F5344CB8AC3E}">
        <p14:creationId xmlns:p14="http://schemas.microsoft.com/office/powerpoint/2010/main" val="175546890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Rectangle 93">
            <a:extLst>
              <a:ext uri="{FF2B5EF4-FFF2-40B4-BE49-F238E27FC236}">
                <a16:creationId xmlns:a16="http://schemas.microsoft.com/office/drawing/2014/main" id="{E5FE7304-EB1D-4559-AC55-96EC8A53DDA7}"/>
              </a:ext>
            </a:extLst>
          </p:cNvPr>
          <p:cNvSpPr/>
          <p:nvPr/>
        </p:nvSpPr>
        <p:spPr>
          <a:xfrm>
            <a:off x="6920509" y="5588172"/>
            <a:ext cx="1623621" cy="256805"/>
          </a:xfrm>
          <a:prstGeom prst="rect">
            <a:avLst/>
          </a:prstGeom>
          <a:noFill/>
          <a:ln w="9525" cap="flat" cmpd="sng" algn="ctr">
            <a:noFill/>
            <a:prstDash val="solid"/>
          </a:ln>
          <a:effectLst/>
        </p:spPr>
        <p:txBody>
          <a:bodyPr lIns="0" tIns="89999" rIns="0" bIns="89999" rtlCol="0" anchor="b" anchorCtr="0"/>
          <a:lstStyle/>
          <a:p>
            <a:pPr lvl="0" defTabSz="457200">
              <a:defRPr/>
            </a:pPr>
            <a:r>
              <a:rPr lang="fr-FR" sz="1000" b="1" kern="0" dirty="0">
                <a:solidFill>
                  <a:srgbClr val="000000"/>
                </a:solidFill>
                <a:cs typeface="Arial" panose="020B0604020202020204" pitchFamily="34" charset="0"/>
              </a:rPr>
              <a:t>Prévalence de la malnutrition aigue globale parmi les enfants de 6-59 mois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95" name="Rectangle 94">
            <a:extLst>
              <a:ext uri="{FF2B5EF4-FFF2-40B4-BE49-F238E27FC236}">
                <a16:creationId xmlns:a16="http://schemas.microsoft.com/office/drawing/2014/main" id="{6398F840-B391-460D-A52A-17BF052D92CD}"/>
              </a:ext>
            </a:extLst>
          </p:cNvPr>
          <p:cNvSpPr/>
          <p:nvPr/>
        </p:nvSpPr>
        <p:spPr>
          <a:xfrm>
            <a:off x="6926844" y="5842582"/>
            <a:ext cx="257015" cy="130578"/>
          </a:xfrm>
          <a:prstGeom prst="rect">
            <a:avLst/>
          </a:prstGeom>
          <a:solidFill>
            <a:srgbClr val="F1F9EC"/>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6" name="Rectangle 95">
            <a:extLst>
              <a:ext uri="{FF2B5EF4-FFF2-40B4-BE49-F238E27FC236}">
                <a16:creationId xmlns:a16="http://schemas.microsoft.com/office/drawing/2014/main" id="{C27F14B5-1FD3-434E-B207-D7307AE05C9E}"/>
              </a:ext>
            </a:extLst>
          </p:cNvPr>
          <p:cNvSpPr/>
          <p:nvPr/>
        </p:nvSpPr>
        <p:spPr>
          <a:xfrm>
            <a:off x="6926844" y="6016149"/>
            <a:ext cx="257015" cy="130578"/>
          </a:xfrm>
          <a:prstGeom prst="rect">
            <a:avLst/>
          </a:prstGeom>
          <a:solidFill>
            <a:srgbClr val="C9E9C1"/>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7" name="Rectangle 96">
            <a:extLst>
              <a:ext uri="{FF2B5EF4-FFF2-40B4-BE49-F238E27FC236}">
                <a16:creationId xmlns:a16="http://schemas.microsoft.com/office/drawing/2014/main" id="{B9D5AC2A-EE51-43BF-B11E-342EB93FB836}"/>
              </a:ext>
            </a:extLst>
          </p:cNvPr>
          <p:cNvSpPr/>
          <p:nvPr/>
        </p:nvSpPr>
        <p:spPr>
          <a:xfrm>
            <a:off x="6926844" y="6189715"/>
            <a:ext cx="257015" cy="130578"/>
          </a:xfrm>
          <a:prstGeom prst="rect">
            <a:avLst/>
          </a:prstGeom>
          <a:solidFill>
            <a:srgbClr val="90D191"/>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8" name="TextBox 97">
            <a:extLst>
              <a:ext uri="{FF2B5EF4-FFF2-40B4-BE49-F238E27FC236}">
                <a16:creationId xmlns:a16="http://schemas.microsoft.com/office/drawing/2014/main" id="{14599590-A615-491C-91DC-DD453C754A14}"/>
              </a:ext>
            </a:extLst>
          </p:cNvPr>
          <p:cNvSpPr txBox="1"/>
          <p:nvPr/>
        </p:nvSpPr>
        <p:spPr>
          <a:xfrm>
            <a:off x="7244405" y="5819273"/>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4-8%</a:t>
            </a:r>
          </a:p>
        </p:txBody>
      </p:sp>
      <p:sp>
        <p:nvSpPr>
          <p:cNvPr id="99" name="TextBox 98">
            <a:extLst>
              <a:ext uri="{FF2B5EF4-FFF2-40B4-BE49-F238E27FC236}">
                <a16:creationId xmlns:a16="http://schemas.microsoft.com/office/drawing/2014/main" id="{0B673B10-E89E-4BFC-BCF0-8F2B4AF23C17}"/>
              </a:ext>
            </a:extLst>
          </p:cNvPr>
          <p:cNvSpPr txBox="1"/>
          <p:nvPr/>
        </p:nvSpPr>
        <p:spPr>
          <a:xfrm>
            <a:off x="7244407" y="6020975"/>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8-12%</a:t>
            </a:r>
          </a:p>
        </p:txBody>
      </p:sp>
      <p:sp>
        <p:nvSpPr>
          <p:cNvPr id="100" name="TextBox 99">
            <a:extLst>
              <a:ext uri="{FF2B5EF4-FFF2-40B4-BE49-F238E27FC236}">
                <a16:creationId xmlns:a16="http://schemas.microsoft.com/office/drawing/2014/main" id="{24CF9739-13BD-4350-A156-17E31ED3315F}"/>
              </a:ext>
            </a:extLst>
          </p:cNvPr>
          <p:cNvSpPr txBox="1"/>
          <p:nvPr/>
        </p:nvSpPr>
        <p:spPr>
          <a:xfrm>
            <a:off x="7244407" y="6195862"/>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12-16%</a:t>
            </a:r>
          </a:p>
        </p:txBody>
      </p:sp>
      <p:sp>
        <p:nvSpPr>
          <p:cNvPr id="101" name="TextBox 100">
            <a:extLst>
              <a:ext uri="{FF2B5EF4-FFF2-40B4-BE49-F238E27FC236}">
                <a16:creationId xmlns:a16="http://schemas.microsoft.com/office/drawing/2014/main" id="{03FE4BA0-151F-4FA3-BE3F-B9B1D06FD891}"/>
              </a:ext>
            </a:extLst>
          </p:cNvPr>
          <p:cNvSpPr txBox="1"/>
          <p:nvPr/>
        </p:nvSpPr>
        <p:spPr>
          <a:xfrm>
            <a:off x="7244407" y="6370749"/>
            <a:ext cx="753808" cy="153888"/>
          </a:xfrm>
          <a:prstGeom prst="rect">
            <a:avLst/>
          </a:prstGeom>
          <a:noFill/>
        </p:spPr>
        <p:txBody>
          <a:bodyPr wrap="square" lIns="0" tIns="0" rIns="0" bIns="0" rtlCol="0" anchor="t">
            <a:spAutoFit/>
          </a:bodyPr>
          <a:lstStyle/>
          <a:p>
            <a:r>
              <a:rPr lang="en-US" sz="1000" dirty="0">
                <a:solidFill>
                  <a:srgbClr val="000000"/>
                </a:solidFill>
              </a:rPr>
              <a:t>16-20%</a:t>
            </a:r>
            <a:endParaRPr lang="en-GB" sz="1000" dirty="0">
              <a:solidFill>
                <a:srgbClr val="000000"/>
              </a:solidFill>
              <a:latin typeface="Arial" panose="020B0604020202020204" pitchFamily="34" charset="0"/>
              <a:cs typeface="Arial" pitchFamily="34" charset="0"/>
            </a:endParaRPr>
          </a:p>
        </p:txBody>
      </p:sp>
      <p:sp>
        <p:nvSpPr>
          <p:cNvPr id="102" name="Rectangle 101">
            <a:extLst>
              <a:ext uri="{FF2B5EF4-FFF2-40B4-BE49-F238E27FC236}">
                <a16:creationId xmlns:a16="http://schemas.microsoft.com/office/drawing/2014/main" id="{7DB98782-3B77-4E93-AA2B-36BCEF252A48}"/>
              </a:ext>
            </a:extLst>
          </p:cNvPr>
          <p:cNvSpPr/>
          <p:nvPr/>
        </p:nvSpPr>
        <p:spPr>
          <a:xfrm>
            <a:off x="6926843" y="6370749"/>
            <a:ext cx="257015" cy="130578"/>
          </a:xfrm>
          <a:prstGeom prst="rect">
            <a:avLst/>
          </a:prstGeom>
          <a:solidFill>
            <a:srgbClr val="5BB577"/>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3" name="TextBox 112">
            <a:extLst>
              <a:ext uri="{FF2B5EF4-FFF2-40B4-BE49-F238E27FC236}">
                <a16:creationId xmlns:a16="http://schemas.microsoft.com/office/drawing/2014/main" id="{5A7007F4-33C5-4201-94DB-50F6FF95287C}"/>
              </a:ext>
            </a:extLst>
          </p:cNvPr>
          <p:cNvSpPr txBox="1"/>
          <p:nvPr/>
        </p:nvSpPr>
        <p:spPr>
          <a:xfrm>
            <a:off x="7244405" y="6563486"/>
            <a:ext cx="753808" cy="153888"/>
          </a:xfrm>
          <a:prstGeom prst="rect">
            <a:avLst/>
          </a:prstGeom>
          <a:noFill/>
        </p:spPr>
        <p:txBody>
          <a:bodyPr wrap="square" lIns="0" tIns="0" rIns="0" bIns="0" rtlCol="0" anchor="t">
            <a:spAutoFit/>
          </a:bodyPr>
          <a:lstStyle/>
          <a:p>
            <a:r>
              <a:rPr lang="en-US" sz="1000" dirty="0">
                <a:solidFill>
                  <a:srgbClr val="000000"/>
                </a:solidFill>
              </a:rPr>
              <a:t>20-25%</a:t>
            </a:r>
            <a:endParaRPr lang="en-GB" sz="1000" dirty="0">
              <a:solidFill>
                <a:srgbClr val="000000"/>
              </a:solidFill>
              <a:latin typeface="Arial" panose="020B0604020202020204" pitchFamily="34" charset="0"/>
              <a:cs typeface="Arial" pitchFamily="34" charset="0"/>
            </a:endParaRPr>
          </a:p>
        </p:txBody>
      </p:sp>
      <p:sp>
        <p:nvSpPr>
          <p:cNvPr id="114" name="Rectangle 113">
            <a:extLst>
              <a:ext uri="{FF2B5EF4-FFF2-40B4-BE49-F238E27FC236}">
                <a16:creationId xmlns:a16="http://schemas.microsoft.com/office/drawing/2014/main" id="{9F3002F1-B85F-49C3-AF22-ECEC1F45D0E8}"/>
              </a:ext>
            </a:extLst>
          </p:cNvPr>
          <p:cNvSpPr/>
          <p:nvPr/>
        </p:nvSpPr>
        <p:spPr>
          <a:xfrm>
            <a:off x="6920509" y="6552242"/>
            <a:ext cx="257015" cy="130578"/>
          </a:xfrm>
          <a:prstGeom prst="rect">
            <a:avLst/>
          </a:prstGeom>
          <a:solidFill>
            <a:srgbClr val="338A57"/>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5" name="Title 1">
            <a:extLst>
              <a:ext uri="{FF2B5EF4-FFF2-40B4-BE49-F238E27FC236}">
                <a16:creationId xmlns:a16="http://schemas.microsoft.com/office/drawing/2014/main" id="{C96F3890-1E02-47ED-81B3-240013A9DC8C}"/>
              </a:ext>
            </a:extLst>
          </p:cNvPr>
          <p:cNvSpPr>
            <a:spLocks noGrp="1"/>
          </p:cNvSpPr>
          <p:nvPr>
            <p:ph type="title"/>
          </p:nvPr>
        </p:nvSpPr>
        <p:spPr>
          <a:xfrm>
            <a:off x="561730" y="140626"/>
            <a:ext cx="11068539" cy="831850"/>
          </a:xfrm>
        </p:spPr>
        <p:txBody>
          <a:bodyPr/>
          <a:lstStyle/>
          <a:p>
            <a:r>
              <a:rPr lang="fr-FR" sz="2000" dirty="0">
                <a:cs typeface="Arial" pitchFamily="34" charset="0"/>
              </a:rPr>
              <a:t>Quelles sont les provinces les plus malnutries au Tchad? </a:t>
            </a:r>
            <a:br>
              <a:rPr lang="fr-FR" sz="3200" dirty="0">
                <a:cs typeface="Arial" pitchFamily="34" charset="0"/>
              </a:rPr>
            </a:br>
            <a:r>
              <a:rPr lang="fr-FR" sz="1400" dirty="0">
                <a:solidFill>
                  <a:srgbClr val="0070C0"/>
                </a:solidFill>
                <a:cs typeface="Arial" pitchFamily="34" charset="0"/>
              </a:rPr>
              <a:t>Les provinces de Kanem et Ennedi Ouest montrent les pourcentages les plus élevés des enfants de 6-59 mois ayant                               une malnutrition aigüe.  </a:t>
            </a:r>
            <a:endParaRPr lang="en-US" sz="1400" dirty="0"/>
          </a:p>
        </p:txBody>
      </p:sp>
      <p:pic>
        <p:nvPicPr>
          <p:cNvPr id="3" name="Picture 2" descr="A picture containing text, map&#10;&#10;Description generated with very high confidence">
            <a:extLst>
              <a:ext uri="{FF2B5EF4-FFF2-40B4-BE49-F238E27FC236}">
                <a16:creationId xmlns:a16="http://schemas.microsoft.com/office/drawing/2014/main" id="{7455C717-9D41-4D0D-972D-07EFB77DDA4C}"/>
              </a:ext>
            </a:extLst>
          </p:cNvPr>
          <p:cNvPicPr>
            <a:picLocks noChangeAspect="1"/>
          </p:cNvPicPr>
          <p:nvPr/>
        </p:nvPicPr>
        <p:blipFill rotWithShape="1">
          <a:blip r:embed="rId3">
            <a:extLst>
              <a:ext uri="{28A0092B-C50C-407E-A947-70E740481C1C}">
                <a14:useLocalDpi xmlns:a14="http://schemas.microsoft.com/office/drawing/2010/main" val="0"/>
              </a:ext>
            </a:extLst>
          </a:blip>
          <a:srcRect l="16117" t="5974" r="16692" b="4415"/>
          <a:stretch/>
        </p:blipFill>
        <p:spPr>
          <a:xfrm>
            <a:off x="3550166" y="1829024"/>
            <a:ext cx="3178629" cy="4853796"/>
          </a:xfrm>
          <a:prstGeom prst="rect">
            <a:avLst/>
          </a:prstGeom>
        </p:spPr>
      </p:pic>
      <p:sp>
        <p:nvSpPr>
          <p:cNvPr id="18" name="ColumnHeader">
            <a:extLst>
              <a:ext uri="{FF2B5EF4-FFF2-40B4-BE49-F238E27FC236}">
                <a16:creationId xmlns:a16="http://schemas.microsoft.com/office/drawing/2014/main" id="{8DDDB911-2D31-45C3-99CE-B07AB2ABF905}"/>
              </a:ext>
            </a:extLst>
          </p:cNvPr>
          <p:cNvSpPr>
            <a:spLocks noChangeArrowheads="1"/>
          </p:cNvSpPr>
          <p:nvPr/>
        </p:nvSpPr>
        <p:spPr bwMode="gray">
          <a:xfrm>
            <a:off x="2352790" y="1068125"/>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a:t>
            </a:r>
            <a:r>
              <a:rPr lang="en-US" sz="1200" b="1" dirty="0" err="1">
                <a:latin typeface="Arial" pitchFamily="34" charset="0"/>
                <a:cs typeface="Arial" pitchFamily="34" charset="0"/>
              </a:rPr>
              <a:t>répartition</a:t>
            </a:r>
            <a:r>
              <a:rPr lang="en-US" sz="1200" b="1" dirty="0">
                <a:latin typeface="Arial" pitchFamily="34" charset="0"/>
                <a:cs typeface="Arial" pitchFamily="34" charset="0"/>
              </a:rPr>
              <a:t>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 malnutrition </a:t>
            </a:r>
            <a:r>
              <a:rPr lang="en-US" sz="1200" b="1" dirty="0" err="1">
                <a:latin typeface="Arial" pitchFamily="34" charset="0"/>
                <a:cs typeface="Arial" pitchFamily="34" charset="0"/>
              </a:rPr>
              <a:t>aigüe</a:t>
            </a:r>
            <a:r>
              <a:rPr lang="en-US" sz="1200" b="1" dirty="0">
                <a:latin typeface="Arial" pitchFamily="34" charset="0"/>
                <a:cs typeface="Arial" pitchFamily="34" charset="0"/>
              </a:rPr>
              <a:t> </a:t>
            </a:r>
            <a:r>
              <a:rPr lang="en-US" sz="1200" b="1" dirty="0" err="1">
                <a:latin typeface="Arial" pitchFamily="34" charset="0"/>
                <a:cs typeface="Arial" pitchFamily="34" charset="0"/>
              </a:rPr>
              <a:t>générale</a:t>
            </a:r>
            <a:r>
              <a:rPr lang="en-US" sz="1200" b="1" dirty="0">
                <a:latin typeface="Arial" pitchFamily="34" charset="0"/>
                <a:cs typeface="Arial" pitchFamily="34" charset="0"/>
              </a:rPr>
              <a:t> (MAG)</a:t>
            </a:r>
            <a:endParaRPr lang="fr-FR" sz="1200" b="1" dirty="0">
              <a:latin typeface="Arial" pitchFamily="34" charset="0"/>
              <a:cs typeface="Arial" pitchFamily="34" charset="0"/>
            </a:endParaRPr>
          </a:p>
        </p:txBody>
      </p:sp>
      <p:sp>
        <p:nvSpPr>
          <p:cNvPr id="16" name="Oval 15">
            <a:extLst>
              <a:ext uri="{FF2B5EF4-FFF2-40B4-BE49-F238E27FC236}">
                <a16:creationId xmlns:a16="http://schemas.microsoft.com/office/drawing/2014/main" id="{D4BBB274-2667-4D85-B22E-8A0E68453390}"/>
              </a:ext>
            </a:extLst>
          </p:cNvPr>
          <p:cNvSpPr/>
          <p:nvPr/>
        </p:nvSpPr>
        <p:spPr>
          <a:xfrm>
            <a:off x="3423100" y="3848412"/>
            <a:ext cx="1236449" cy="1015418"/>
          </a:xfrm>
          <a:prstGeom prst="ellipse">
            <a:avLst/>
          </a:prstGeom>
          <a:noFill/>
          <a:ln>
            <a:solidFill>
              <a:schemeClr val="accent6">
                <a:lumMod val="50000"/>
              </a:schemeClr>
            </a:solidFill>
            <a:prstDash val="sysDash"/>
          </a:ln>
        </p:spPr>
        <p:style>
          <a:lnRef idx="2">
            <a:schemeClr val="accent5"/>
          </a:lnRef>
          <a:fillRef idx="1">
            <a:schemeClr val="lt1"/>
          </a:fillRef>
          <a:effectRef idx="0">
            <a:schemeClr val="accent5"/>
          </a:effectRef>
          <a:fontRef idx="minor">
            <a:schemeClr val="dk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sp>
        <p:nvSpPr>
          <p:cNvPr id="17" name="Oval 16">
            <a:extLst>
              <a:ext uri="{FF2B5EF4-FFF2-40B4-BE49-F238E27FC236}">
                <a16:creationId xmlns:a16="http://schemas.microsoft.com/office/drawing/2014/main" id="{78B4F11B-1A93-49CD-8A31-ADB9420290C1}"/>
              </a:ext>
            </a:extLst>
          </p:cNvPr>
          <p:cNvSpPr/>
          <p:nvPr/>
        </p:nvSpPr>
        <p:spPr>
          <a:xfrm>
            <a:off x="5219475" y="2840535"/>
            <a:ext cx="1236449" cy="1015418"/>
          </a:xfrm>
          <a:prstGeom prst="ellipse">
            <a:avLst/>
          </a:prstGeom>
          <a:noFill/>
          <a:ln>
            <a:solidFill>
              <a:schemeClr val="accent6">
                <a:lumMod val="50000"/>
              </a:schemeClr>
            </a:solidFill>
            <a:prstDash val="sysDash"/>
          </a:ln>
        </p:spPr>
        <p:style>
          <a:lnRef idx="2">
            <a:schemeClr val="accent5"/>
          </a:lnRef>
          <a:fillRef idx="1">
            <a:schemeClr val="lt1"/>
          </a:fillRef>
          <a:effectRef idx="0">
            <a:schemeClr val="accent5"/>
          </a:effectRef>
          <a:fontRef idx="minor">
            <a:schemeClr val="dk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pic>
        <p:nvPicPr>
          <p:cNvPr id="19" name="Picture 18" descr="A screenshot of a cell phone&#10;&#10;Description generated with high confidence">
            <a:extLst>
              <a:ext uri="{FF2B5EF4-FFF2-40B4-BE49-F238E27FC236}">
                <a16:creationId xmlns:a16="http://schemas.microsoft.com/office/drawing/2014/main" id="{9CCE6F76-8F54-4F65-9317-3809CBD59CFD}"/>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549159537"/>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926243" y="1800010"/>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926243" y="4854407"/>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57147888"/>
              </p:ext>
            </p:extLst>
          </p:nvPr>
        </p:nvGraphicFramePr>
        <p:xfrm>
          <a:off x="7907441" y="2291336"/>
          <a:ext cx="1371028" cy="2450050"/>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Bahr El Ghazel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Batha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794211784"/>
                  </a:ext>
                </a:extLst>
              </a:tr>
              <a:tr h="245005">
                <a:tc>
                  <a:txBody>
                    <a:bodyPr/>
                    <a:lstStyle/>
                    <a:p>
                      <a:pPr algn="ctr" rtl="0" fontAlgn="b"/>
                      <a:r>
                        <a:rPr lang="fr-FR" sz="1050" b="0" i="0" u="none" strike="noStrike" dirty="0">
                          <a:solidFill>
                            <a:schemeClr val="bg1"/>
                          </a:solidFill>
                          <a:effectLst/>
                          <a:latin typeface="Arial" panose="020B0604020202020204" pitchFamily="34" charset="0"/>
                        </a:rPr>
                        <a:t>Ennedi 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265245238"/>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Guera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080735279"/>
                  </a:ext>
                </a:extLst>
              </a:tr>
              <a:tr h="245005">
                <a:tc>
                  <a:txBody>
                    <a:bodyPr/>
                    <a:lstStyle/>
                    <a:p>
                      <a:pPr algn="ctr" rtl="0" fontAlgn="b"/>
                      <a:r>
                        <a:rPr lang="fr-FR" sz="1050" b="0" i="0" u="none" strike="noStrike" dirty="0">
                          <a:solidFill>
                            <a:schemeClr val="bg1"/>
                          </a:solidFill>
                          <a:effectLst/>
                          <a:latin typeface="Arial" panose="020B0604020202020204" pitchFamily="34" charset="0"/>
                        </a:rPr>
                        <a:t>Kanem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161229091"/>
                  </a:ext>
                </a:extLst>
              </a:tr>
              <a:tr h="245005">
                <a:tc>
                  <a:txBody>
                    <a:bodyPr/>
                    <a:lstStyle/>
                    <a:p>
                      <a:pPr algn="ctr" rtl="0" fontAlgn="b"/>
                      <a:r>
                        <a:rPr lang="fr-FR" sz="1050" b="0" i="0" u="none" strike="noStrike" dirty="0">
                          <a:solidFill>
                            <a:schemeClr val="bg1"/>
                          </a:solidFill>
                          <a:effectLst/>
                          <a:latin typeface="Arial" panose="020B0604020202020204" pitchFamily="34" charset="0"/>
                        </a:rPr>
                        <a:t>Lac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r h="245005">
                <a:tc>
                  <a:txBody>
                    <a:bodyPr/>
                    <a:lstStyle/>
                    <a:p>
                      <a:pPr algn="ctr" rtl="0" fontAlgn="b"/>
                      <a:r>
                        <a:rPr lang="fr-FR" sz="1050" b="0" i="0" u="none" strike="noStrike" dirty="0">
                          <a:solidFill>
                            <a:schemeClr val="bg1"/>
                          </a:solidFill>
                          <a:effectLst/>
                          <a:latin typeface="Arial" panose="020B0604020202020204" pitchFamily="34" charset="0"/>
                        </a:rPr>
                        <a:t>Logone Occidental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471130311"/>
                  </a:ext>
                </a:extLst>
              </a:tr>
              <a:tr h="245005">
                <a:tc>
                  <a:txBody>
                    <a:bodyPr/>
                    <a:lstStyle/>
                    <a:p>
                      <a:pPr algn="ctr" rtl="0" fontAlgn="b"/>
                      <a:r>
                        <a:rPr lang="fr-FR" sz="1050" b="0" i="0" u="none" strike="noStrike" dirty="0">
                          <a:solidFill>
                            <a:schemeClr val="bg1"/>
                          </a:solidFill>
                          <a:effectLst/>
                          <a:latin typeface="Arial" panose="020B0604020202020204" pitchFamily="34" charset="0"/>
                        </a:rPr>
                        <a:t>Logone Oriental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256104643"/>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Mandoul</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591655718"/>
                  </a:ext>
                </a:extLst>
              </a:tr>
              <a:tr h="245005">
                <a:tc>
                  <a:txBody>
                    <a:bodyPr/>
                    <a:lstStyle/>
                    <a:p>
                      <a:pPr algn="ctr" rtl="0" fontAlgn="b"/>
                      <a:r>
                        <a:rPr lang="fr-FR" sz="1050" b="0" i="0" u="none" strike="noStrike" dirty="0">
                          <a:solidFill>
                            <a:schemeClr val="bg1"/>
                          </a:solidFill>
                          <a:effectLst/>
                          <a:latin typeface="Arial" panose="020B0604020202020204" pitchFamily="34" charset="0"/>
                        </a:rPr>
                        <a:t>N’Djamena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217637072"/>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2680066348"/>
              </p:ext>
            </p:extLst>
          </p:nvPr>
        </p:nvGraphicFramePr>
        <p:xfrm>
          <a:off x="9520162" y="2249985"/>
          <a:ext cx="1547723" cy="2464620"/>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46462">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46462">
                <a:tc>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46462">
                <a:tc>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163788764"/>
                  </a:ext>
                </a:extLst>
              </a:tr>
              <a:tr h="246462">
                <a:tc>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46462">
                <a:tc>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59317492"/>
                  </a:ext>
                </a:extLst>
              </a:tr>
              <a:tr h="246462">
                <a:tc>
                  <a:txBody>
                    <a:bodyPr/>
                    <a:lstStyle/>
                    <a:p>
                      <a:pPr marL="0" marR="0" lvl="0" indent="0" algn="ctr" defTabSz="844083"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46462">
                <a:tc>
                  <a:txBody>
                    <a:bodyPr/>
                    <a:lstStyle/>
                    <a:p>
                      <a:pPr algn="ctr" rtl="0" fontAlgn="b"/>
                      <a:r>
                        <a:rPr lang="fr-FR" sz="1050" b="0" i="0" u="none" strike="noStrike" dirty="0">
                          <a:solidFill>
                            <a:schemeClr val="tx1"/>
                          </a:solidFill>
                          <a:effectLst/>
                          <a:latin typeface="Arial" panose="020B0604020202020204" pitchFamily="34" charset="0"/>
                        </a:rPr>
                        <a:t>65.5%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144248943"/>
                  </a:ext>
                </a:extLst>
              </a:tr>
              <a:tr h="246462">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83448181"/>
                  </a:ext>
                </a:extLst>
              </a:tr>
              <a:tr h="246462">
                <a:tc>
                  <a:txBody>
                    <a:bodyPr/>
                    <a:lstStyle/>
                    <a:p>
                      <a:pPr algn="ctr" rtl="0" fontAlgn="b"/>
                      <a:r>
                        <a:rPr lang="fr-FR" sz="1050" b="0" i="0" u="none" strike="noStrike" dirty="0">
                          <a:solidFill>
                            <a:schemeClr val="tx1"/>
                          </a:solidFill>
                          <a:effectLst/>
                          <a:latin typeface="Arial" panose="020B0604020202020204" pitchFamily="34" charset="0"/>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53519723"/>
                  </a:ext>
                </a:extLst>
              </a:tr>
              <a:tr h="246462">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504331251"/>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557410" y="4854407"/>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34.8%</a:t>
            </a:r>
          </a:p>
        </p:txBody>
      </p:sp>
      <p:sp>
        <p:nvSpPr>
          <p:cNvPr id="109" name="Title 1">
            <a:extLst>
              <a:ext uri="{FF2B5EF4-FFF2-40B4-BE49-F238E27FC236}">
                <a16:creationId xmlns:a16="http://schemas.microsoft.com/office/drawing/2014/main" id="{617DAF27-177B-4806-9BDE-2AE666950074}"/>
              </a:ext>
            </a:extLst>
          </p:cNvPr>
          <p:cNvSpPr txBox="1">
            <a:spLocks/>
          </p:cNvSpPr>
          <p:nvPr/>
        </p:nvSpPr>
        <p:spPr>
          <a:xfrm>
            <a:off x="429655" y="8196"/>
            <a:ext cx="11332690"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la prise en charge de la malnutrition aigüe                           sévère (MAS)? (1/2)</a:t>
            </a:r>
            <a:br>
              <a:rPr lang="fr-FR" sz="3200" dirty="0">
                <a:cs typeface="Arial" pitchFamily="34" charset="0"/>
              </a:rPr>
            </a:br>
            <a:r>
              <a:rPr lang="fr-FR" sz="1400" dirty="0">
                <a:solidFill>
                  <a:srgbClr val="0070C0"/>
                </a:solidFill>
                <a:cs typeface="Arial" pitchFamily="34" charset="0"/>
              </a:rPr>
              <a:t>Cette action est menée par le Ministère de Santé Publique et appuyée par 8 exécutants dans les provinces</a:t>
            </a: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a:t>
            </a:r>
            <a:r>
              <a:rPr lang="fr-FR" sz="1200" b="1" dirty="0">
                <a:latin typeface="Arial" pitchFamily="34" charset="0"/>
                <a:cs typeface="Arial" pitchFamily="34" charset="0"/>
              </a:rPr>
              <a:t>la prise en charge de la malnutrition aigüe sévère </a:t>
            </a:r>
          </a:p>
        </p:txBody>
      </p:sp>
      <p:sp>
        <p:nvSpPr>
          <p:cNvPr id="112" name="Rectangle 111">
            <a:extLst>
              <a:ext uri="{FF2B5EF4-FFF2-40B4-BE49-F238E27FC236}">
                <a16:creationId xmlns:a16="http://schemas.microsoft.com/office/drawing/2014/main" id="{EC718F9A-1E43-4BA9-9EF6-2CDB72D21D54}"/>
              </a:ext>
            </a:extLst>
          </p:cNvPr>
          <p:cNvSpPr/>
          <p:nvPr/>
        </p:nvSpPr>
        <p:spPr>
          <a:xfrm>
            <a:off x="9557410" y="1789192"/>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Enfants de 6-59 mois  avec MAS</a:t>
            </a:r>
          </a:p>
        </p:txBody>
      </p:sp>
      <p:sp>
        <p:nvSpPr>
          <p:cNvPr id="100" name="Rectangle 99">
            <a:extLst>
              <a:ext uri="{FF2B5EF4-FFF2-40B4-BE49-F238E27FC236}">
                <a16:creationId xmlns:a16="http://schemas.microsoft.com/office/drawing/2014/main" id="{5269D7EF-34D2-48B1-AE2A-D92C4D6D0CA9}"/>
              </a:ext>
            </a:extLst>
          </p:cNvPr>
          <p:cNvSpPr/>
          <p:nvPr/>
        </p:nvSpPr>
        <p:spPr>
          <a:xfrm>
            <a:off x="5409360" y="4763013"/>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06" name="Rectangle 105">
            <a:extLst>
              <a:ext uri="{FF2B5EF4-FFF2-40B4-BE49-F238E27FC236}">
                <a16:creationId xmlns:a16="http://schemas.microsoft.com/office/drawing/2014/main" id="{1687D694-804A-4014-9B95-EF83D5D6D854}"/>
              </a:ext>
            </a:extLst>
          </p:cNvPr>
          <p:cNvSpPr/>
          <p:nvPr/>
        </p:nvSpPr>
        <p:spPr>
          <a:xfrm>
            <a:off x="5415695" y="5017423"/>
            <a:ext cx="257015" cy="130578"/>
          </a:xfrm>
          <a:prstGeom prst="rect">
            <a:avLst/>
          </a:prstGeom>
          <a:solidFill>
            <a:srgbClr val="CFF3DB"/>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7" name="Rectangle 106">
            <a:extLst>
              <a:ext uri="{FF2B5EF4-FFF2-40B4-BE49-F238E27FC236}">
                <a16:creationId xmlns:a16="http://schemas.microsoft.com/office/drawing/2014/main" id="{33852F3C-753B-4858-8C9C-354E4B01A9CF}"/>
              </a:ext>
            </a:extLst>
          </p:cNvPr>
          <p:cNvSpPr/>
          <p:nvPr/>
        </p:nvSpPr>
        <p:spPr>
          <a:xfrm>
            <a:off x="5415695" y="5190990"/>
            <a:ext cx="257015" cy="130578"/>
          </a:xfrm>
          <a:prstGeom prst="rect">
            <a:avLst/>
          </a:prstGeom>
          <a:solidFill>
            <a:srgbClr val="9FE5B0"/>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8" name="Rectangle 107">
            <a:extLst>
              <a:ext uri="{FF2B5EF4-FFF2-40B4-BE49-F238E27FC236}">
                <a16:creationId xmlns:a16="http://schemas.microsoft.com/office/drawing/2014/main" id="{7A3C22AD-7DFC-4376-B1AA-7788B36D32F3}"/>
              </a:ext>
            </a:extLst>
          </p:cNvPr>
          <p:cNvSpPr/>
          <p:nvPr/>
        </p:nvSpPr>
        <p:spPr>
          <a:xfrm>
            <a:off x="5415695" y="5364556"/>
            <a:ext cx="257015" cy="130578"/>
          </a:xfrm>
          <a:prstGeom prst="rect">
            <a:avLst/>
          </a:prstGeom>
          <a:solidFill>
            <a:srgbClr val="88BE99"/>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1" name="TextBox 110">
            <a:extLst>
              <a:ext uri="{FF2B5EF4-FFF2-40B4-BE49-F238E27FC236}">
                <a16:creationId xmlns:a16="http://schemas.microsoft.com/office/drawing/2014/main" id="{911F7C7F-391A-464D-915D-EE3984F7155E}"/>
              </a:ext>
            </a:extLst>
          </p:cNvPr>
          <p:cNvSpPr txBox="1"/>
          <p:nvPr/>
        </p:nvSpPr>
        <p:spPr>
          <a:xfrm>
            <a:off x="5733256" y="4994114"/>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13" name="TextBox 112">
            <a:extLst>
              <a:ext uri="{FF2B5EF4-FFF2-40B4-BE49-F238E27FC236}">
                <a16:creationId xmlns:a16="http://schemas.microsoft.com/office/drawing/2014/main" id="{31614A86-319A-43AA-8776-72E7364EC742}"/>
              </a:ext>
            </a:extLst>
          </p:cNvPr>
          <p:cNvSpPr txBox="1"/>
          <p:nvPr/>
        </p:nvSpPr>
        <p:spPr>
          <a:xfrm>
            <a:off x="5733258" y="5195816"/>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14" name="TextBox 113">
            <a:extLst>
              <a:ext uri="{FF2B5EF4-FFF2-40B4-BE49-F238E27FC236}">
                <a16:creationId xmlns:a16="http://schemas.microsoft.com/office/drawing/2014/main" id="{C877AA1F-5601-499D-B4F9-B42F92EFF630}"/>
              </a:ext>
            </a:extLst>
          </p:cNvPr>
          <p:cNvSpPr txBox="1"/>
          <p:nvPr/>
        </p:nvSpPr>
        <p:spPr>
          <a:xfrm>
            <a:off x="5733258" y="5370703"/>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15" name="TextBox 114">
            <a:extLst>
              <a:ext uri="{FF2B5EF4-FFF2-40B4-BE49-F238E27FC236}">
                <a16:creationId xmlns:a16="http://schemas.microsoft.com/office/drawing/2014/main" id="{9A18943C-D735-4B39-A5B3-8C8DC8B4D1D2}"/>
              </a:ext>
            </a:extLst>
          </p:cNvPr>
          <p:cNvSpPr txBox="1"/>
          <p:nvPr/>
        </p:nvSpPr>
        <p:spPr>
          <a:xfrm>
            <a:off x="5733258" y="5545590"/>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16" name="Rectangle 115">
            <a:extLst>
              <a:ext uri="{FF2B5EF4-FFF2-40B4-BE49-F238E27FC236}">
                <a16:creationId xmlns:a16="http://schemas.microsoft.com/office/drawing/2014/main" id="{1C45E9A8-734D-4486-A2DC-427163344FBA}"/>
              </a:ext>
            </a:extLst>
          </p:cNvPr>
          <p:cNvSpPr/>
          <p:nvPr/>
        </p:nvSpPr>
        <p:spPr>
          <a:xfrm>
            <a:off x="5415694" y="5545590"/>
            <a:ext cx="257015" cy="130578"/>
          </a:xfrm>
          <a:prstGeom prst="rect">
            <a:avLst/>
          </a:prstGeom>
          <a:solidFill>
            <a:srgbClr val="2E6C47"/>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7" name="Rectangle 116">
            <a:extLst>
              <a:ext uri="{FF2B5EF4-FFF2-40B4-BE49-F238E27FC236}">
                <a16:creationId xmlns:a16="http://schemas.microsoft.com/office/drawing/2014/main" id="{1C21038B-50F6-44E9-8257-CEE97F4FED47}"/>
              </a:ext>
            </a:extLst>
          </p:cNvPr>
          <p:cNvSpPr/>
          <p:nvPr/>
        </p:nvSpPr>
        <p:spPr>
          <a:xfrm>
            <a:off x="5388042" y="5884574"/>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18" name="Rectangle 117">
            <a:extLst>
              <a:ext uri="{FF2B5EF4-FFF2-40B4-BE49-F238E27FC236}">
                <a16:creationId xmlns:a16="http://schemas.microsoft.com/office/drawing/2014/main" id="{A5F03675-9E42-4A59-89AC-82A55CB3837C}"/>
              </a:ext>
            </a:extLst>
          </p:cNvPr>
          <p:cNvSpPr/>
          <p:nvPr/>
        </p:nvSpPr>
        <p:spPr>
          <a:xfrm>
            <a:off x="5472226" y="5929711"/>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19" name="Rectangle 118">
            <a:extLst>
              <a:ext uri="{FF2B5EF4-FFF2-40B4-BE49-F238E27FC236}">
                <a16:creationId xmlns:a16="http://schemas.microsoft.com/office/drawing/2014/main" id="{15AB6BC3-0DE7-440A-B914-32CAC93EC07A}"/>
              </a:ext>
            </a:extLst>
          </p:cNvPr>
          <p:cNvSpPr/>
          <p:nvPr/>
        </p:nvSpPr>
        <p:spPr>
          <a:xfrm>
            <a:off x="5357511" y="6105912"/>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20" name="Rectangle 119">
            <a:extLst>
              <a:ext uri="{FF2B5EF4-FFF2-40B4-BE49-F238E27FC236}">
                <a16:creationId xmlns:a16="http://schemas.microsoft.com/office/drawing/2014/main" id="{CD3C73EF-F8A6-48FD-8982-23E4731D2B35}"/>
              </a:ext>
            </a:extLst>
          </p:cNvPr>
          <p:cNvSpPr/>
          <p:nvPr/>
        </p:nvSpPr>
        <p:spPr>
          <a:xfrm>
            <a:off x="5357511" y="626179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21" name="Rectangle 120">
            <a:extLst>
              <a:ext uri="{FF2B5EF4-FFF2-40B4-BE49-F238E27FC236}">
                <a16:creationId xmlns:a16="http://schemas.microsoft.com/office/drawing/2014/main" id="{E5325C50-28A6-4A9E-9BB7-31366B9DC421}"/>
              </a:ext>
            </a:extLst>
          </p:cNvPr>
          <p:cNvSpPr/>
          <p:nvPr/>
        </p:nvSpPr>
        <p:spPr>
          <a:xfrm>
            <a:off x="5361430" y="640375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grpSp>
        <p:nvGrpSpPr>
          <p:cNvPr id="122" name="Group 121">
            <a:extLst>
              <a:ext uri="{FF2B5EF4-FFF2-40B4-BE49-F238E27FC236}">
                <a16:creationId xmlns:a16="http://schemas.microsoft.com/office/drawing/2014/main" id="{73A4FEA5-CFD0-409A-AB70-8FACD87B450F}"/>
              </a:ext>
            </a:extLst>
          </p:cNvPr>
          <p:cNvGrpSpPr/>
          <p:nvPr/>
        </p:nvGrpSpPr>
        <p:grpSpPr>
          <a:xfrm>
            <a:off x="1097920" y="1805570"/>
            <a:ext cx="3754704" cy="4559653"/>
            <a:chOff x="676457" y="1565476"/>
            <a:chExt cx="3754704" cy="4559653"/>
          </a:xfrm>
        </p:grpSpPr>
        <p:grpSp>
          <p:nvGrpSpPr>
            <p:cNvPr id="123" name="Group 342">
              <a:extLst>
                <a:ext uri="{FF2B5EF4-FFF2-40B4-BE49-F238E27FC236}">
                  <a16:creationId xmlns:a16="http://schemas.microsoft.com/office/drawing/2014/main" id="{77E306D1-EEDF-4509-8A94-0E209B92754F}"/>
                </a:ext>
              </a:extLst>
            </p:cNvPr>
            <p:cNvGrpSpPr>
              <a:grpSpLocks/>
            </p:cNvGrpSpPr>
            <p:nvPr/>
          </p:nvGrpSpPr>
          <p:grpSpPr bwMode="auto">
            <a:xfrm>
              <a:off x="676457" y="1565476"/>
              <a:ext cx="3754704" cy="4559653"/>
              <a:chOff x="4278259" y="1333501"/>
              <a:chExt cx="3902571" cy="5166215"/>
            </a:xfrm>
          </p:grpSpPr>
          <p:grpSp>
            <p:nvGrpSpPr>
              <p:cNvPr id="129" name="Group 5">
                <a:extLst>
                  <a:ext uri="{FF2B5EF4-FFF2-40B4-BE49-F238E27FC236}">
                    <a16:creationId xmlns:a16="http://schemas.microsoft.com/office/drawing/2014/main" id="{0B3AAF48-1B60-4362-8782-91DF2F23306F}"/>
                  </a:ext>
                </a:extLst>
              </p:cNvPr>
              <p:cNvGrpSpPr>
                <a:grpSpLocks noChangeAspect="1"/>
              </p:cNvGrpSpPr>
              <p:nvPr/>
            </p:nvGrpSpPr>
            <p:grpSpPr bwMode="auto">
              <a:xfrm>
                <a:off x="4278259" y="1333501"/>
                <a:ext cx="3902571" cy="5166215"/>
                <a:chOff x="3081647" y="794776"/>
                <a:chExt cx="4311254" cy="5704263"/>
              </a:xfrm>
            </p:grpSpPr>
            <p:sp>
              <p:nvSpPr>
                <p:cNvPr id="153" name="Freeform 8">
                  <a:extLst>
                    <a:ext uri="{FF2B5EF4-FFF2-40B4-BE49-F238E27FC236}">
                      <a16:creationId xmlns:a16="http://schemas.microsoft.com/office/drawing/2014/main" id="{C5D8A086-47E3-423C-B156-92EB433F13F3}"/>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9FE5B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4" name="Freeform 10">
                  <a:extLst>
                    <a:ext uri="{FF2B5EF4-FFF2-40B4-BE49-F238E27FC236}">
                      <a16:creationId xmlns:a16="http://schemas.microsoft.com/office/drawing/2014/main" id="{EFF65617-861D-46B2-8119-968B29DF109C}"/>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rgbClr val="9FE5B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12">
                  <a:extLst>
                    <a:ext uri="{FF2B5EF4-FFF2-40B4-BE49-F238E27FC236}">
                      <a16:creationId xmlns:a16="http://schemas.microsoft.com/office/drawing/2014/main" id="{5E0CB099-7523-4549-8B69-3A37E4BC86CF}"/>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14">
                  <a:extLst>
                    <a:ext uri="{FF2B5EF4-FFF2-40B4-BE49-F238E27FC236}">
                      <a16:creationId xmlns:a16="http://schemas.microsoft.com/office/drawing/2014/main" id="{934BA96F-80D8-494F-B77C-2524E61B16D1}"/>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16">
                  <a:extLst>
                    <a:ext uri="{FF2B5EF4-FFF2-40B4-BE49-F238E27FC236}">
                      <a16:creationId xmlns:a16="http://schemas.microsoft.com/office/drawing/2014/main" id="{40EEE2CB-A349-482E-ABE9-52E8F698B397}"/>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88BE99"/>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8" name="Freeform 20">
                  <a:extLst>
                    <a:ext uri="{FF2B5EF4-FFF2-40B4-BE49-F238E27FC236}">
                      <a16:creationId xmlns:a16="http://schemas.microsoft.com/office/drawing/2014/main" id="{945DEE28-158B-4750-A294-DCC2A6EBFD9A}"/>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22">
                  <a:extLst>
                    <a:ext uri="{FF2B5EF4-FFF2-40B4-BE49-F238E27FC236}">
                      <a16:creationId xmlns:a16="http://schemas.microsoft.com/office/drawing/2014/main" id="{EAB731B6-CC39-4459-93DB-F43DC3E3721C}"/>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rgbClr val="88BE99"/>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25">
                  <a:extLst>
                    <a:ext uri="{FF2B5EF4-FFF2-40B4-BE49-F238E27FC236}">
                      <a16:creationId xmlns:a16="http://schemas.microsoft.com/office/drawing/2014/main" id="{F71064E1-704F-44CB-90E2-71A281CBE04D}"/>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1" name="Freeform 26">
                  <a:extLst>
                    <a:ext uri="{FF2B5EF4-FFF2-40B4-BE49-F238E27FC236}">
                      <a16:creationId xmlns:a16="http://schemas.microsoft.com/office/drawing/2014/main" id="{418D346E-D3AF-49C8-AE71-B791C79294FD}"/>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88BE99"/>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2" name="Freeform 29">
                  <a:extLst>
                    <a:ext uri="{FF2B5EF4-FFF2-40B4-BE49-F238E27FC236}">
                      <a16:creationId xmlns:a16="http://schemas.microsoft.com/office/drawing/2014/main" id="{7E6F194C-91CC-4E30-9B5A-BE08AE942FBB}"/>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2E6C47"/>
                </a:solidFill>
                <a:ln w="6350" cap="sq">
                  <a:solidFill>
                    <a:schemeClr val="tx1">
                      <a:lumMod val="50000"/>
                      <a:lumOff val="50000"/>
                    </a:schemeClr>
                  </a:solidFill>
                  <a:prstDash val="solid"/>
                  <a:bevel/>
                  <a:headEnd/>
                  <a:tailEnd/>
                </a:ln>
                <a:extLst/>
              </p:spPr>
              <p:txBody>
                <a:bodyPr/>
                <a:lstStyle/>
                <a:p>
                  <a:pPr>
                    <a:defRPr/>
                  </a:pPr>
                  <a:endParaRPr lang="en-GB" sz="800" b="1" dirty="0">
                    <a:latin typeface="+mj-lt"/>
                  </a:endParaRPr>
                </a:p>
              </p:txBody>
            </p:sp>
            <p:sp>
              <p:nvSpPr>
                <p:cNvPr id="163" name="Freeform 30">
                  <a:extLst>
                    <a:ext uri="{FF2B5EF4-FFF2-40B4-BE49-F238E27FC236}">
                      <a16:creationId xmlns:a16="http://schemas.microsoft.com/office/drawing/2014/main" id="{EE8519D4-57DD-4FB6-8C32-BD4C68740659}"/>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rgbClr val="9FE5B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4" name="Freeform 33">
                  <a:extLst>
                    <a:ext uri="{FF2B5EF4-FFF2-40B4-BE49-F238E27FC236}">
                      <a16:creationId xmlns:a16="http://schemas.microsoft.com/office/drawing/2014/main" id="{38CA76A6-2D55-4471-B895-EB6FC93768E2}"/>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9FE5B0"/>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5" name="Freeform 35">
                  <a:extLst>
                    <a:ext uri="{FF2B5EF4-FFF2-40B4-BE49-F238E27FC236}">
                      <a16:creationId xmlns:a16="http://schemas.microsoft.com/office/drawing/2014/main" id="{9F3A624C-97AA-44D8-863D-D85804CACF66}"/>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rgbClr val="88BE99"/>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6" name="Freeform 36">
                  <a:extLst>
                    <a:ext uri="{FF2B5EF4-FFF2-40B4-BE49-F238E27FC236}">
                      <a16:creationId xmlns:a16="http://schemas.microsoft.com/office/drawing/2014/main" id="{092D0F0C-6A83-46CA-9486-FACC1CF26EE0}"/>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7" name="Freeform 38">
                  <a:extLst>
                    <a:ext uri="{FF2B5EF4-FFF2-40B4-BE49-F238E27FC236}">
                      <a16:creationId xmlns:a16="http://schemas.microsoft.com/office/drawing/2014/main" id="{F53CD518-DC04-478A-85F1-409325A9FFB9}"/>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8" name="Freeform 40">
                  <a:extLst>
                    <a:ext uri="{FF2B5EF4-FFF2-40B4-BE49-F238E27FC236}">
                      <a16:creationId xmlns:a16="http://schemas.microsoft.com/office/drawing/2014/main" id="{980B302D-30AC-4D11-A6C6-0B0F26FFFB41}"/>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9" name="Freeform 42">
                  <a:extLst>
                    <a:ext uri="{FF2B5EF4-FFF2-40B4-BE49-F238E27FC236}">
                      <a16:creationId xmlns:a16="http://schemas.microsoft.com/office/drawing/2014/main" id="{BEC7505C-161D-48F9-9670-7F16251E70B3}"/>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0" name="Freeform 44">
                  <a:extLst>
                    <a:ext uri="{FF2B5EF4-FFF2-40B4-BE49-F238E27FC236}">
                      <a16:creationId xmlns:a16="http://schemas.microsoft.com/office/drawing/2014/main" id="{E3F19F1B-AE60-4FBE-8DDC-FDC83583C4B1}"/>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1" name="Freeform 46">
                  <a:extLst>
                    <a:ext uri="{FF2B5EF4-FFF2-40B4-BE49-F238E27FC236}">
                      <a16:creationId xmlns:a16="http://schemas.microsoft.com/office/drawing/2014/main" id="{4A750010-8F81-48C2-A091-BE4F8141D2C4}"/>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2" name="Freeform 48">
                  <a:extLst>
                    <a:ext uri="{FF2B5EF4-FFF2-40B4-BE49-F238E27FC236}">
                      <a16:creationId xmlns:a16="http://schemas.microsoft.com/office/drawing/2014/main" id="{8CB38271-D958-4DB7-992E-FB71B898A424}"/>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rgbClr val="9FE5B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3" name="Freeform 50">
                  <a:extLst>
                    <a:ext uri="{FF2B5EF4-FFF2-40B4-BE49-F238E27FC236}">
                      <a16:creationId xmlns:a16="http://schemas.microsoft.com/office/drawing/2014/main" id="{107CDF5F-0563-4418-BC4A-E4EF18F3920B}"/>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74" name="Freeform 53">
                  <a:extLst>
                    <a:ext uri="{FF2B5EF4-FFF2-40B4-BE49-F238E27FC236}">
                      <a16:creationId xmlns:a16="http://schemas.microsoft.com/office/drawing/2014/main" id="{B4724862-59AC-4EF8-9145-2A10ABBCEF51}"/>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5" name="Freeform 54">
                  <a:extLst>
                    <a:ext uri="{FF2B5EF4-FFF2-40B4-BE49-F238E27FC236}">
                      <a16:creationId xmlns:a16="http://schemas.microsoft.com/office/drawing/2014/main" id="{A19B6329-93EC-42DA-8F31-2855EBC105AC}"/>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6" name="Freeform 53">
                  <a:extLst>
                    <a:ext uri="{FF2B5EF4-FFF2-40B4-BE49-F238E27FC236}">
                      <a16:creationId xmlns:a16="http://schemas.microsoft.com/office/drawing/2014/main" id="{34135E6D-9931-4CCC-9E70-982AD1539946}"/>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2E6C47"/>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30" name="Rectangle 30">
                <a:extLst>
                  <a:ext uri="{FF2B5EF4-FFF2-40B4-BE49-F238E27FC236}">
                    <a16:creationId xmlns:a16="http://schemas.microsoft.com/office/drawing/2014/main" id="{BBE7C41D-728D-4C0D-B294-28A6FE8F78DA}"/>
                  </a:ext>
                </a:extLst>
              </p:cNvPr>
              <p:cNvSpPr>
                <a:spLocks noChangeArrowheads="1"/>
              </p:cNvSpPr>
              <p:nvPr/>
            </p:nvSpPr>
            <p:spPr bwMode="auto">
              <a:xfrm>
                <a:off x="5251706" y="5888788"/>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r>
                  <a:rPr lang="en-US" altLang="en-US" sz="800" b="1" dirty="0">
                    <a:solidFill>
                      <a:schemeClr val="bg1"/>
                    </a:solidFill>
                    <a:latin typeface="+mj-lt"/>
                  </a:rPr>
                  <a:t> Occidental</a:t>
                </a:r>
              </a:p>
            </p:txBody>
          </p:sp>
          <p:sp>
            <p:nvSpPr>
              <p:cNvPr id="131" name="Rectangle 30">
                <a:extLst>
                  <a:ext uri="{FF2B5EF4-FFF2-40B4-BE49-F238E27FC236}">
                    <a16:creationId xmlns:a16="http://schemas.microsoft.com/office/drawing/2014/main" id="{19B18BD1-50EC-4778-8EDD-850D52B61A93}"/>
                  </a:ext>
                </a:extLst>
              </p:cNvPr>
              <p:cNvSpPr>
                <a:spLocks noChangeArrowheads="1"/>
              </p:cNvSpPr>
              <p:nvPr/>
            </p:nvSpPr>
            <p:spPr bwMode="auto">
              <a:xfrm>
                <a:off x="6517384" y="6240872"/>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32" name="Rectangle 30">
                <a:extLst>
                  <a:ext uri="{FF2B5EF4-FFF2-40B4-BE49-F238E27FC236}">
                    <a16:creationId xmlns:a16="http://schemas.microsoft.com/office/drawing/2014/main" id="{4324074B-20A7-4002-BD2C-E7F2004D13A4}"/>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33" name="Rectangle 30">
                <a:extLst>
                  <a:ext uri="{FF2B5EF4-FFF2-40B4-BE49-F238E27FC236}">
                    <a16:creationId xmlns:a16="http://schemas.microsoft.com/office/drawing/2014/main" id="{D9142249-0999-4C18-BF4F-18B4D8BA9EA3}"/>
                  </a:ext>
                </a:extLst>
              </p:cNvPr>
              <p:cNvSpPr>
                <a:spLocks noChangeArrowheads="1"/>
              </p:cNvSpPr>
              <p:nvPr/>
            </p:nvSpPr>
            <p:spPr bwMode="auto">
              <a:xfrm>
                <a:off x="4693158" y="5543235"/>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34" name="Rectangle 30">
                <a:extLst>
                  <a:ext uri="{FF2B5EF4-FFF2-40B4-BE49-F238E27FC236}">
                    <a16:creationId xmlns:a16="http://schemas.microsoft.com/office/drawing/2014/main" id="{D6EC3ABB-B7A8-4373-BFF5-D452CFB0588B}"/>
                  </a:ext>
                </a:extLst>
              </p:cNvPr>
              <p:cNvSpPr>
                <a:spLocks noChangeArrowheads="1"/>
              </p:cNvSpPr>
              <p:nvPr/>
            </p:nvSpPr>
            <p:spPr bwMode="auto">
              <a:xfrm>
                <a:off x="5541331" y="570600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solidFill>
                      <a:schemeClr val="bg1"/>
                    </a:solidFill>
                    <a:latin typeface="+mj-lt"/>
                  </a:rPr>
                  <a:t>Tandjilé</a:t>
                </a:r>
                <a:endParaRPr lang="en-US" altLang="en-US" sz="800" b="1" dirty="0">
                  <a:solidFill>
                    <a:schemeClr val="bg1"/>
                  </a:solidFill>
                  <a:latin typeface="+mj-lt"/>
                </a:endParaRPr>
              </a:p>
            </p:txBody>
          </p:sp>
          <p:sp>
            <p:nvSpPr>
              <p:cNvPr id="135" name="Rectangle 30">
                <a:extLst>
                  <a:ext uri="{FF2B5EF4-FFF2-40B4-BE49-F238E27FC236}">
                    <a16:creationId xmlns:a16="http://schemas.microsoft.com/office/drawing/2014/main" id="{20CB0904-3193-4B8B-ADBD-5F776A8F21AB}"/>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36" name="Rectangle 30">
                <a:extLst>
                  <a:ext uri="{FF2B5EF4-FFF2-40B4-BE49-F238E27FC236}">
                    <a16:creationId xmlns:a16="http://schemas.microsoft.com/office/drawing/2014/main" id="{A729EB2A-28AE-46EB-9DA6-1597828204CE}"/>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37" name="Rectangle 30">
                <a:extLst>
                  <a:ext uri="{FF2B5EF4-FFF2-40B4-BE49-F238E27FC236}">
                    <a16:creationId xmlns:a16="http://schemas.microsoft.com/office/drawing/2014/main" id="{1F2D4B11-8515-491C-BDDE-A092441C8630}"/>
                  </a:ext>
                </a:extLst>
              </p:cNvPr>
              <p:cNvSpPr>
                <a:spLocks noChangeArrowheads="1"/>
              </p:cNvSpPr>
              <p:nvPr/>
            </p:nvSpPr>
            <p:spPr bwMode="auto">
              <a:xfrm>
                <a:off x="4373983" y="1878809"/>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38" name="Rectangle 30">
                <a:extLst>
                  <a:ext uri="{FF2B5EF4-FFF2-40B4-BE49-F238E27FC236}">
                    <a16:creationId xmlns:a16="http://schemas.microsoft.com/office/drawing/2014/main" id="{1DD5C83D-879B-494F-BB10-8F51CA315971}"/>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39" name="Rectangle 30">
                <a:extLst>
                  <a:ext uri="{FF2B5EF4-FFF2-40B4-BE49-F238E27FC236}">
                    <a16:creationId xmlns:a16="http://schemas.microsoft.com/office/drawing/2014/main" id="{BB06E90D-8DD7-4CF2-8B67-885E4E7B5428}"/>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40" name="Rectangle 30">
                <a:extLst>
                  <a:ext uri="{FF2B5EF4-FFF2-40B4-BE49-F238E27FC236}">
                    <a16:creationId xmlns:a16="http://schemas.microsoft.com/office/drawing/2014/main" id="{F59F63E6-F696-4A7E-8AA3-3A4E259D0A4D}"/>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Guéra</a:t>
                </a:r>
                <a:endParaRPr lang="en-US" altLang="en-US" sz="800" b="1" dirty="0">
                  <a:solidFill>
                    <a:schemeClr val="bg1"/>
                  </a:solidFill>
                  <a:latin typeface="+mj-lt"/>
                </a:endParaRPr>
              </a:p>
            </p:txBody>
          </p:sp>
          <p:sp>
            <p:nvSpPr>
              <p:cNvPr id="141" name="Rectangle 30">
                <a:extLst>
                  <a:ext uri="{FF2B5EF4-FFF2-40B4-BE49-F238E27FC236}">
                    <a16:creationId xmlns:a16="http://schemas.microsoft.com/office/drawing/2014/main" id="{1DD4BC56-B609-4C4C-9FB2-255A5A34D166}"/>
                  </a:ext>
                </a:extLst>
              </p:cNvPr>
              <p:cNvSpPr>
                <a:spLocks noChangeArrowheads="1"/>
              </p:cNvSpPr>
              <p:nvPr/>
            </p:nvSpPr>
            <p:spPr bwMode="auto">
              <a:xfrm>
                <a:off x="4278259" y="4693457"/>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42" name="Rectangle 30">
                <a:extLst>
                  <a:ext uri="{FF2B5EF4-FFF2-40B4-BE49-F238E27FC236}">
                    <a16:creationId xmlns:a16="http://schemas.microsoft.com/office/drawing/2014/main" id="{1254ACF2-14CF-4411-B8D3-05EA86046418}"/>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43" name="Rectangle 30">
                <a:extLst>
                  <a:ext uri="{FF2B5EF4-FFF2-40B4-BE49-F238E27FC236}">
                    <a16:creationId xmlns:a16="http://schemas.microsoft.com/office/drawing/2014/main" id="{559530AA-D4BB-4A25-8BB8-8D63C53B62C8}"/>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44" name="Rectangle 30">
                <a:extLst>
                  <a:ext uri="{FF2B5EF4-FFF2-40B4-BE49-F238E27FC236}">
                    <a16:creationId xmlns:a16="http://schemas.microsoft.com/office/drawing/2014/main" id="{6A4BDFB4-7C51-4F92-B431-987AC5838BBC}"/>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45" name="Rectangle 30">
                <a:extLst>
                  <a:ext uri="{FF2B5EF4-FFF2-40B4-BE49-F238E27FC236}">
                    <a16:creationId xmlns:a16="http://schemas.microsoft.com/office/drawing/2014/main" id="{052CAE9B-049A-4A81-B717-90896D03D063}"/>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46" name="Rectangle 30">
                <a:extLst>
                  <a:ext uri="{FF2B5EF4-FFF2-40B4-BE49-F238E27FC236}">
                    <a16:creationId xmlns:a16="http://schemas.microsoft.com/office/drawing/2014/main" id="{E802F215-8CA4-4F54-88C1-11E09C8E005B}"/>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47" name="Rectangle 30">
                <a:extLst>
                  <a:ext uri="{FF2B5EF4-FFF2-40B4-BE49-F238E27FC236}">
                    <a16:creationId xmlns:a16="http://schemas.microsoft.com/office/drawing/2014/main" id="{AF2D4BCF-8ED2-4FDC-9665-69D228987632}"/>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48" name="Rectangle 30">
                <a:extLst>
                  <a:ext uri="{FF2B5EF4-FFF2-40B4-BE49-F238E27FC236}">
                    <a16:creationId xmlns:a16="http://schemas.microsoft.com/office/drawing/2014/main" id="{D7D71F13-FC45-4C3E-BBD6-40A0830E4B0E}"/>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49" name="Rectangle 30">
                <a:extLst>
                  <a:ext uri="{FF2B5EF4-FFF2-40B4-BE49-F238E27FC236}">
                    <a16:creationId xmlns:a16="http://schemas.microsoft.com/office/drawing/2014/main" id="{5171970A-08C8-4926-A1CE-232D7B1088A0}"/>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50" name="Rectangle 30">
                <a:extLst>
                  <a:ext uri="{FF2B5EF4-FFF2-40B4-BE49-F238E27FC236}">
                    <a16:creationId xmlns:a16="http://schemas.microsoft.com/office/drawing/2014/main" id="{04D71159-B582-473A-8D82-5D5CB523B959}"/>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51" name="Rectangle 30">
                <a:extLst>
                  <a:ext uri="{FF2B5EF4-FFF2-40B4-BE49-F238E27FC236}">
                    <a16:creationId xmlns:a16="http://schemas.microsoft.com/office/drawing/2014/main" id="{D1F14216-7D3D-4E50-90A9-21CFA8BF5411}"/>
                  </a:ext>
                </a:extLst>
              </p:cNvPr>
              <p:cNvSpPr>
                <a:spLocks noChangeArrowheads="1"/>
              </p:cNvSpPr>
              <p:nvPr/>
            </p:nvSpPr>
            <p:spPr bwMode="auto">
              <a:xfrm>
                <a:off x="5342713" y="6144207"/>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52" name="Rectangle 30">
                <a:extLst>
                  <a:ext uri="{FF2B5EF4-FFF2-40B4-BE49-F238E27FC236}">
                    <a16:creationId xmlns:a16="http://schemas.microsoft.com/office/drawing/2014/main" id="{DEEF9C68-7226-4E48-B307-2B8FAF7EFF84}"/>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Ennedi</a:t>
                </a:r>
                <a:r>
                  <a:rPr lang="en-US" altLang="en-US" sz="800" b="1" dirty="0">
                    <a:solidFill>
                      <a:schemeClr val="bg1"/>
                    </a:solidFill>
                    <a:latin typeface="+mj-lt"/>
                  </a:rPr>
                  <a:t>-</a:t>
                </a:r>
              </a:p>
              <a:p>
                <a:pPr algn="ctr"/>
                <a:r>
                  <a:rPr lang="en-US" altLang="en-US" sz="800" b="1" dirty="0">
                    <a:solidFill>
                      <a:schemeClr val="bg1"/>
                    </a:solidFill>
                    <a:latin typeface="+mj-lt"/>
                  </a:rPr>
                  <a:t>Est</a:t>
                </a:r>
              </a:p>
            </p:txBody>
          </p:sp>
        </p:grpSp>
        <p:cxnSp>
          <p:nvCxnSpPr>
            <p:cNvPr id="124" name="Straight Connector 123">
              <a:extLst>
                <a:ext uri="{FF2B5EF4-FFF2-40B4-BE49-F238E27FC236}">
                  <a16:creationId xmlns:a16="http://schemas.microsoft.com/office/drawing/2014/main" id="{8315356D-DEF5-400F-A6D9-FAA0DF3BD025}"/>
                </a:ext>
              </a:extLst>
            </p:cNvPr>
            <p:cNvCxnSpPr>
              <a:cxnSpLocks/>
              <a:endCxn id="131" idx="1"/>
            </p:cNvCxnSpPr>
            <p:nvPr/>
          </p:nvCxnSpPr>
          <p:spPr>
            <a:xfrm>
              <a:off x="2459245" y="5773344"/>
              <a:ext cx="371498" cy="18488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47022333-DCBA-4656-86FF-8C398A54E1C6}"/>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891864FC-1DC0-43A5-9F66-D7D9E2EA476E}"/>
                </a:ext>
              </a:extLst>
            </p:cNvPr>
            <p:cNvCxnSpPr>
              <a:cxnSpLocks/>
              <a:stCxn id="172" idx="38"/>
            </p:cNvCxnSpPr>
            <p:nvPr/>
          </p:nvCxnSpPr>
          <p:spPr>
            <a:xfrm flipH="1">
              <a:off x="930878" y="5537290"/>
              <a:ext cx="912764" cy="127351"/>
            </a:xfrm>
            <a:prstGeom prst="line">
              <a:avLst/>
            </a:prstGeom>
            <a:ln w="28575">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99EC6269-D96A-4236-B499-0CF983921A05}"/>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78" name="Callout: Line 177">
            <a:extLst>
              <a:ext uri="{FF2B5EF4-FFF2-40B4-BE49-F238E27FC236}">
                <a16:creationId xmlns:a16="http://schemas.microsoft.com/office/drawing/2014/main" id="{43913ED2-0EBB-421D-95BC-CA57DF1D5A1D}"/>
              </a:ext>
            </a:extLst>
          </p:cNvPr>
          <p:cNvSpPr/>
          <p:nvPr/>
        </p:nvSpPr>
        <p:spPr>
          <a:xfrm>
            <a:off x="3170502" y="1706087"/>
            <a:ext cx="698888" cy="949475"/>
          </a:xfrm>
          <a:prstGeom prst="borderCallout1">
            <a:avLst>
              <a:gd name="adj1" fmla="val 96631"/>
              <a:gd name="adj2" fmla="val 69372"/>
              <a:gd name="adj3" fmla="val 241041"/>
              <a:gd name="adj4" fmla="val 4419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p>
          <a:p>
            <a:r>
              <a:rPr lang="fr-FR" sz="900" b="1" dirty="0">
                <a:solidFill>
                  <a:srgbClr val="A1187F"/>
                </a:solidFill>
                <a:latin typeface="Arial" pitchFamily="34" charset="0"/>
                <a:cs typeface="Arial" pitchFamily="34" charset="0"/>
              </a:rPr>
              <a:t>ECHO</a:t>
            </a:r>
          </a:p>
        </p:txBody>
      </p:sp>
      <p:sp>
        <p:nvSpPr>
          <p:cNvPr id="179" name="Callout: Line 178">
            <a:extLst>
              <a:ext uri="{FF2B5EF4-FFF2-40B4-BE49-F238E27FC236}">
                <a16:creationId xmlns:a16="http://schemas.microsoft.com/office/drawing/2014/main" id="{29D021D8-FB5A-4762-8EE5-255E9326CA00}"/>
              </a:ext>
            </a:extLst>
          </p:cNvPr>
          <p:cNvSpPr/>
          <p:nvPr/>
        </p:nvSpPr>
        <p:spPr>
          <a:xfrm>
            <a:off x="4607831" y="1529066"/>
            <a:ext cx="693619" cy="1244005"/>
          </a:xfrm>
          <a:prstGeom prst="borderCallout1">
            <a:avLst>
              <a:gd name="adj1" fmla="val 111609"/>
              <a:gd name="adj2" fmla="val -1232"/>
              <a:gd name="adj3" fmla="val 98158"/>
              <a:gd name="adj4" fmla="val 1878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a:solidFill>
                  <a:srgbClr val="0B76C2"/>
                </a:solidFill>
                <a:latin typeface="Arial" pitchFamily="34" charset="0"/>
                <a:cs typeface="Arial" pitchFamily="34" charset="0"/>
              </a:rPr>
              <a:t>IRC</a:t>
            </a:r>
          </a:p>
          <a:p>
            <a:r>
              <a:rPr lang="fr-FR" sz="900" b="1" dirty="0">
                <a:solidFill>
                  <a:srgbClr val="2784C6"/>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p>
          <a:p>
            <a:r>
              <a:rPr lang="fr-FR" sz="900" b="1" dirty="0">
                <a:solidFill>
                  <a:srgbClr val="A1187F"/>
                </a:solidFill>
                <a:latin typeface="Arial" pitchFamily="34" charset="0"/>
                <a:cs typeface="Arial" pitchFamily="34" charset="0"/>
              </a:rPr>
              <a:t>ECHO</a:t>
            </a:r>
            <a:endParaRPr lang="fr-FR" sz="900" b="1" dirty="0">
              <a:solidFill>
                <a:srgbClr val="0B76C2"/>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BPRM</a:t>
            </a:r>
          </a:p>
          <a:p>
            <a:r>
              <a:rPr lang="fr-FR" sz="900" b="1" dirty="0">
                <a:solidFill>
                  <a:srgbClr val="A1187F"/>
                </a:solidFill>
                <a:latin typeface="Arial" pitchFamily="34" charset="0"/>
                <a:cs typeface="Arial" pitchFamily="34" charset="0"/>
              </a:rPr>
              <a:t>UNHCR</a:t>
            </a:r>
          </a:p>
        </p:txBody>
      </p:sp>
      <p:sp>
        <p:nvSpPr>
          <p:cNvPr id="180" name="Callout: Line 179">
            <a:extLst>
              <a:ext uri="{FF2B5EF4-FFF2-40B4-BE49-F238E27FC236}">
                <a16:creationId xmlns:a16="http://schemas.microsoft.com/office/drawing/2014/main" id="{B74CFAEB-0A53-4570-B966-F9C1371270CC}"/>
              </a:ext>
            </a:extLst>
          </p:cNvPr>
          <p:cNvSpPr/>
          <p:nvPr/>
        </p:nvSpPr>
        <p:spPr>
          <a:xfrm>
            <a:off x="4575464" y="5204680"/>
            <a:ext cx="615516" cy="1160544"/>
          </a:xfrm>
          <a:prstGeom prst="borderCallout1">
            <a:avLst>
              <a:gd name="adj1" fmla="val -7066"/>
              <a:gd name="adj2" fmla="val -193536"/>
              <a:gd name="adj3" fmla="val 65199"/>
              <a:gd name="adj4" fmla="val -128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endParaRPr lang="fr-FR" sz="900" b="1" dirty="0">
              <a:solidFill>
                <a:srgbClr val="0B76C2"/>
              </a:solidFill>
              <a:latin typeface="Arial" pitchFamily="34" charset="0"/>
              <a:cs typeface="Arial" pitchFamily="34" charset="0"/>
            </a:endParaRPr>
          </a:p>
          <a:p>
            <a:r>
              <a:rPr lang="fr-FR" sz="900" b="1" dirty="0">
                <a:solidFill>
                  <a:srgbClr val="0B76C2"/>
                </a:solidFill>
                <a:latin typeface="Arial" pitchFamily="34" charset="0"/>
                <a:cs typeface="Arial" pitchFamily="34" charset="0"/>
              </a:rPr>
              <a:t>IRC</a:t>
            </a:r>
          </a:p>
          <a:p>
            <a:r>
              <a:rPr lang="fr-FR" sz="900" b="1" dirty="0">
                <a:solidFill>
                  <a:srgbClr val="2784C6"/>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p>
          <a:p>
            <a:r>
              <a:rPr lang="fr-FR" sz="900" b="1" dirty="0">
                <a:solidFill>
                  <a:srgbClr val="A1187F"/>
                </a:solidFill>
                <a:latin typeface="Arial" pitchFamily="34" charset="0"/>
                <a:cs typeface="Arial" pitchFamily="34" charset="0"/>
              </a:rPr>
              <a:t>ECHO</a:t>
            </a:r>
          </a:p>
        </p:txBody>
      </p:sp>
      <p:sp>
        <p:nvSpPr>
          <p:cNvPr id="181" name="Callout: Line 180">
            <a:extLst>
              <a:ext uri="{FF2B5EF4-FFF2-40B4-BE49-F238E27FC236}">
                <a16:creationId xmlns:a16="http://schemas.microsoft.com/office/drawing/2014/main" id="{F3979D0A-CE59-4E9D-8D14-75013BB3A603}"/>
              </a:ext>
            </a:extLst>
          </p:cNvPr>
          <p:cNvSpPr/>
          <p:nvPr/>
        </p:nvSpPr>
        <p:spPr>
          <a:xfrm>
            <a:off x="1075211" y="3012248"/>
            <a:ext cx="681653" cy="991667"/>
          </a:xfrm>
          <a:prstGeom prst="borderCallout1">
            <a:avLst>
              <a:gd name="adj1" fmla="val 113284"/>
              <a:gd name="adj2" fmla="val 114221"/>
              <a:gd name="adj3" fmla="val 61270"/>
              <a:gd name="adj4" fmla="val 10151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GAC</a:t>
            </a:r>
          </a:p>
        </p:txBody>
      </p:sp>
      <p:sp>
        <p:nvSpPr>
          <p:cNvPr id="182" name="Callout: Line 181">
            <a:extLst>
              <a:ext uri="{FF2B5EF4-FFF2-40B4-BE49-F238E27FC236}">
                <a16:creationId xmlns:a16="http://schemas.microsoft.com/office/drawing/2014/main" id="{05E6C783-83FF-4CE8-B8A8-9DF7DF8858BA}"/>
              </a:ext>
            </a:extLst>
          </p:cNvPr>
          <p:cNvSpPr/>
          <p:nvPr/>
        </p:nvSpPr>
        <p:spPr>
          <a:xfrm>
            <a:off x="71403" y="3673825"/>
            <a:ext cx="947804" cy="2111127"/>
          </a:xfrm>
          <a:prstGeom prst="borderCallout1">
            <a:avLst>
              <a:gd name="adj1" fmla="val 35463"/>
              <a:gd name="adj2" fmla="val 166629"/>
              <a:gd name="adj3" fmla="val 36604"/>
              <a:gd name="adj4" fmla="val 10151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Alima</a:t>
            </a:r>
          </a:p>
          <a:p>
            <a:r>
              <a:rPr lang="fr-FR" sz="900" b="1" dirty="0">
                <a:solidFill>
                  <a:srgbClr val="FF0000"/>
                </a:solidFill>
                <a:latin typeface="Arial" pitchFamily="34" charset="0"/>
                <a:cs typeface="Arial" pitchFamily="34" charset="0"/>
              </a:rPr>
              <a:t>Alerte Sante</a:t>
            </a:r>
          </a:p>
          <a:p>
            <a:r>
              <a:rPr lang="fr-FR" sz="900" b="1" dirty="0">
                <a:solidFill>
                  <a:srgbClr val="FF0000"/>
                </a:solidFill>
                <a:latin typeface="Arial" pitchFamily="34" charset="0"/>
                <a:cs typeface="Arial" pitchFamily="34" charset="0"/>
              </a:rPr>
              <a:t>IMC</a:t>
            </a:r>
          </a:p>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a:solidFill>
                  <a:srgbClr val="0B76C2"/>
                </a:solidFill>
                <a:latin typeface="Arial" pitchFamily="34" charset="0"/>
                <a:cs typeface="Arial" pitchFamily="34" charset="0"/>
              </a:rPr>
              <a:t>Alerte Sante</a:t>
            </a:r>
          </a:p>
          <a:p>
            <a:r>
              <a:rPr lang="fr-FR" sz="900" b="1" dirty="0">
                <a:solidFill>
                  <a:srgbClr val="0B76C2"/>
                </a:solidFill>
                <a:latin typeface="Arial" pitchFamily="34" charset="0"/>
                <a:cs typeface="Arial" pitchFamily="34" charset="0"/>
              </a:rPr>
              <a:t>Alima</a:t>
            </a:r>
          </a:p>
          <a:p>
            <a:r>
              <a:rPr lang="fr-FR" sz="900" b="1" dirty="0">
                <a:solidFill>
                  <a:srgbClr val="0B76C2"/>
                </a:solidFill>
                <a:latin typeface="Arial" pitchFamily="34" charset="0"/>
                <a:cs typeface="Arial" pitchFamily="34" charset="0"/>
              </a:rPr>
              <a:t>IRC</a:t>
            </a:r>
          </a:p>
          <a:p>
            <a:r>
              <a:rPr lang="fr-FR" sz="900" b="1" dirty="0">
                <a:solidFill>
                  <a:srgbClr val="2784C6"/>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endParaRPr lang="fr-FR" sz="900" b="1" dirty="0">
              <a:solidFill>
                <a:srgbClr val="0B76C2"/>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CDC</a:t>
            </a: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OFDA</a:t>
            </a:r>
          </a:p>
          <a:p>
            <a:r>
              <a:rPr lang="fr-FR" sz="900" b="1" dirty="0">
                <a:solidFill>
                  <a:srgbClr val="A1187F"/>
                </a:solidFill>
                <a:latin typeface="Arial" pitchFamily="34" charset="0"/>
                <a:cs typeface="Arial" pitchFamily="34" charset="0"/>
              </a:rPr>
              <a:t>SIDA</a:t>
            </a:r>
          </a:p>
        </p:txBody>
      </p:sp>
      <p:sp>
        <p:nvSpPr>
          <p:cNvPr id="183" name="Callout: Line 182">
            <a:extLst>
              <a:ext uri="{FF2B5EF4-FFF2-40B4-BE49-F238E27FC236}">
                <a16:creationId xmlns:a16="http://schemas.microsoft.com/office/drawing/2014/main" id="{0A61F71B-A559-4945-B181-C4C16BA5B046}"/>
              </a:ext>
            </a:extLst>
          </p:cNvPr>
          <p:cNvSpPr/>
          <p:nvPr/>
        </p:nvSpPr>
        <p:spPr>
          <a:xfrm>
            <a:off x="1446731" y="6267310"/>
            <a:ext cx="618540" cy="571109"/>
          </a:xfrm>
          <a:prstGeom prst="borderCallout1">
            <a:avLst>
              <a:gd name="adj1" fmla="val 686"/>
              <a:gd name="adj2" fmla="val 140969"/>
              <a:gd name="adj3" fmla="val 66873"/>
              <a:gd name="adj4" fmla="val 10109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SIDA</a:t>
            </a:r>
          </a:p>
        </p:txBody>
      </p:sp>
      <p:sp>
        <p:nvSpPr>
          <p:cNvPr id="184" name="Callout: Line 183">
            <a:extLst>
              <a:ext uri="{FF2B5EF4-FFF2-40B4-BE49-F238E27FC236}">
                <a16:creationId xmlns:a16="http://schemas.microsoft.com/office/drawing/2014/main" id="{E2BD2B90-259F-48DE-B0BD-F29677D550C4}"/>
              </a:ext>
            </a:extLst>
          </p:cNvPr>
          <p:cNvSpPr/>
          <p:nvPr/>
        </p:nvSpPr>
        <p:spPr>
          <a:xfrm>
            <a:off x="744016" y="5453716"/>
            <a:ext cx="609431" cy="1034170"/>
          </a:xfrm>
          <a:prstGeom prst="borderCallout1">
            <a:avLst>
              <a:gd name="adj1" fmla="val 49828"/>
              <a:gd name="adj2" fmla="val 240279"/>
              <a:gd name="adj3" fmla="val 42504"/>
              <a:gd name="adj4" fmla="val 10167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MSP</a:t>
            </a:r>
            <a:endParaRPr lang="fr-FR" sz="900" b="1" dirty="0">
              <a:solidFill>
                <a:srgbClr val="0B76C2"/>
              </a:solidFill>
              <a:latin typeface="Arial" pitchFamily="34" charset="0"/>
              <a:cs typeface="Arial" pitchFamily="34" charset="0"/>
            </a:endParaRPr>
          </a:p>
          <a:p>
            <a:r>
              <a:rPr lang="fr-FR" sz="900" b="1" dirty="0">
                <a:solidFill>
                  <a:srgbClr val="2784C6"/>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p>
          <a:p>
            <a:r>
              <a:rPr lang="fr-FR" sz="900" b="1" dirty="0">
                <a:solidFill>
                  <a:srgbClr val="A1187F"/>
                </a:solidFill>
                <a:latin typeface="Arial" pitchFamily="34" charset="0"/>
                <a:cs typeface="Arial" pitchFamily="34" charset="0"/>
              </a:rPr>
              <a:t>ECHO</a:t>
            </a:r>
            <a:endParaRPr lang="fr-FR" sz="900" b="1" dirty="0">
              <a:solidFill>
                <a:srgbClr val="0B76C2"/>
              </a:solidFill>
              <a:latin typeface="Arial" pitchFamily="34" charset="0"/>
              <a:cs typeface="Arial" pitchFamily="34" charset="0"/>
            </a:endParaRPr>
          </a:p>
        </p:txBody>
      </p:sp>
      <p:sp>
        <p:nvSpPr>
          <p:cNvPr id="185" name="Callout: Line 184">
            <a:extLst>
              <a:ext uri="{FF2B5EF4-FFF2-40B4-BE49-F238E27FC236}">
                <a16:creationId xmlns:a16="http://schemas.microsoft.com/office/drawing/2014/main" id="{000AD729-C1D3-426A-98C7-E803BD99BB20}"/>
              </a:ext>
            </a:extLst>
          </p:cNvPr>
          <p:cNvSpPr/>
          <p:nvPr/>
        </p:nvSpPr>
        <p:spPr>
          <a:xfrm>
            <a:off x="3702215" y="5851178"/>
            <a:ext cx="674878" cy="1035999"/>
          </a:xfrm>
          <a:prstGeom prst="borderCallout1">
            <a:avLst>
              <a:gd name="adj1" fmla="val 42461"/>
              <a:gd name="adj2" fmla="val -18797"/>
              <a:gd name="adj3" fmla="val 56176"/>
              <a:gd name="adj4" fmla="val 288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p>
          <a:p>
            <a:r>
              <a:rPr lang="fr-FR" sz="900" b="1" dirty="0">
                <a:solidFill>
                  <a:srgbClr val="A1187F"/>
                </a:solidFill>
                <a:latin typeface="Arial" pitchFamily="34" charset="0"/>
                <a:cs typeface="Arial" pitchFamily="34" charset="0"/>
              </a:rPr>
              <a:t>ECHO</a:t>
            </a:r>
            <a:endParaRPr lang="fr-FR" sz="900" b="1" dirty="0">
              <a:solidFill>
                <a:srgbClr val="FF0000"/>
              </a:solidFill>
              <a:latin typeface="Arial" pitchFamily="34" charset="0"/>
              <a:cs typeface="Arial" pitchFamily="34" charset="0"/>
            </a:endParaRPr>
          </a:p>
        </p:txBody>
      </p:sp>
      <p:sp>
        <p:nvSpPr>
          <p:cNvPr id="186" name="Callout: Line 185">
            <a:extLst>
              <a:ext uri="{FF2B5EF4-FFF2-40B4-BE49-F238E27FC236}">
                <a16:creationId xmlns:a16="http://schemas.microsoft.com/office/drawing/2014/main" id="{C56CB11F-9553-4817-A954-B46E1C821060}"/>
              </a:ext>
            </a:extLst>
          </p:cNvPr>
          <p:cNvSpPr/>
          <p:nvPr/>
        </p:nvSpPr>
        <p:spPr>
          <a:xfrm>
            <a:off x="75822" y="1537282"/>
            <a:ext cx="953693" cy="1956381"/>
          </a:xfrm>
          <a:prstGeom prst="borderCallout1">
            <a:avLst>
              <a:gd name="adj1" fmla="val 47912"/>
              <a:gd name="adj2" fmla="val 134599"/>
              <a:gd name="adj3" fmla="val 61270"/>
              <a:gd name="adj4" fmla="val 10151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Alima</a:t>
            </a:r>
          </a:p>
          <a:p>
            <a:r>
              <a:rPr lang="fr-FR" sz="900" b="1" dirty="0">
                <a:solidFill>
                  <a:srgbClr val="FF0000"/>
                </a:solidFill>
                <a:latin typeface="Arial" pitchFamily="34" charset="0"/>
                <a:cs typeface="Arial" pitchFamily="34" charset="0"/>
              </a:rPr>
              <a:t>Alerte Sante</a:t>
            </a:r>
          </a:p>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a:solidFill>
                  <a:srgbClr val="0B76C2"/>
                </a:solidFill>
                <a:latin typeface="Arial" pitchFamily="34" charset="0"/>
                <a:cs typeface="Arial" pitchFamily="34" charset="0"/>
              </a:rPr>
              <a:t>Alerte Sante</a:t>
            </a:r>
          </a:p>
          <a:p>
            <a:r>
              <a:rPr lang="fr-FR" sz="900" b="1" dirty="0">
                <a:solidFill>
                  <a:srgbClr val="0B76C2"/>
                </a:solidFill>
                <a:latin typeface="Arial" pitchFamily="34" charset="0"/>
                <a:cs typeface="Arial" pitchFamily="34" charset="0"/>
              </a:rPr>
              <a:t>Alima</a:t>
            </a:r>
          </a:p>
          <a:p>
            <a:r>
              <a:rPr lang="fr-FR" sz="900" b="1" dirty="0">
                <a:solidFill>
                  <a:srgbClr val="0B76C2"/>
                </a:solidFill>
                <a:latin typeface="Arial" pitchFamily="34" charset="0"/>
                <a:cs typeface="Arial" pitchFamily="34" charset="0"/>
              </a:rPr>
              <a:t>IRC</a:t>
            </a:r>
          </a:p>
          <a:p>
            <a:r>
              <a:rPr lang="fr-FR" sz="900" b="1" dirty="0">
                <a:solidFill>
                  <a:srgbClr val="0B76C2"/>
                </a:solidFill>
                <a:latin typeface="Arial" pitchFamily="34" charset="0"/>
                <a:cs typeface="Arial" pitchFamily="34" charset="0"/>
              </a:rPr>
              <a:t>UNICEF</a:t>
            </a:r>
          </a:p>
          <a:p>
            <a:r>
              <a:rPr lang="fr-FR" sz="900" b="1" dirty="0">
                <a:solidFill>
                  <a:srgbClr val="A1187F"/>
                </a:solidFill>
                <a:latin typeface="Arial" pitchFamily="34" charset="0"/>
                <a:cs typeface="Arial" pitchFamily="34" charset="0"/>
              </a:rPr>
              <a:t>USAID</a:t>
            </a: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CDC</a:t>
            </a: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SIDA</a:t>
            </a:r>
          </a:p>
        </p:txBody>
      </p:sp>
      <p:sp>
        <p:nvSpPr>
          <p:cNvPr id="93" name="Callout: Line 92">
            <a:extLst>
              <a:ext uri="{FF2B5EF4-FFF2-40B4-BE49-F238E27FC236}">
                <a16:creationId xmlns:a16="http://schemas.microsoft.com/office/drawing/2014/main" id="{5663AAD4-3EBD-4EFF-88B1-E4A7CAEF4E64}"/>
              </a:ext>
            </a:extLst>
          </p:cNvPr>
          <p:cNvSpPr/>
          <p:nvPr/>
        </p:nvSpPr>
        <p:spPr>
          <a:xfrm>
            <a:off x="2648065" y="6246966"/>
            <a:ext cx="618540" cy="591454"/>
          </a:xfrm>
          <a:prstGeom prst="borderCallout1">
            <a:avLst>
              <a:gd name="adj1" fmla="val 6882"/>
              <a:gd name="adj2" fmla="val -56141"/>
              <a:gd name="adj3" fmla="val 58964"/>
              <a:gd name="adj4" fmla="val -27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ACF</a:t>
            </a:r>
          </a:p>
          <a:p>
            <a:r>
              <a:rPr lang="fr-FR" sz="900" b="1" dirty="0">
                <a:solidFill>
                  <a:srgbClr val="2784C6"/>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p:txBody>
      </p:sp>
      <p:sp>
        <p:nvSpPr>
          <p:cNvPr id="92" name="Callout: Line 91">
            <a:extLst>
              <a:ext uri="{FF2B5EF4-FFF2-40B4-BE49-F238E27FC236}">
                <a16:creationId xmlns:a16="http://schemas.microsoft.com/office/drawing/2014/main" id="{E7C0CD49-94E0-4DFD-87F5-A835C446EC1C}"/>
              </a:ext>
            </a:extLst>
          </p:cNvPr>
          <p:cNvSpPr/>
          <p:nvPr/>
        </p:nvSpPr>
        <p:spPr>
          <a:xfrm>
            <a:off x="1836722" y="2564019"/>
            <a:ext cx="681653" cy="991667"/>
          </a:xfrm>
          <a:prstGeom prst="borderCallout1">
            <a:avLst>
              <a:gd name="adj1" fmla="val 140507"/>
              <a:gd name="adj2" fmla="val 125719"/>
              <a:gd name="adj3" fmla="val 61270"/>
              <a:gd name="adj4" fmla="val 10151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p>
          <a:p>
            <a:r>
              <a:rPr lang="fr-FR" sz="900" b="1" dirty="0">
                <a:solidFill>
                  <a:srgbClr val="A1187F"/>
                </a:solidFill>
                <a:latin typeface="Arial" pitchFamily="34" charset="0"/>
                <a:cs typeface="Arial" pitchFamily="34" charset="0"/>
              </a:rPr>
              <a:t>ECHO</a:t>
            </a:r>
          </a:p>
        </p:txBody>
      </p:sp>
      <p:pic>
        <p:nvPicPr>
          <p:cNvPr id="90" name="Picture 89" descr="A screenshot of a cell phone&#10;&#10;Description generated with high confidence">
            <a:extLst>
              <a:ext uri="{FF2B5EF4-FFF2-40B4-BE49-F238E27FC236}">
                <a16:creationId xmlns:a16="http://schemas.microsoft.com/office/drawing/2014/main" id="{F5F9AC99-7DE8-4985-8479-C92212B64E60}"/>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687918513"/>
      </p:ext>
    </p:extLst>
  </p:cSld>
  <p:clrMapOvr>
    <a:overrideClrMapping bg1="lt1" tx1="dk1" bg2="lt2" tx2="dk2" accent1="accent1" accent2="accent2" accent3="accent3" accent4="accent4" accent5="accent5" accent6="accent6" hlink="hlink" folHlink="folHlink"/>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926243" y="1800010"/>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926243" y="4306688"/>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2119009779"/>
              </p:ext>
            </p:extLst>
          </p:nvPr>
        </p:nvGraphicFramePr>
        <p:xfrm>
          <a:off x="7907441" y="2291336"/>
          <a:ext cx="1371028" cy="1960040"/>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Mayo-</a:t>
                      </a:r>
                      <a:r>
                        <a:rPr lang="fr-FR" sz="1050" b="0" i="0" u="none" strike="noStrike" dirty="0" err="1">
                          <a:solidFill>
                            <a:schemeClr val="bg1"/>
                          </a:solidFill>
                          <a:effectLst/>
                          <a:latin typeface="Arial" panose="020B0604020202020204" pitchFamily="34" charset="0"/>
                        </a:rPr>
                        <a:t>Kebbi</a:t>
                      </a:r>
                      <a:r>
                        <a:rPr lang="fr-FR" sz="1050" b="0" i="0" u="none" strike="noStrike" dirty="0">
                          <a:solidFill>
                            <a:schemeClr val="bg1"/>
                          </a:solidFill>
                          <a:effectLst/>
                          <a:latin typeface="Arial" panose="020B0604020202020204" pitchFamily="34" charset="0"/>
                        </a:rPr>
                        <a:t> 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52981503"/>
                  </a:ext>
                </a:extLst>
              </a:tr>
              <a:tr h="245005">
                <a:tc>
                  <a:txBody>
                    <a:bodyPr/>
                    <a:lstStyle/>
                    <a:p>
                      <a:pPr algn="ctr" rtl="0" fontAlgn="b"/>
                      <a:r>
                        <a:rPr lang="fr-FR" sz="1050" b="0" i="0" u="none" strike="noStrike" dirty="0">
                          <a:solidFill>
                            <a:schemeClr val="bg1"/>
                          </a:solidFill>
                          <a:effectLst/>
                          <a:latin typeface="Arial" panose="020B0604020202020204" pitchFamily="34" charset="0"/>
                        </a:rPr>
                        <a:t>Mayo-</a:t>
                      </a:r>
                      <a:r>
                        <a:rPr lang="fr-FR" sz="1050" b="0" i="0" u="none" strike="noStrike" dirty="0" err="1">
                          <a:solidFill>
                            <a:schemeClr val="bg1"/>
                          </a:solidFill>
                          <a:effectLst/>
                          <a:latin typeface="Arial" panose="020B0604020202020204" pitchFamily="34" charset="0"/>
                        </a:rPr>
                        <a:t>Kebbi</a:t>
                      </a:r>
                      <a:r>
                        <a:rPr lang="fr-FR" sz="1050" b="0" i="0" u="none" strike="noStrike" dirty="0">
                          <a:solidFill>
                            <a:schemeClr val="bg1"/>
                          </a:solidFill>
                          <a:effectLst/>
                          <a:latin typeface="Arial" panose="020B0604020202020204" pitchFamily="34" charset="0"/>
                        </a:rPr>
                        <a:t> Ouest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571819498"/>
                  </a:ext>
                </a:extLst>
              </a:tr>
              <a:tr h="245005">
                <a:tc>
                  <a:txBody>
                    <a:bodyPr/>
                    <a:lstStyle/>
                    <a:p>
                      <a:pPr algn="ctr" rtl="0" fontAlgn="b"/>
                      <a:r>
                        <a:rPr lang="fr-FR" sz="1050" b="0" i="0" u="none" strike="noStrike" dirty="0">
                          <a:solidFill>
                            <a:schemeClr val="bg1"/>
                          </a:solidFill>
                          <a:effectLst/>
                          <a:latin typeface="Arial" panose="020B0604020202020204" pitchFamily="34" charset="0"/>
                        </a:rPr>
                        <a:t>Moyen-Chari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572456629"/>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Ouaddai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00329947"/>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Salamat</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161524274"/>
                  </a:ext>
                </a:extLst>
              </a:tr>
              <a:tr h="245005">
                <a:tc>
                  <a:txBody>
                    <a:bodyPr/>
                    <a:lstStyle/>
                    <a:p>
                      <a:pPr algn="ctr" rtl="0" fontAlgn="b"/>
                      <a:r>
                        <a:rPr lang="fr-FR" sz="1050" b="0" i="0" u="none" strike="noStrike" dirty="0">
                          <a:solidFill>
                            <a:schemeClr val="bg1"/>
                          </a:solidFill>
                          <a:effectLst/>
                          <a:latin typeface="Arial" panose="020B0604020202020204" pitchFamily="34" charset="0"/>
                        </a:rPr>
                        <a:t>Sila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03523449"/>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Tandjile</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17545273"/>
                  </a:ext>
                </a:extLst>
              </a:tr>
              <a:tr h="245005">
                <a:tc>
                  <a:txBody>
                    <a:bodyPr/>
                    <a:lstStyle/>
                    <a:p>
                      <a:pPr algn="ctr" rtl="0" fontAlgn="b"/>
                      <a:r>
                        <a:rPr lang="fr-FR" sz="1050" b="0" i="0" u="none" strike="noStrike" dirty="0">
                          <a:solidFill>
                            <a:schemeClr val="bg1"/>
                          </a:solidFill>
                          <a:effectLst/>
                          <a:latin typeface="Arial" panose="020B0604020202020204" pitchFamily="34" charset="0"/>
                        </a:rPr>
                        <a:t>Wadi </a:t>
                      </a:r>
                      <a:r>
                        <a:rPr lang="fr-FR" sz="1050" b="0" i="0" u="none" strike="noStrike" dirty="0" err="1">
                          <a:solidFill>
                            <a:schemeClr val="bg1"/>
                          </a:solidFill>
                          <a:effectLst/>
                          <a:latin typeface="Arial" panose="020B0604020202020204" pitchFamily="34" charset="0"/>
                        </a:rPr>
                        <a:t>Fira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268287806"/>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151086712"/>
              </p:ext>
            </p:extLst>
          </p:nvPr>
        </p:nvGraphicFramePr>
        <p:xfrm>
          <a:off x="9520162" y="2249985"/>
          <a:ext cx="1547723" cy="1971696"/>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46462">
                <a:tc>
                  <a:txBody>
                    <a:bodyPr/>
                    <a:lstStyle/>
                    <a:p>
                      <a:pPr algn="ctr" rtl="0" fontAlgn="b"/>
                      <a:r>
                        <a:rPr lang="fr-FR" sz="1050" b="0" i="0" u="none" strike="noStrike" dirty="0">
                          <a:solidFill>
                            <a:schemeClr val="tx1"/>
                          </a:solidFill>
                          <a:effectLst/>
                          <a:latin typeface="Arial" panose="020B0604020202020204" pitchFamily="34" charset="0"/>
                        </a:rPr>
                        <a:t>24.8%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084845728"/>
                  </a:ext>
                </a:extLst>
              </a:tr>
              <a:tr h="246462">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811666152"/>
                  </a:ext>
                </a:extLst>
              </a:tr>
              <a:tr h="246462">
                <a:tc>
                  <a:txBody>
                    <a:bodyPr/>
                    <a:lstStyle/>
                    <a:p>
                      <a:pPr algn="ctr" rtl="0" fontAlgn="b"/>
                      <a:r>
                        <a:rPr lang="fr-FR" sz="1050" b="0" i="0" u="none" strike="noStrike" dirty="0">
                          <a:solidFill>
                            <a:schemeClr val="tx1"/>
                          </a:solidFill>
                          <a:effectLst/>
                          <a:latin typeface="Arial" panose="020B0604020202020204" pitchFamily="34" charset="0"/>
                        </a:rPr>
                        <a:t>5.9%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268114392"/>
                  </a:ext>
                </a:extLst>
              </a:tr>
              <a:tr h="246462">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378916704"/>
                  </a:ext>
                </a:extLst>
              </a:tr>
              <a:tr h="246462">
                <a:tc>
                  <a:txBody>
                    <a:bodyPr/>
                    <a:lstStyle/>
                    <a:p>
                      <a:pPr algn="ctr" rtl="0" fontAlgn="b"/>
                      <a:r>
                        <a:rPr lang="fr-FR" sz="1050" b="0" i="0" u="none" strike="noStrike" dirty="0">
                          <a:solidFill>
                            <a:schemeClr val="tx1"/>
                          </a:solidFill>
                          <a:effectLst/>
                          <a:latin typeface="Arial" panose="020B0604020202020204" pitchFamily="34" charset="0"/>
                        </a:rPr>
                        <a:t>41.9%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25600608"/>
                  </a:ext>
                </a:extLst>
              </a:tr>
              <a:tr h="246462">
                <a:tc>
                  <a:txBody>
                    <a:bodyPr/>
                    <a:lstStyle/>
                    <a:p>
                      <a:pPr algn="ctr" rtl="0" fontAlgn="b"/>
                      <a:r>
                        <a:rPr lang="fr-FR" sz="1050" b="0" i="0" u="none" strike="noStrike" dirty="0">
                          <a:solidFill>
                            <a:schemeClr val="tx1"/>
                          </a:solidFill>
                          <a:effectLst/>
                          <a:latin typeface="Arial" panose="020B0604020202020204" pitchFamily="34" charset="0"/>
                        </a:rPr>
                        <a:t>34.7%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742212261"/>
                  </a:ext>
                </a:extLst>
              </a:tr>
              <a:tr h="246462">
                <a:tc>
                  <a:txBody>
                    <a:bodyPr/>
                    <a:lstStyle/>
                    <a:p>
                      <a:pPr algn="ctr" rtl="0" fontAlgn="b"/>
                      <a:r>
                        <a:rPr lang="fr-FR" sz="1050" b="0" i="0" u="none" strike="noStrike" dirty="0">
                          <a:solidFill>
                            <a:schemeClr val="tx1"/>
                          </a:solidFill>
                          <a:effectLst/>
                          <a:latin typeface="Arial" panose="020B0604020202020204" pitchFamily="34" charset="0"/>
                        </a:rPr>
                        <a:t>39.5%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85990646"/>
                  </a:ext>
                </a:extLst>
              </a:tr>
              <a:tr h="246462">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567023788"/>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555885" y="4306314"/>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34.8%</a:t>
            </a:r>
          </a:p>
        </p:txBody>
      </p:sp>
      <p:sp>
        <p:nvSpPr>
          <p:cNvPr id="105" name="ColumnHeader">
            <a:extLst>
              <a:ext uri="{FF2B5EF4-FFF2-40B4-BE49-F238E27FC236}">
                <a16:creationId xmlns:a16="http://schemas.microsoft.com/office/drawing/2014/main" id="{3DC9E13E-1AC3-4CAD-A682-DA04565C9497}"/>
              </a:ext>
            </a:extLst>
          </p:cNvPr>
          <p:cNvSpPr>
            <a:spLocks noChangeArrowheads="1"/>
          </p:cNvSpPr>
          <p:nvPr/>
        </p:nvSpPr>
        <p:spPr bwMode="gray">
          <a:xfrm>
            <a:off x="7499279" y="4768204"/>
            <a:ext cx="4113212"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sp>
        <p:nvSpPr>
          <p:cNvPr id="109" name="Title 1">
            <a:extLst>
              <a:ext uri="{FF2B5EF4-FFF2-40B4-BE49-F238E27FC236}">
                <a16:creationId xmlns:a16="http://schemas.microsoft.com/office/drawing/2014/main" id="{617DAF27-177B-4806-9BDE-2AE666950074}"/>
              </a:ext>
            </a:extLst>
          </p:cNvPr>
          <p:cNvSpPr txBox="1">
            <a:spLocks/>
          </p:cNvSpPr>
          <p:nvPr/>
        </p:nvSpPr>
        <p:spPr>
          <a:xfrm>
            <a:off x="429655" y="8196"/>
            <a:ext cx="11332690"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la prise en charge de la malnutrition aigüe                   sévère (MAS)? (2/2)</a:t>
            </a:r>
            <a:br>
              <a:rPr lang="fr-FR" sz="3200" dirty="0">
                <a:cs typeface="Arial" pitchFamily="34" charset="0"/>
              </a:rPr>
            </a:br>
            <a:r>
              <a:rPr lang="fr-FR" sz="1400" dirty="0">
                <a:solidFill>
                  <a:srgbClr val="0070C0"/>
                </a:solidFill>
                <a:cs typeface="Arial" pitchFamily="34" charset="0"/>
              </a:rPr>
              <a:t>Cette action est menée par le Ministère de Santé Publique et appuyée par 8 exécutants dans les provinces</a:t>
            </a: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a:t>
            </a:r>
            <a:r>
              <a:rPr lang="fr-FR" sz="1200" b="1" dirty="0">
                <a:latin typeface="Arial" pitchFamily="34" charset="0"/>
                <a:cs typeface="Arial" pitchFamily="34" charset="0"/>
              </a:rPr>
              <a:t>la prise en charge de la malnutrition aigüe sévère </a:t>
            </a:r>
          </a:p>
        </p:txBody>
      </p:sp>
      <p:sp>
        <p:nvSpPr>
          <p:cNvPr id="112" name="Rectangle 111">
            <a:extLst>
              <a:ext uri="{FF2B5EF4-FFF2-40B4-BE49-F238E27FC236}">
                <a16:creationId xmlns:a16="http://schemas.microsoft.com/office/drawing/2014/main" id="{EC718F9A-1E43-4BA9-9EF6-2CDB72D21D54}"/>
              </a:ext>
            </a:extLst>
          </p:cNvPr>
          <p:cNvSpPr/>
          <p:nvPr/>
        </p:nvSpPr>
        <p:spPr>
          <a:xfrm>
            <a:off x="9557410" y="1789192"/>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Enfants de 6-59 mois  avec MAS</a:t>
            </a:r>
          </a:p>
        </p:txBody>
      </p:sp>
      <p:sp>
        <p:nvSpPr>
          <p:cNvPr id="100" name="Rectangle 99">
            <a:extLst>
              <a:ext uri="{FF2B5EF4-FFF2-40B4-BE49-F238E27FC236}">
                <a16:creationId xmlns:a16="http://schemas.microsoft.com/office/drawing/2014/main" id="{5269D7EF-34D2-48B1-AE2A-D92C4D6D0CA9}"/>
              </a:ext>
            </a:extLst>
          </p:cNvPr>
          <p:cNvSpPr/>
          <p:nvPr/>
        </p:nvSpPr>
        <p:spPr>
          <a:xfrm>
            <a:off x="6052983" y="4945478"/>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06" name="Rectangle 105">
            <a:extLst>
              <a:ext uri="{FF2B5EF4-FFF2-40B4-BE49-F238E27FC236}">
                <a16:creationId xmlns:a16="http://schemas.microsoft.com/office/drawing/2014/main" id="{1687D694-804A-4014-9B95-EF83D5D6D854}"/>
              </a:ext>
            </a:extLst>
          </p:cNvPr>
          <p:cNvSpPr/>
          <p:nvPr/>
        </p:nvSpPr>
        <p:spPr>
          <a:xfrm>
            <a:off x="6059318" y="5199888"/>
            <a:ext cx="257015" cy="130578"/>
          </a:xfrm>
          <a:prstGeom prst="rect">
            <a:avLst/>
          </a:prstGeom>
          <a:solidFill>
            <a:srgbClr val="CFF3DB"/>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7" name="Rectangle 106">
            <a:extLst>
              <a:ext uri="{FF2B5EF4-FFF2-40B4-BE49-F238E27FC236}">
                <a16:creationId xmlns:a16="http://schemas.microsoft.com/office/drawing/2014/main" id="{33852F3C-753B-4858-8C9C-354E4B01A9CF}"/>
              </a:ext>
            </a:extLst>
          </p:cNvPr>
          <p:cNvSpPr/>
          <p:nvPr/>
        </p:nvSpPr>
        <p:spPr>
          <a:xfrm>
            <a:off x="6059318" y="5373455"/>
            <a:ext cx="257015" cy="130578"/>
          </a:xfrm>
          <a:prstGeom prst="rect">
            <a:avLst/>
          </a:prstGeom>
          <a:solidFill>
            <a:srgbClr val="9FE5B0"/>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8" name="Rectangle 107">
            <a:extLst>
              <a:ext uri="{FF2B5EF4-FFF2-40B4-BE49-F238E27FC236}">
                <a16:creationId xmlns:a16="http://schemas.microsoft.com/office/drawing/2014/main" id="{7A3C22AD-7DFC-4376-B1AA-7788B36D32F3}"/>
              </a:ext>
            </a:extLst>
          </p:cNvPr>
          <p:cNvSpPr/>
          <p:nvPr/>
        </p:nvSpPr>
        <p:spPr>
          <a:xfrm>
            <a:off x="6059318" y="5547021"/>
            <a:ext cx="257015" cy="130578"/>
          </a:xfrm>
          <a:prstGeom prst="rect">
            <a:avLst/>
          </a:prstGeom>
          <a:solidFill>
            <a:srgbClr val="88BE99"/>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1" name="TextBox 110">
            <a:extLst>
              <a:ext uri="{FF2B5EF4-FFF2-40B4-BE49-F238E27FC236}">
                <a16:creationId xmlns:a16="http://schemas.microsoft.com/office/drawing/2014/main" id="{911F7C7F-391A-464D-915D-EE3984F7155E}"/>
              </a:ext>
            </a:extLst>
          </p:cNvPr>
          <p:cNvSpPr txBox="1"/>
          <p:nvPr/>
        </p:nvSpPr>
        <p:spPr>
          <a:xfrm>
            <a:off x="6376879" y="5176579"/>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13" name="TextBox 112">
            <a:extLst>
              <a:ext uri="{FF2B5EF4-FFF2-40B4-BE49-F238E27FC236}">
                <a16:creationId xmlns:a16="http://schemas.microsoft.com/office/drawing/2014/main" id="{31614A86-319A-43AA-8776-72E7364EC742}"/>
              </a:ext>
            </a:extLst>
          </p:cNvPr>
          <p:cNvSpPr txBox="1"/>
          <p:nvPr/>
        </p:nvSpPr>
        <p:spPr>
          <a:xfrm>
            <a:off x="6376881" y="5378281"/>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14" name="TextBox 113">
            <a:extLst>
              <a:ext uri="{FF2B5EF4-FFF2-40B4-BE49-F238E27FC236}">
                <a16:creationId xmlns:a16="http://schemas.microsoft.com/office/drawing/2014/main" id="{C877AA1F-5601-499D-B4F9-B42F92EFF630}"/>
              </a:ext>
            </a:extLst>
          </p:cNvPr>
          <p:cNvSpPr txBox="1"/>
          <p:nvPr/>
        </p:nvSpPr>
        <p:spPr>
          <a:xfrm>
            <a:off x="6376881" y="5553168"/>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15" name="TextBox 114">
            <a:extLst>
              <a:ext uri="{FF2B5EF4-FFF2-40B4-BE49-F238E27FC236}">
                <a16:creationId xmlns:a16="http://schemas.microsoft.com/office/drawing/2014/main" id="{9A18943C-D735-4B39-A5B3-8C8DC8B4D1D2}"/>
              </a:ext>
            </a:extLst>
          </p:cNvPr>
          <p:cNvSpPr txBox="1"/>
          <p:nvPr/>
        </p:nvSpPr>
        <p:spPr>
          <a:xfrm>
            <a:off x="6376881" y="5728055"/>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16" name="Rectangle 115">
            <a:extLst>
              <a:ext uri="{FF2B5EF4-FFF2-40B4-BE49-F238E27FC236}">
                <a16:creationId xmlns:a16="http://schemas.microsoft.com/office/drawing/2014/main" id="{1C45E9A8-734D-4486-A2DC-427163344FBA}"/>
              </a:ext>
            </a:extLst>
          </p:cNvPr>
          <p:cNvSpPr/>
          <p:nvPr/>
        </p:nvSpPr>
        <p:spPr>
          <a:xfrm>
            <a:off x="6059317" y="5728055"/>
            <a:ext cx="257015" cy="130578"/>
          </a:xfrm>
          <a:prstGeom prst="rect">
            <a:avLst/>
          </a:prstGeom>
          <a:solidFill>
            <a:srgbClr val="2E6C47"/>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7" name="Rectangle 116">
            <a:extLst>
              <a:ext uri="{FF2B5EF4-FFF2-40B4-BE49-F238E27FC236}">
                <a16:creationId xmlns:a16="http://schemas.microsoft.com/office/drawing/2014/main" id="{1C21038B-50F6-44E9-8257-CEE97F4FED47}"/>
              </a:ext>
            </a:extLst>
          </p:cNvPr>
          <p:cNvSpPr/>
          <p:nvPr/>
        </p:nvSpPr>
        <p:spPr>
          <a:xfrm>
            <a:off x="6031665" y="6067039"/>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18" name="Rectangle 117">
            <a:extLst>
              <a:ext uri="{FF2B5EF4-FFF2-40B4-BE49-F238E27FC236}">
                <a16:creationId xmlns:a16="http://schemas.microsoft.com/office/drawing/2014/main" id="{A5F03675-9E42-4A59-89AC-82A55CB3837C}"/>
              </a:ext>
            </a:extLst>
          </p:cNvPr>
          <p:cNvSpPr/>
          <p:nvPr/>
        </p:nvSpPr>
        <p:spPr>
          <a:xfrm>
            <a:off x="6115849" y="6112176"/>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19" name="Rectangle 118">
            <a:extLst>
              <a:ext uri="{FF2B5EF4-FFF2-40B4-BE49-F238E27FC236}">
                <a16:creationId xmlns:a16="http://schemas.microsoft.com/office/drawing/2014/main" id="{15AB6BC3-0DE7-440A-B914-32CAC93EC07A}"/>
              </a:ext>
            </a:extLst>
          </p:cNvPr>
          <p:cNvSpPr/>
          <p:nvPr/>
        </p:nvSpPr>
        <p:spPr>
          <a:xfrm>
            <a:off x="6001134" y="6288377"/>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20" name="Rectangle 119">
            <a:extLst>
              <a:ext uri="{FF2B5EF4-FFF2-40B4-BE49-F238E27FC236}">
                <a16:creationId xmlns:a16="http://schemas.microsoft.com/office/drawing/2014/main" id="{CD3C73EF-F8A6-48FD-8982-23E4731D2B35}"/>
              </a:ext>
            </a:extLst>
          </p:cNvPr>
          <p:cNvSpPr/>
          <p:nvPr/>
        </p:nvSpPr>
        <p:spPr>
          <a:xfrm>
            <a:off x="6001134" y="644425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21" name="Rectangle 120">
            <a:extLst>
              <a:ext uri="{FF2B5EF4-FFF2-40B4-BE49-F238E27FC236}">
                <a16:creationId xmlns:a16="http://schemas.microsoft.com/office/drawing/2014/main" id="{E5325C50-28A6-4A9E-9BB7-31366B9DC421}"/>
              </a:ext>
            </a:extLst>
          </p:cNvPr>
          <p:cNvSpPr/>
          <p:nvPr/>
        </p:nvSpPr>
        <p:spPr>
          <a:xfrm>
            <a:off x="6005053" y="658622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grpSp>
        <p:nvGrpSpPr>
          <p:cNvPr id="122" name="Group 121">
            <a:extLst>
              <a:ext uri="{FF2B5EF4-FFF2-40B4-BE49-F238E27FC236}">
                <a16:creationId xmlns:a16="http://schemas.microsoft.com/office/drawing/2014/main" id="{73A4FEA5-CFD0-409A-AB70-8FACD87B450F}"/>
              </a:ext>
            </a:extLst>
          </p:cNvPr>
          <p:cNvGrpSpPr/>
          <p:nvPr/>
        </p:nvGrpSpPr>
        <p:grpSpPr>
          <a:xfrm>
            <a:off x="1097920" y="1805570"/>
            <a:ext cx="3754704" cy="4575950"/>
            <a:chOff x="676457" y="1565476"/>
            <a:chExt cx="3754704" cy="4575950"/>
          </a:xfrm>
        </p:grpSpPr>
        <p:grpSp>
          <p:nvGrpSpPr>
            <p:cNvPr id="123" name="Group 342">
              <a:extLst>
                <a:ext uri="{FF2B5EF4-FFF2-40B4-BE49-F238E27FC236}">
                  <a16:creationId xmlns:a16="http://schemas.microsoft.com/office/drawing/2014/main" id="{77E306D1-EEDF-4509-8A94-0E209B92754F}"/>
                </a:ext>
              </a:extLst>
            </p:cNvPr>
            <p:cNvGrpSpPr>
              <a:grpSpLocks/>
            </p:cNvGrpSpPr>
            <p:nvPr/>
          </p:nvGrpSpPr>
          <p:grpSpPr bwMode="auto">
            <a:xfrm>
              <a:off x="676457" y="1565476"/>
              <a:ext cx="3754704" cy="4575950"/>
              <a:chOff x="4278259" y="1333501"/>
              <a:chExt cx="3902571" cy="5184680"/>
            </a:xfrm>
          </p:grpSpPr>
          <p:grpSp>
            <p:nvGrpSpPr>
              <p:cNvPr id="129" name="Group 5">
                <a:extLst>
                  <a:ext uri="{FF2B5EF4-FFF2-40B4-BE49-F238E27FC236}">
                    <a16:creationId xmlns:a16="http://schemas.microsoft.com/office/drawing/2014/main" id="{0B3AAF48-1B60-4362-8782-91DF2F23306F}"/>
                  </a:ext>
                </a:extLst>
              </p:cNvPr>
              <p:cNvGrpSpPr>
                <a:grpSpLocks noChangeAspect="1"/>
              </p:cNvGrpSpPr>
              <p:nvPr/>
            </p:nvGrpSpPr>
            <p:grpSpPr bwMode="auto">
              <a:xfrm>
                <a:off x="4278259" y="1333501"/>
                <a:ext cx="3902571" cy="5167115"/>
                <a:chOff x="3081647" y="794776"/>
                <a:chExt cx="4311254" cy="5705257"/>
              </a:xfrm>
            </p:grpSpPr>
            <p:sp>
              <p:nvSpPr>
                <p:cNvPr id="153" name="Freeform 8">
                  <a:extLst>
                    <a:ext uri="{FF2B5EF4-FFF2-40B4-BE49-F238E27FC236}">
                      <a16:creationId xmlns:a16="http://schemas.microsoft.com/office/drawing/2014/main" id="{C5D8A086-47E3-423C-B156-92EB433F13F3}"/>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4" name="Freeform 10">
                  <a:extLst>
                    <a:ext uri="{FF2B5EF4-FFF2-40B4-BE49-F238E27FC236}">
                      <a16:creationId xmlns:a16="http://schemas.microsoft.com/office/drawing/2014/main" id="{EFF65617-861D-46B2-8119-968B29DF109C}"/>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rgbClr val="CCCCCC"/>
                </a:solidFill>
                <a:ln w="9525">
                  <a:solidFill>
                    <a:schemeClr val="tx1">
                      <a:lumMod val="50000"/>
                      <a:lumOff val="50000"/>
                    </a:schemeClr>
                  </a:solidFill>
                  <a:round/>
                  <a:headEnd/>
                  <a:tailEnd/>
                </a:ln>
              </p:spPr>
              <p:txBody>
                <a:bodyPr/>
                <a:lstStyle/>
                <a:p>
                  <a:endParaRPr lang="en-GB" sz="800" b="1">
                    <a:latin typeface="+mj-lt"/>
                  </a:endParaRPr>
                </a:p>
              </p:txBody>
            </p:sp>
            <p:sp>
              <p:nvSpPr>
                <p:cNvPr id="155" name="Freeform 12">
                  <a:extLst>
                    <a:ext uri="{FF2B5EF4-FFF2-40B4-BE49-F238E27FC236}">
                      <a16:creationId xmlns:a16="http://schemas.microsoft.com/office/drawing/2014/main" id="{5E0CB099-7523-4549-8B69-3A37E4BC86CF}"/>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14">
                  <a:extLst>
                    <a:ext uri="{FF2B5EF4-FFF2-40B4-BE49-F238E27FC236}">
                      <a16:creationId xmlns:a16="http://schemas.microsoft.com/office/drawing/2014/main" id="{934BA96F-80D8-494F-B77C-2524E61B16D1}"/>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16">
                  <a:extLst>
                    <a:ext uri="{FF2B5EF4-FFF2-40B4-BE49-F238E27FC236}">
                      <a16:creationId xmlns:a16="http://schemas.microsoft.com/office/drawing/2014/main" id="{40EEE2CB-A349-482E-ABE9-52E8F698B397}"/>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8" name="Freeform 20">
                  <a:extLst>
                    <a:ext uri="{FF2B5EF4-FFF2-40B4-BE49-F238E27FC236}">
                      <a16:creationId xmlns:a16="http://schemas.microsoft.com/office/drawing/2014/main" id="{945DEE28-158B-4750-A294-DCC2A6EBFD9A}"/>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22">
                  <a:extLst>
                    <a:ext uri="{FF2B5EF4-FFF2-40B4-BE49-F238E27FC236}">
                      <a16:creationId xmlns:a16="http://schemas.microsoft.com/office/drawing/2014/main" id="{EAB731B6-CC39-4459-93DB-F43DC3E3721C}"/>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25">
                  <a:extLst>
                    <a:ext uri="{FF2B5EF4-FFF2-40B4-BE49-F238E27FC236}">
                      <a16:creationId xmlns:a16="http://schemas.microsoft.com/office/drawing/2014/main" id="{F71064E1-704F-44CB-90E2-71A281CBE04D}"/>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1" name="Freeform 26">
                  <a:extLst>
                    <a:ext uri="{FF2B5EF4-FFF2-40B4-BE49-F238E27FC236}">
                      <a16:creationId xmlns:a16="http://schemas.microsoft.com/office/drawing/2014/main" id="{418D346E-D3AF-49C8-AE71-B791C79294FD}"/>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2" name="Freeform 29">
                  <a:extLst>
                    <a:ext uri="{FF2B5EF4-FFF2-40B4-BE49-F238E27FC236}">
                      <a16:creationId xmlns:a16="http://schemas.microsoft.com/office/drawing/2014/main" id="{7E6F194C-91CC-4E30-9B5A-BE08AE942FBB}"/>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3" name="Freeform 30">
                  <a:extLst>
                    <a:ext uri="{FF2B5EF4-FFF2-40B4-BE49-F238E27FC236}">
                      <a16:creationId xmlns:a16="http://schemas.microsoft.com/office/drawing/2014/main" id="{EE8519D4-57DD-4FB6-8C32-BD4C68740659}"/>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4" name="Freeform 33">
                  <a:extLst>
                    <a:ext uri="{FF2B5EF4-FFF2-40B4-BE49-F238E27FC236}">
                      <a16:creationId xmlns:a16="http://schemas.microsoft.com/office/drawing/2014/main" id="{38CA76A6-2D55-4471-B895-EB6FC93768E2}"/>
                    </a:ext>
                  </a:extLst>
                </p:cNvPr>
                <p:cNvSpPr>
                  <a:spLocks noChangeAspect="1"/>
                </p:cNvSpPr>
                <p:nvPr/>
              </p:nvSpPr>
              <p:spPr bwMode="auto">
                <a:xfrm>
                  <a:off x="4261731" y="5890354"/>
                  <a:ext cx="733176"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5" name="Freeform 35">
                  <a:extLst>
                    <a:ext uri="{FF2B5EF4-FFF2-40B4-BE49-F238E27FC236}">
                      <a16:creationId xmlns:a16="http://schemas.microsoft.com/office/drawing/2014/main" id="{9F3A624C-97AA-44D8-863D-D85804CACF66}"/>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6" name="Freeform 36">
                  <a:extLst>
                    <a:ext uri="{FF2B5EF4-FFF2-40B4-BE49-F238E27FC236}">
                      <a16:creationId xmlns:a16="http://schemas.microsoft.com/office/drawing/2014/main" id="{092D0F0C-6A83-46CA-9486-FACC1CF26EE0}"/>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rgbClr val="9FE5B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7" name="Freeform 38">
                  <a:extLst>
                    <a:ext uri="{FF2B5EF4-FFF2-40B4-BE49-F238E27FC236}">
                      <a16:creationId xmlns:a16="http://schemas.microsoft.com/office/drawing/2014/main" id="{F53CD518-DC04-478A-85F1-409325A9FFB9}"/>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rgbClr val="9FE5B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8" name="Freeform 40">
                  <a:extLst>
                    <a:ext uri="{FF2B5EF4-FFF2-40B4-BE49-F238E27FC236}">
                      <a16:creationId xmlns:a16="http://schemas.microsoft.com/office/drawing/2014/main" id="{980B302D-30AC-4D11-A6C6-0B0F26FFFB41}"/>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rgbClr val="9FE5B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9" name="Freeform 42">
                  <a:extLst>
                    <a:ext uri="{FF2B5EF4-FFF2-40B4-BE49-F238E27FC236}">
                      <a16:creationId xmlns:a16="http://schemas.microsoft.com/office/drawing/2014/main" id="{BEC7505C-161D-48F9-9670-7F16251E70B3}"/>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88BE99"/>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0" name="Freeform 44">
                  <a:extLst>
                    <a:ext uri="{FF2B5EF4-FFF2-40B4-BE49-F238E27FC236}">
                      <a16:creationId xmlns:a16="http://schemas.microsoft.com/office/drawing/2014/main" id="{E3F19F1B-AE60-4FBE-8DDC-FDC83583C4B1}"/>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rgbClr val="9FE5B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1" name="Freeform 46">
                  <a:extLst>
                    <a:ext uri="{FF2B5EF4-FFF2-40B4-BE49-F238E27FC236}">
                      <a16:creationId xmlns:a16="http://schemas.microsoft.com/office/drawing/2014/main" id="{4A750010-8F81-48C2-A091-BE4F8141D2C4}"/>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rgbClr val="88BE99"/>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2" name="Freeform 48">
                  <a:extLst>
                    <a:ext uri="{FF2B5EF4-FFF2-40B4-BE49-F238E27FC236}">
                      <a16:creationId xmlns:a16="http://schemas.microsoft.com/office/drawing/2014/main" id="{8CB38271-D958-4DB7-992E-FB71B898A424}"/>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rgbClr val="9FE5B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3" name="Freeform 50">
                  <a:extLst>
                    <a:ext uri="{FF2B5EF4-FFF2-40B4-BE49-F238E27FC236}">
                      <a16:creationId xmlns:a16="http://schemas.microsoft.com/office/drawing/2014/main" id="{107CDF5F-0563-4418-BC4A-E4EF18F3920B}"/>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74" name="Freeform 53">
                  <a:extLst>
                    <a:ext uri="{FF2B5EF4-FFF2-40B4-BE49-F238E27FC236}">
                      <a16:creationId xmlns:a16="http://schemas.microsoft.com/office/drawing/2014/main" id="{B4724862-59AC-4EF8-9145-2A10ABBCEF51}"/>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5" name="Freeform 54">
                  <a:extLst>
                    <a:ext uri="{FF2B5EF4-FFF2-40B4-BE49-F238E27FC236}">
                      <a16:creationId xmlns:a16="http://schemas.microsoft.com/office/drawing/2014/main" id="{A19B6329-93EC-42DA-8F31-2855EBC105AC}"/>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2E6C47"/>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6" name="Freeform 53">
                  <a:extLst>
                    <a:ext uri="{FF2B5EF4-FFF2-40B4-BE49-F238E27FC236}">
                      <a16:creationId xmlns:a16="http://schemas.microsoft.com/office/drawing/2014/main" id="{34135E6D-9931-4CCC-9E70-982AD1539946}"/>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30" name="Rectangle 30">
                <a:extLst>
                  <a:ext uri="{FF2B5EF4-FFF2-40B4-BE49-F238E27FC236}">
                    <a16:creationId xmlns:a16="http://schemas.microsoft.com/office/drawing/2014/main" id="{BBE7C41D-728D-4C0D-B294-28A6FE8F78DA}"/>
                  </a:ext>
                </a:extLst>
              </p:cNvPr>
              <p:cNvSpPr>
                <a:spLocks noChangeArrowheads="1"/>
              </p:cNvSpPr>
              <p:nvPr/>
            </p:nvSpPr>
            <p:spPr bwMode="auto">
              <a:xfrm>
                <a:off x="5204425" y="5922329"/>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Logone</a:t>
                </a:r>
                <a:r>
                  <a:rPr lang="en-US" altLang="en-US" sz="800" b="1" dirty="0">
                    <a:latin typeface="+mj-lt"/>
                  </a:rPr>
                  <a:t> Occidental</a:t>
                </a:r>
              </a:p>
            </p:txBody>
          </p:sp>
          <p:sp>
            <p:nvSpPr>
              <p:cNvPr id="131" name="Rectangle 30">
                <a:extLst>
                  <a:ext uri="{FF2B5EF4-FFF2-40B4-BE49-F238E27FC236}">
                    <a16:creationId xmlns:a16="http://schemas.microsoft.com/office/drawing/2014/main" id="{19B18BD1-50EC-4778-8EDD-850D52B61A93}"/>
                  </a:ext>
                </a:extLst>
              </p:cNvPr>
              <p:cNvSpPr>
                <a:spLocks noChangeArrowheads="1"/>
              </p:cNvSpPr>
              <p:nvPr/>
            </p:nvSpPr>
            <p:spPr bwMode="auto">
              <a:xfrm>
                <a:off x="6428247" y="6378693"/>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32" name="Rectangle 30">
                <a:extLst>
                  <a:ext uri="{FF2B5EF4-FFF2-40B4-BE49-F238E27FC236}">
                    <a16:creationId xmlns:a16="http://schemas.microsoft.com/office/drawing/2014/main" id="{4324074B-20A7-4002-BD2C-E7F2004D13A4}"/>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33" name="Rectangle 30">
                <a:extLst>
                  <a:ext uri="{FF2B5EF4-FFF2-40B4-BE49-F238E27FC236}">
                    <a16:creationId xmlns:a16="http://schemas.microsoft.com/office/drawing/2014/main" id="{D9142249-0999-4C18-BF4F-18B4D8BA9EA3}"/>
                  </a:ext>
                </a:extLst>
              </p:cNvPr>
              <p:cNvSpPr>
                <a:spLocks noChangeArrowheads="1"/>
              </p:cNvSpPr>
              <p:nvPr/>
            </p:nvSpPr>
            <p:spPr bwMode="auto">
              <a:xfrm>
                <a:off x="4693158" y="5543235"/>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34" name="Rectangle 30">
                <a:extLst>
                  <a:ext uri="{FF2B5EF4-FFF2-40B4-BE49-F238E27FC236}">
                    <a16:creationId xmlns:a16="http://schemas.microsoft.com/office/drawing/2014/main" id="{D6EC3ABB-B7A8-4373-BFF5-D452CFB0588B}"/>
                  </a:ext>
                </a:extLst>
              </p:cNvPr>
              <p:cNvSpPr>
                <a:spLocks noChangeArrowheads="1"/>
              </p:cNvSpPr>
              <p:nvPr/>
            </p:nvSpPr>
            <p:spPr bwMode="auto">
              <a:xfrm>
                <a:off x="5568672" y="5706716"/>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solidFill>
                      <a:schemeClr val="bg1"/>
                    </a:solidFill>
                    <a:latin typeface="+mj-lt"/>
                  </a:rPr>
                  <a:t>Tandjilé</a:t>
                </a:r>
                <a:endParaRPr lang="en-US" altLang="en-US" sz="800" b="1" dirty="0">
                  <a:solidFill>
                    <a:schemeClr val="bg1"/>
                  </a:solidFill>
                  <a:latin typeface="+mj-lt"/>
                </a:endParaRPr>
              </a:p>
            </p:txBody>
          </p:sp>
          <p:sp>
            <p:nvSpPr>
              <p:cNvPr id="135" name="Rectangle 30">
                <a:extLst>
                  <a:ext uri="{FF2B5EF4-FFF2-40B4-BE49-F238E27FC236}">
                    <a16:creationId xmlns:a16="http://schemas.microsoft.com/office/drawing/2014/main" id="{20CB0904-3193-4B8B-ADBD-5F776A8F21AB}"/>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36" name="Rectangle 30">
                <a:extLst>
                  <a:ext uri="{FF2B5EF4-FFF2-40B4-BE49-F238E27FC236}">
                    <a16:creationId xmlns:a16="http://schemas.microsoft.com/office/drawing/2014/main" id="{A729EB2A-28AE-46EB-9DA6-1597828204CE}"/>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37" name="Rectangle 30">
                <a:extLst>
                  <a:ext uri="{FF2B5EF4-FFF2-40B4-BE49-F238E27FC236}">
                    <a16:creationId xmlns:a16="http://schemas.microsoft.com/office/drawing/2014/main" id="{1F2D4B11-8515-491C-BDDE-A092441C8630}"/>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38" name="Rectangle 30">
                <a:extLst>
                  <a:ext uri="{FF2B5EF4-FFF2-40B4-BE49-F238E27FC236}">
                    <a16:creationId xmlns:a16="http://schemas.microsoft.com/office/drawing/2014/main" id="{1DD5C83D-879B-494F-BB10-8F51CA315971}"/>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39" name="Rectangle 30">
                <a:extLst>
                  <a:ext uri="{FF2B5EF4-FFF2-40B4-BE49-F238E27FC236}">
                    <a16:creationId xmlns:a16="http://schemas.microsoft.com/office/drawing/2014/main" id="{BB06E90D-8DD7-4CF2-8B67-885E4E7B5428}"/>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40" name="Rectangle 30">
                <a:extLst>
                  <a:ext uri="{FF2B5EF4-FFF2-40B4-BE49-F238E27FC236}">
                    <a16:creationId xmlns:a16="http://schemas.microsoft.com/office/drawing/2014/main" id="{F59F63E6-F696-4A7E-8AA3-3A4E259D0A4D}"/>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Guéra</a:t>
                </a:r>
                <a:endParaRPr lang="en-US" altLang="en-US" sz="800" b="1" dirty="0">
                  <a:solidFill>
                    <a:schemeClr val="bg1"/>
                  </a:solidFill>
                  <a:latin typeface="+mj-lt"/>
                </a:endParaRPr>
              </a:p>
            </p:txBody>
          </p:sp>
          <p:sp>
            <p:nvSpPr>
              <p:cNvPr id="141" name="Rectangle 30">
                <a:extLst>
                  <a:ext uri="{FF2B5EF4-FFF2-40B4-BE49-F238E27FC236}">
                    <a16:creationId xmlns:a16="http://schemas.microsoft.com/office/drawing/2014/main" id="{1DD4BC56-B609-4C4C-9FB2-255A5A34D166}"/>
                  </a:ext>
                </a:extLst>
              </p:cNvPr>
              <p:cNvSpPr>
                <a:spLocks noChangeArrowheads="1"/>
              </p:cNvSpPr>
              <p:nvPr/>
            </p:nvSpPr>
            <p:spPr bwMode="auto">
              <a:xfrm>
                <a:off x="4278259" y="4693457"/>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42" name="Rectangle 30">
                <a:extLst>
                  <a:ext uri="{FF2B5EF4-FFF2-40B4-BE49-F238E27FC236}">
                    <a16:creationId xmlns:a16="http://schemas.microsoft.com/office/drawing/2014/main" id="{1254ACF2-14CF-4411-B8D3-05EA86046418}"/>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43" name="Rectangle 30">
                <a:extLst>
                  <a:ext uri="{FF2B5EF4-FFF2-40B4-BE49-F238E27FC236}">
                    <a16:creationId xmlns:a16="http://schemas.microsoft.com/office/drawing/2014/main" id="{559530AA-D4BB-4A25-8BB8-8D63C53B62C8}"/>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44" name="Rectangle 30">
                <a:extLst>
                  <a:ext uri="{FF2B5EF4-FFF2-40B4-BE49-F238E27FC236}">
                    <a16:creationId xmlns:a16="http://schemas.microsoft.com/office/drawing/2014/main" id="{6A4BDFB4-7C51-4F92-B431-987AC5838BBC}"/>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45" name="Rectangle 30">
                <a:extLst>
                  <a:ext uri="{FF2B5EF4-FFF2-40B4-BE49-F238E27FC236}">
                    <a16:creationId xmlns:a16="http://schemas.microsoft.com/office/drawing/2014/main" id="{052CAE9B-049A-4A81-B717-90896D03D063}"/>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46" name="Rectangle 30">
                <a:extLst>
                  <a:ext uri="{FF2B5EF4-FFF2-40B4-BE49-F238E27FC236}">
                    <a16:creationId xmlns:a16="http://schemas.microsoft.com/office/drawing/2014/main" id="{E802F215-8CA4-4F54-88C1-11E09C8E005B}"/>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47" name="Rectangle 30">
                <a:extLst>
                  <a:ext uri="{FF2B5EF4-FFF2-40B4-BE49-F238E27FC236}">
                    <a16:creationId xmlns:a16="http://schemas.microsoft.com/office/drawing/2014/main" id="{AF2D4BCF-8ED2-4FDC-9665-69D228987632}"/>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48" name="Rectangle 30">
                <a:extLst>
                  <a:ext uri="{FF2B5EF4-FFF2-40B4-BE49-F238E27FC236}">
                    <a16:creationId xmlns:a16="http://schemas.microsoft.com/office/drawing/2014/main" id="{D7D71F13-FC45-4C3E-BBD6-40A0830E4B0E}"/>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49" name="Rectangle 30">
                <a:extLst>
                  <a:ext uri="{FF2B5EF4-FFF2-40B4-BE49-F238E27FC236}">
                    <a16:creationId xmlns:a16="http://schemas.microsoft.com/office/drawing/2014/main" id="{5171970A-08C8-4926-A1CE-232D7B1088A0}"/>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50" name="Rectangle 30">
                <a:extLst>
                  <a:ext uri="{FF2B5EF4-FFF2-40B4-BE49-F238E27FC236}">
                    <a16:creationId xmlns:a16="http://schemas.microsoft.com/office/drawing/2014/main" id="{04D71159-B582-473A-8D82-5D5CB523B959}"/>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51" name="Rectangle 30">
                <a:extLst>
                  <a:ext uri="{FF2B5EF4-FFF2-40B4-BE49-F238E27FC236}">
                    <a16:creationId xmlns:a16="http://schemas.microsoft.com/office/drawing/2014/main" id="{D1F14216-7D3D-4E50-90A9-21CFA8BF5411}"/>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Logone</a:t>
                </a:r>
                <a:endParaRPr lang="en-US" altLang="en-US" sz="800" b="1" dirty="0">
                  <a:latin typeface="+mj-lt"/>
                </a:endParaRPr>
              </a:p>
              <a:p>
                <a:pPr algn="ctr"/>
                <a:r>
                  <a:rPr lang="en-US" altLang="en-US" sz="800" b="1" dirty="0">
                    <a:latin typeface="+mj-lt"/>
                  </a:rPr>
                  <a:t>Oriental</a:t>
                </a:r>
              </a:p>
            </p:txBody>
          </p:sp>
          <p:sp>
            <p:nvSpPr>
              <p:cNvPr id="152" name="Rectangle 30">
                <a:extLst>
                  <a:ext uri="{FF2B5EF4-FFF2-40B4-BE49-F238E27FC236}">
                    <a16:creationId xmlns:a16="http://schemas.microsoft.com/office/drawing/2014/main" id="{DEEF9C68-7226-4E48-B307-2B8FAF7EFF84}"/>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Ennedi</a:t>
                </a:r>
                <a:r>
                  <a:rPr lang="en-US" altLang="en-US" sz="800" b="1" dirty="0">
                    <a:solidFill>
                      <a:schemeClr val="bg1"/>
                    </a:solidFill>
                    <a:latin typeface="+mj-lt"/>
                  </a:rPr>
                  <a:t>-</a:t>
                </a:r>
              </a:p>
              <a:p>
                <a:pPr algn="ctr"/>
                <a:r>
                  <a:rPr lang="en-US" altLang="en-US" sz="800" b="1" dirty="0">
                    <a:solidFill>
                      <a:schemeClr val="bg1"/>
                    </a:solidFill>
                    <a:latin typeface="+mj-lt"/>
                  </a:rPr>
                  <a:t>Est</a:t>
                </a:r>
              </a:p>
            </p:txBody>
          </p:sp>
        </p:grpSp>
        <p:cxnSp>
          <p:nvCxnSpPr>
            <p:cNvPr id="124" name="Straight Connector 123">
              <a:extLst>
                <a:ext uri="{FF2B5EF4-FFF2-40B4-BE49-F238E27FC236}">
                  <a16:creationId xmlns:a16="http://schemas.microsoft.com/office/drawing/2014/main" id="{8315356D-DEF5-400F-A6D9-FAA0DF3BD025}"/>
                </a:ext>
              </a:extLst>
            </p:cNvPr>
            <p:cNvCxnSpPr>
              <a:cxnSpLocks/>
              <a:endCxn id="131" idx="1"/>
            </p:cNvCxnSpPr>
            <p:nvPr/>
          </p:nvCxnSpPr>
          <p:spPr>
            <a:xfrm>
              <a:off x="2373486" y="5894983"/>
              <a:ext cx="371498" cy="18488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47022333-DCBA-4656-86FF-8C398A54E1C6}"/>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99EC6269-D96A-4236-B499-0CF983921A05}"/>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87" name="Callout: Line 186">
            <a:extLst>
              <a:ext uri="{FF2B5EF4-FFF2-40B4-BE49-F238E27FC236}">
                <a16:creationId xmlns:a16="http://schemas.microsoft.com/office/drawing/2014/main" id="{30ED25E2-92F9-4F1E-89DA-189FB24ACE70}"/>
              </a:ext>
            </a:extLst>
          </p:cNvPr>
          <p:cNvSpPr/>
          <p:nvPr/>
        </p:nvSpPr>
        <p:spPr>
          <a:xfrm>
            <a:off x="5777114" y="3428999"/>
            <a:ext cx="611393" cy="1423223"/>
          </a:xfrm>
          <a:prstGeom prst="borderCallout1">
            <a:avLst>
              <a:gd name="adj1" fmla="val 91200"/>
              <a:gd name="adj2" fmla="val -240129"/>
              <a:gd name="adj3" fmla="val 89251"/>
              <a:gd name="adj4" fmla="val -897"/>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BASE</a:t>
            </a:r>
          </a:p>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a:solidFill>
                  <a:srgbClr val="0B76C2"/>
                </a:solidFill>
                <a:latin typeface="Arial" pitchFamily="34" charset="0"/>
                <a:cs typeface="Arial" pitchFamily="34" charset="0"/>
              </a:rPr>
              <a:t>Care</a:t>
            </a:r>
          </a:p>
          <a:p>
            <a:r>
              <a:rPr lang="fr-FR" sz="900" b="1" dirty="0">
                <a:solidFill>
                  <a:srgbClr val="2784C6"/>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endParaRPr lang="fr-FR" sz="900" b="1" dirty="0">
              <a:solidFill>
                <a:srgbClr val="0B76C2"/>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UE</a:t>
            </a:r>
          </a:p>
        </p:txBody>
      </p:sp>
      <p:sp>
        <p:nvSpPr>
          <p:cNvPr id="188" name="Callout: Line 187">
            <a:extLst>
              <a:ext uri="{FF2B5EF4-FFF2-40B4-BE49-F238E27FC236}">
                <a16:creationId xmlns:a16="http://schemas.microsoft.com/office/drawing/2014/main" id="{096801BE-EF83-4B95-863F-8B1C78D4AF49}"/>
              </a:ext>
            </a:extLst>
          </p:cNvPr>
          <p:cNvSpPr/>
          <p:nvPr/>
        </p:nvSpPr>
        <p:spPr>
          <a:xfrm>
            <a:off x="4391002" y="5627783"/>
            <a:ext cx="979373" cy="978971"/>
          </a:xfrm>
          <a:prstGeom prst="borderCallout1">
            <a:avLst>
              <a:gd name="adj1" fmla="val 1387"/>
              <a:gd name="adj2" fmla="val 58200"/>
              <a:gd name="adj3" fmla="val -54799"/>
              <a:gd name="adj4" fmla="val -163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err="1">
                <a:solidFill>
                  <a:srgbClr val="FF0000"/>
                </a:solidFill>
                <a:latin typeface="Arial" pitchFamily="34" charset="0"/>
                <a:cs typeface="Arial" pitchFamily="34" charset="0"/>
              </a:rPr>
              <a:t>Concern</a:t>
            </a:r>
            <a:r>
              <a:rPr lang="fr-FR" sz="900" b="1" dirty="0">
                <a:solidFill>
                  <a:srgbClr val="FF0000"/>
                </a:solidFill>
                <a:latin typeface="Arial" pitchFamily="34" charset="0"/>
                <a:cs typeface="Arial" pitchFamily="34" charset="0"/>
              </a:rPr>
              <a:t> WW</a:t>
            </a:r>
          </a:p>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p>
          <a:p>
            <a:r>
              <a:rPr lang="fr-FR" sz="900" b="1" dirty="0">
                <a:solidFill>
                  <a:srgbClr val="A1187F"/>
                </a:solidFill>
                <a:latin typeface="Arial" pitchFamily="34" charset="0"/>
                <a:cs typeface="Arial" pitchFamily="34" charset="0"/>
              </a:rPr>
              <a:t>ECHO</a:t>
            </a:r>
            <a:endParaRPr lang="fr-FR" sz="900" b="1" dirty="0">
              <a:solidFill>
                <a:srgbClr val="FF000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Irlande </a:t>
            </a:r>
          </a:p>
        </p:txBody>
      </p:sp>
      <p:sp>
        <p:nvSpPr>
          <p:cNvPr id="190" name="Callout: Line 189">
            <a:extLst>
              <a:ext uri="{FF2B5EF4-FFF2-40B4-BE49-F238E27FC236}">
                <a16:creationId xmlns:a16="http://schemas.microsoft.com/office/drawing/2014/main" id="{6186CA37-DAD8-4CB9-BA4F-B29F43E50578}"/>
              </a:ext>
            </a:extLst>
          </p:cNvPr>
          <p:cNvSpPr/>
          <p:nvPr/>
        </p:nvSpPr>
        <p:spPr>
          <a:xfrm>
            <a:off x="4982622" y="2577736"/>
            <a:ext cx="729581" cy="1857501"/>
          </a:xfrm>
          <a:prstGeom prst="borderCallout1">
            <a:avLst>
              <a:gd name="adj1" fmla="val 89555"/>
              <a:gd name="adj2" fmla="val -77722"/>
              <a:gd name="adj3" fmla="val 83073"/>
              <a:gd name="adj4" fmla="val 470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BASE</a:t>
            </a:r>
          </a:p>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a:solidFill>
                  <a:srgbClr val="0B76C2"/>
                </a:solidFill>
                <a:latin typeface="Arial" pitchFamily="34" charset="0"/>
                <a:cs typeface="Arial" pitchFamily="34" charset="0"/>
              </a:rPr>
              <a:t>Care</a:t>
            </a:r>
          </a:p>
          <a:p>
            <a:r>
              <a:rPr lang="fr-FR" sz="900" b="1" dirty="0">
                <a:solidFill>
                  <a:srgbClr val="0B76C2"/>
                </a:solidFill>
                <a:latin typeface="Arial" pitchFamily="34" charset="0"/>
                <a:cs typeface="Arial" pitchFamily="34" charset="0"/>
              </a:rPr>
              <a:t>IRC</a:t>
            </a:r>
          </a:p>
          <a:p>
            <a:r>
              <a:rPr lang="fr-FR" sz="900" b="1" dirty="0">
                <a:solidFill>
                  <a:srgbClr val="2784C6"/>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p>
          <a:p>
            <a:r>
              <a:rPr lang="fr-FR" sz="900" b="1" dirty="0">
                <a:solidFill>
                  <a:srgbClr val="A1187F"/>
                </a:solidFill>
                <a:latin typeface="Arial" pitchFamily="34" charset="0"/>
                <a:cs typeface="Arial" pitchFamily="34" charset="0"/>
              </a:rPr>
              <a:t>ECHO</a:t>
            </a:r>
            <a:endParaRPr lang="fr-FR" sz="900" b="1" dirty="0">
              <a:solidFill>
                <a:srgbClr val="0B76C2"/>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BMZ</a:t>
            </a:r>
          </a:p>
          <a:p>
            <a:r>
              <a:rPr lang="fr-FR" sz="900" b="1" dirty="0">
                <a:solidFill>
                  <a:srgbClr val="A1187F"/>
                </a:solidFill>
                <a:latin typeface="Arial" pitchFamily="34" charset="0"/>
                <a:cs typeface="Arial" pitchFamily="34" charset="0"/>
              </a:rPr>
              <a:t>BPRM</a:t>
            </a:r>
          </a:p>
          <a:p>
            <a:r>
              <a:rPr lang="fr-FR" sz="900" b="1" dirty="0">
                <a:solidFill>
                  <a:srgbClr val="A1187F"/>
                </a:solidFill>
                <a:latin typeface="Arial" pitchFamily="34" charset="0"/>
                <a:cs typeface="Arial" pitchFamily="34" charset="0"/>
              </a:rPr>
              <a:t>UNCHR</a:t>
            </a:r>
          </a:p>
        </p:txBody>
      </p:sp>
      <p:sp>
        <p:nvSpPr>
          <p:cNvPr id="95" name="Callout: Line 94">
            <a:extLst>
              <a:ext uri="{FF2B5EF4-FFF2-40B4-BE49-F238E27FC236}">
                <a16:creationId xmlns:a16="http://schemas.microsoft.com/office/drawing/2014/main" id="{A270C179-D2B6-4802-91BA-7A39D1EEBC11}"/>
              </a:ext>
            </a:extLst>
          </p:cNvPr>
          <p:cNvSpPr/>
          <p:nvPr/>
        </p:nvSpPr>
        <p:spPr>
          <a:xfrm>
            <a:off x="133519" y="4919122"/>
            <a:ext cx="698888" cy="949475"/>
          </a:xfrm>
          <a:prstGeom prst="borderCallout1">
            <a:avLst>
              <a:gd name="adj1" fmla="val 47102"/>
              <a:gd name="adj2" fmla="val 100524"/>
              <a:gd name="adj3" fmla="val 31920"/>
              <a:gd name="adj4" fmla="val 16879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p>
          <a:p>
            <a:r>
              <a:rPr lang="fr-FR" sz="900" b="1" dirty="0">
                <a:solidFill>
                  <a:srgbClr val="A1187F"/>
                </a:solidFill>
                <a:latin typeface="Arial" pitchFamily="34" charset="0"/>
                <a:cs typeface="Arial" pitchFamily="34" charset="0"/>
              </a:rPr>
              <a:t>ECHO</a:t>
            </a:r>
          </a:p>
        </p:txBody>
      </p:sp>
      <p:sp>
        <p:nvSpPr>
          <p:cNvPr id="96" name="Callout: Line 95">
            <a:extLst>
              <a:ext uri="{FF2B5EF4-FFF2-40B4-BE49-F238E27FC236}">
                <a16:creationId xmlns:a16="http://schemas.microsoft.com/office/drawing/2014/main" id="{F2E60E97-31FE-47F2-9712-6B3A942D367F}"/>
              </a:ext>
            </a:extLst>
          </p:cNvPr>
          <p:cNvSpPr/>
          <p:nvPr/>
        </p:nvSpPr>
        <p:spPr>
          <a:xfrm>
            <a:off x="138076" y="4913355"/>
            <a:ext cx="698888" cy="949475"/>
          </a:xfrm>
          <a:prstGeom prst="borderCallout1">
            <a:avLst>
              <a:gd name="adj1" fmla="val 47102"/>
              <a:gd name="adj2" fmla="val 100524"/>
              <a:gd name="adj3" fmla="val 75946"/>
              <a:gd name="adj4" fmla="val 19247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p>
          <a:p>
            <a:r>
              <a:rPr lang="fr-FR" sz="900" b="1" dirty="0">
                <a:solidFill>
                  <a:srgbClr val="A1187F"/>
                </a:solidFill>
                <a:latin typeface="Arial" pitchFamily="34" charset="0"/>
                <a:cs typeface="Arial" pitchFamily="34" charset="0"/>
              </a:rPr>
              <a:t>ECHO</a:t>
            </a:r>
          </a:p>
        </p:txBody>
      </p:sp>
      <p:sp>
        <p:nvSpPr>
          <p:cNvPr id="97" name="Callout: Line 96">
            <a:extLst>
              <a:ext uri="{FF2B5EF4-FFF2-40B4-BE49-F238E27FC236}">
                <a16:creationId xmlns:a16="http://schemas.microsoft.com/office/drawing/2014/main" id="{6990A629-F708-4D40-8306-EF169C90DAD8}"/>
              </a:ext>
            </a:extLst>
          </p:cNvPr>
          <p:cNvSpPr/>
          <p:nvPr/>
        </p:nvSpPr>
        <p:spPr>
          <a:xfrm>
            <a:off x="3642609" y="5799138"/>
            <a:ext cx="698888" cy="949475"/>
          </a:xfrm>
          <a:prstGeom prst="borderCallout1">
            <a:avLst>
              <a:gd name="adj1" fmla="val 40682"/>
              <a:gd name="adj2" fmla="val -407"/>
              <a:gd name="adj3" fmla="val 8073"/>
              <a:gd name="adj4" fmla="val -3057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p>
          <a:p>
            <a:r>
              <a:rPr lang="fr-FR" sz="900" b="1" dirty="0">
                <a:solidFill>
                  <a:srgbClr val="A1187F"/>
                </a:solidFill>
                <a:latin typeface="Arial" pitchFamily="34" charset="0"/>
                <a:cs typeface="Arial" pitchFamily="34" charset="0"/>
              </a:rPr>
              <a:t>ECHO</a:t>
            </a:r>
          </a:p>
        </p:txBody>
      </p:sp>
      <p:sp>
        <p:nvSpPr>
          <p:cNvPr id="126" name="Callout: Line 125">
            <a:extLst>
              <a:ext uri="{FF2B5EF4-FFF2-40B4-BE49-F238E27FC236}">
                <a16:creationId xmlns:a16="http://schemas.microsoft.com/office/drawing/2014/main" id="{251676E5-323F-455C-9155-E55528DFC495}"/>
              </a:ext>
            </a:extLst>
          </p:cNvPr>
          <p:cNvSpPr/>
          <p:nvPr/>
        </p:nvSpPr>
        <p:spPr>
          <a:xfrm>
            <a:off x="3646950" y="5802053"/>
            <a:ext cx="698888" cy="949475"/>
          </a:xfrm>
          <a:prstGeom prst="borderCallout1">
            <a:avLst>
              <a:gd name="adj1" fmla="val 2160"/>
              <a:gd name="adj2" fmla="val 64388"/>
              <a:gd name="adj3" fmla="val -30449"/>
              <a:gd name="adj4" fmla="val 5416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p>
          <a:p>
            <a:r>
              <a:rPr lang="fr-FR" sz="900" b="1" dirty="0">
                <a:solidFill>
                  <a:srgbClr val="A1187F"/>
                </a:solidFill>
                <a:latin typeface="Arial" pitchFamily="34" charset="0"/>
                <a:cs typeface="Arial" pitchFamily="34" charset="0"/>
              </a:rPr>
              <a:t>ECHO</a:t>
            </a:r>
          </a:p>
        </p:txBody>
      </p:sp>
      <p:sp>
        <p:nvSpPr>
          <p:cNvPr id="87" name="Callout: Line 86">
            <a:extLst>
              <a:ext uri="{FF2B5EF4-FFF2-40B4-BE49-F238E27FC236}">
                <a16:creationId xmlns:a16="http://schemas.microsoft.com/office/drawing/2014/main" id="{F4BB2EBD-4FD1-4AE1-8EC0-921BFF05138C}"/>
              </a:ext>
            </a:extLst>
          </p:cNvPr>
          <p:cNvSpPr/>
          <p:nvPr/>
        </p:nvSpPr>
        <p:spPr>
          <a:xfrm>
            <a:off x="699567" y="5768894"/>
            <a:ext cx="698888" cy="949475"/>
          </a:xfrm>
          <a:prstGeom prst="borderCallout1">
            <a:avLst>
              <a:gd name="adj1" fmla="val 61777"/>
              <a:gd name="adj2" fmla="val 100524"/>
              <a:gd name="adj3" fmla="val 5322"/>
              <a:gd name="adj4" fmla="val 25353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MSP</a:t>
            </a:r>
          </a:p>
          <a:p>
            <a:r>
              <a:rPr lang="fr-FR" sz="900" b="1" dirty="0">
                <a:solidFill>
                  <a:srgbClr val="2784C6"/>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p>
          <a:p>
            <a:r>
              <a:rPr lang="fr-FR" sz="900" b="1" dirty="0">
                <a:solidFill>
                  <a:srgbClr val="A1187F"/>
                </a:solidFill>
                <a:latin typeface="Arial" pitchFamily="34" charset="0"/>
                <a:cs typeface="Arial" pitchFamily="34" charset="0"/>
              </a:rPr>
              <a:t>ECHO</a:t>
            </a:r>
          </a:p>
        </p:txBody>
      </p:sp>
      <p:sp>
        <p:nvSpPr>
          <p:cNvPr id="89" name="TextBox 88">
            <a:extLst>
              <a:ext uri="{FF2B5EF4-FFF2-40B4-BE49-F238E27FC236}">
                <a16:creationId xmlns:a16="http://schemas.microsoft.com/office/drawing/2014/main" id="{643AC51D-F358-4FE2-B2D9-1774626AB908}"/>
              </a:ext>
            </a:extLst>
          </p:cNvPr>
          <p:cNvSpPr txBox="1"/>
          <p:nvPr/>
        </p:nvSpPr>
        <p:spPr>
          <a:xfrm>
            <a:off x="7670761" y="5353737"/>
            <a:ext cx="3698801" cy="1366698"/>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19 provinces.</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Wadi </a:t>
            </a:r>
            <a:r>
              <a:rPr lang="en-US" sz="1100" dirty="0" err="1">
                <a:solidFill>
                  <a:srgbClr val="000000"/>
                </a:solidFill>
                <a:latin typeface="Arial" pitchFamily="34" charset="0"/>
                <a:cs typeface="Arial" pitchFamily="34" charset="0"/>
              </a:rPr>
              <a:t>Fira</a:t>
            </a:r>
            <a:r>
              <a:rPr lang="en-US" sz="1100" dirty="0">
                <a:solidFill>
                  <a:srgbClr val="000000"/>
                </a:solidFill>
                <a:latin typeface="Arial" pitchFamily="34" charset="0"/>
                <a:cs typeface="Arial" pitchFamily="34" charset="0"/>
              </a:rPr>
              <a:t> et Lac </a:t>
            </a:r>
            <a:r>
              <a:rPr lang="en-US" sz="1100" dirty="0" err="1">
                <a:solidFill>
                  <a:srgbClr val="000000"/>
                </a:solidFill>
                <a:latin typeface="Arial" pitchFamily="34" charset="0"/>
                <a:cs typeface="Arial" pitchFamily="34" charset="0"/>
              </a:rPr>
              <a:t>ont</a:t>
            </a:r>
            <a:r>
              <a:rPr lang="en-US" sz="1100" dirty="0">
                <a:solidFill>
                  <a:srgbClr val="000000"/>
                </a:solidFill>
                <a:latin typeface="Arial" pitchFamily="34" charset="0"/>
                <a:cs typeface="Arial" pitchFamily="34" charset="0"/>
              </a:rPr>
              <a:t> la plus </a:t>
            </a:r>
            <a:r>
              <a:rPr lang="en-US" sz="1100" dirty="0" err="1">
                <a:solidFill>
                  <a:srgbClr val="000000"/>
                </a:solidFill>
                <a:latin typeface="Arial" pitchFamily="34" charset="0"/>
                <a:cs typeface="Arial" pitchFamily="34" charset="0"/>
              </a:rPr>
              <a:t>grande</a:t>
            </a:r>
            <a:r>
              <a:rPr lang="en-US" sz="1100" dirty="0">
                <a:solidFill>
                  <a:srgbClr val="000000"/>
                </a:solidFill>
                <a:latin typeface="Arial" pitchFamily="34" charset="0"/>
                <a:cs typeface="Arial" pitchFamily="34" charset="0"/>
              </a:rPr>
              <a:t> presence de parties </a:t>
            </a:r>
            <a:r>
              <a:rPr lang="en-US" sz="1100" dirty="0" err="1">
                <a:solidFill>
                  <a:srgbClr val="000000"/>
                </a:solidFill>
                <a:latin typeface="Arial" pitchFamily="34" charset="0"/>
                <a:cs typeface="Arial" pitchFamily="34" charset="0"/>
              </a:rPr>
              <a:t>prenantes</a:t>
            </a:r>
            <a:r>
              <a:rPr lang="en-US" sz="1100" dirty="0">
                <a:solidFill>
                  <a:srgbClr val="000000"/>
                </a:solidFill>
                <a:latin typeface="Arial" pitchFamily="34" charset="0"/>
                <a:cs typeface="Arial" pitchFamily="34" charset="0"/>
              </a:rPr>
              <a:t> </a:t>
            </a:r>
          </a:p>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Logone</a:t>
            </a:r>
            <a:r>
              <a:rPr lang="en-US" sz="1100" dirty="0">
                <a:solidFill>
                  <a:srgbClr val="000000"/>
                </a:solidFill>
                <a:latin typeface="Arial" pitchFamily="34" charset="0"/>
                <a:cs typeface="Arial" pitchFamily="34" charset="0"/>
              </a:rPr>
              <a:t> Occidental a la couverture de </a:t>
            </a:r>
            <a:r>
              <a:rPr lang="en-US" sz="1100" dirty="0" err="1">
                <a:solidFill>
                  <a:srgbClr val="000000"/>
                </a:solidFill>
                <a:latin typeface="Arial" pitchFamily="34" charset="0"/>
                <a:cs typeface="Arial" pitchFamily="34" charset="0"/>
              </a:rPr>
              <a:t>groupe</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cible</a:t>
            </a:r>
            <a:r>
              <a:rPr lang="en-US" sz="1100" dirty="0">
                <a:solidFill>
                  <a:srgbClr val="000000"/>
                </a:solidFill>
                <a:latin typeface="Arial" pitchFamily="34" charset="0"/>
                <a:cs typeface="Arial" pitchFamily="34" charset="0"/>
              </a:rPr>
              <a:t> la plus </a:t>
            </a:r>
            <a:r>
              <a:rPr lang="en-US" sz="1100" dirty="0" err="1">
                <a:solidFill>
                  <a:srgbClr val="000000"/>
                </a:solidFill>
                <a:latin typeface="Arial" pitchFamily="34" charset="0"/>
                <a:cs typeface="Arial" pitchFamily="34" charset="0"/>
              </a:rPr>
              <a:t>elevée</a:t>
            </a:r>
            <a:r>
              <a:rPr lang="en-US" sz="1100" dirty="0">
                <a:solidFill>
                  <a:srgbClr val="000000"/>
                </a:solidFill>
                <a:latin typeface="Arial" pitchFamily="34" charset="0"/>
                <a:cs typeface="Arial" pitchFamily="34" charset="0"/>
              </a:rPr>
              <a:t>.</a:t>
            </a:r>
          </a:p>
          <a:p>
            <a:pPr marL="171450" indent="-171450">
              <a:buFont typeface="Arial" panose="020B0604020202020204" pitchFamily="34" charset="0"/>
              <a:buChar char="•"/>
            </a:pPr>
            <a:endParaRPr lang="en-US" sz="1100" dirty="0">
              <a:solidFill>
                <a:srgbClr val="000000"/>
              </a:solidFill>
              <a:latin typeface="Arial" pitchFamily="34" charset="0"/>
              <a:cs typeface="Arial" pitchFamily="34" charset="0"/>
            </a:endParaRPr>
          </a:p>
          <a:p>
            <a:pPr marL="171450" indent="-171450" algn="ctr">
              <a:buFont typeface="Arial" panose="020B0604020202020204" pitchFamily="34" charset="0"/>
              <a:buChar char="•"/>
            </a:pPr>
            <a:endParaRPr lang="en-US" sz="1100" dirty="0">
              <a:solidFill>
                <a:srgbClr val="000000"/>
              </a:solidFill>
              <a:latin typeface="Arial" pitchFamily="34" charset="0"/>
              <a:cs typeface="Arial" pitchFamily="34" charset="0"/>
            </a:endParaRPr>
          </a:p>
        </p:txBody>
      </p:sp>
      <p:pic>
        <p:nvPicPr>
          <p:cNvPr id="88" name="Picture 87" descr="A screenshot of a cell phone&#10;&#10;Description generated with high confidence">
            <a:extLst>
              <a:ext uri="{FF2B5EF4-FFF2-40B4-BE49-F238E27FC236}">
                <a16:creationId xmlns:a16="http://schemas.microsoft.com/office/drawing/2014/main" id="{C430D9D3-F097-4D20-A01F-35C38D65881D}"/>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3063109791"/>
      </p:ext>
    </p:extLst>
  </p:cSld>
  <p:clrMapOvr>
    <a:overrideClrMapping bg1="lt1" tx1="dk1" bg2="lt2" tx2="dk2" accent1="accent1" accent2="accent2" accent3="accent3" accent4="accent4" accent5="accent5" accent6="accent6" hlink="hlink" folHlink="folHlink"/>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926243" y="1800010"/>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916637" y="5036918"/>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1143769036"/>
              </p:ext>
            </p:extLst>
          </p:nvPr>
        </p:nvGraphicFramePr>
        <p:xfrm>
          <a:off x="7907441" y="2291336"/>
          <a:ext cx="1371028" cy="2695055"/>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Bahr El Ghazel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a:solidFill>
                            <a:schemeClr val="bg1"/>
                          </a:solidFill>
                          <a:effectLst/>
                          <a:latin typeface="Arial" panose="020B0604020202020204" pitchFamily="34" charset="0"/>
                        </a:rPr>
                        <a:t>Ennedi 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265245238"/>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Guera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080735279"/>
                  </a:ext>
                </a:extLst>
              </a:tr>
              <a:tr h="245005">
                <a:tc>
                  <a:txBody>
                    <a:bodyPr/>
                    <a:lstStyle/>
                    <a:p>
                      <a:pPr algn="ctr" rtl="0" fontAlgn="b"/>
                      <a:r>
                        <a:rPr lang="fr-FR" sz="1050" b="0" i="0" u="none" strike="noStrike" dirty="0">
                          <a:solidFill>
                            <a:schemeClr val="bg1"/>
                          </a:solidFill>
                          <a:effectLst/>
                          <a:latin typeface="Arial" panose="020B0604020202020204" pitchFamily="34" charset="0"/>
                        </a:rPr>
                        <a:t>Kanem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161229091"/>
                  </a:ext>
                </a:extLst>
              </a:tr>
              <a:tr h="245005">
                <a:tc>
                  <a:txBody>
                    <a:bodyPr/>
                    <a:lstStyle/>
                    <a:p>
                      <a:pPr algn="ctr" rtl="0" fontAlgn="b"/>
                      <a:r>
                        <a:rPr lang="fr-FR" sz="1050" b="0" i="0" u="none" strike="noStrike" dirty="0">
                          <a:solidFill>
                            <a:schemeClr val="bg1"/>
                          </a:solidFill>
                          <a:effectLst/>
                          <a:latin typeface="Arial" panose="020B0604020202020204" pitchFamily="34" charset="0"/>
                        </a:rPr>
                        <a:t>Lac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r h="245005">
                <a:tc>
                  <a:txBody>
                    <a:bodyPr/>
                    <a:lstStyle/>
                    <a:p>
                      <a:pPr algn="ctr" rtl="0" fontAlgn="b"/>
                      <a:r>
                        <a:rPr lang="fr-FR" sz="1050" b="0" i="0" u="none" strike="noStrike" dirty="0">
                          <a:solidFill>
                            <a:schemeClr val="bg1"/>
                          </a:solidFill>
                          <a:effectLst/>
                          <a:latin typeface="Arial" panose="020B0604020202020204" pitchFamily="34" charset="0"/>
                        </a:rPr>
                        <a:t>Logone Oriental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256104643"/>
                  </a:ext>
                </a:extLst>
              </a:tr>
              <a:tr h="245005">
                <a:tc>
                  <a:txBody>
                    <a:bodyPr/>
                    <a:lstStyle/>
                    <a:p>
                      <a:pPr algn="ctr" rtl="0" fontAlgn="b"/>
                      <a:r>
                        <a:rPr lang="fr-FR" sz="1050" b="0" i="0" u="none" strike="noStrike" dirty="0">
                          <a:solidFill>
                            <a:schemeClr val="bg1"/>
                          </a:solidFill>
                          <a:effectLst/>
                          <a:latin typeface="Arial" panose="020B0604020202020204" pitchFamily="34" charset="0"/>
                        </a:rPr>
                        <a:t>Moyen-Chari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591655718"/>
                  </a:ext>
                </a:extLst>
              </a:tr>
              <a:tr h="245005">
                <a:tc>
                  <a:txBody>
                    <a:bodyPr/>
                    <a:lstStyle/>
                    <a:p>
                      <a:pPr algn="ctr" rtl="0" fontAlgn="b"/>
                      <a:r>
                        <a:rPr lang="fr-FR" sz="1050" b="0" i="0" u="none" strike="noStrike" dirty="0">
                          <a:solidFill>
                            <a:schemeClr val="bg1"/>
                          </a:solidFill>
                          <a:effectLst/>
                          <a:latin typeface="Arial" panose="020B0604020202020204" pitchFamily="34" charset="0"/>
                        </a:rPr>
                        <a:t>N’Djamena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217637072"/>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Ouaddai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00329947"/>
                  </a:ext>
                </a:extLst>
              </a:tr>
              <a:tr h="245005">
                <a:tc>
                  <a:txBody>
                    <a:bodyPr/>
                    <a:lstStyle/>
                    <a:p>
                      <a:pPr algn="ctr" rtl="0" fontAlgn="b"/>
                      <a:r>
                        <a:rPr lang="fr-FR" sz="1050" b="0" i="0" u="none" strike="noStrike" dirty="0">
                          <a:solidFill>
                            <a:schemeClr val="bg1"/>
                          </a:solidFill>
                          <a:effectLst/>
                          <a:latin typeface="Arial" panose="020B0604020202020204" pitchFamily="34" charset="0"/>
                        </a:rPr>
                        <a:t>Sila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03523449"/>
                  </a:ext>
                </a:extLst>
              </a:tr>
              <a:tr h="245005">
                <a:tc>
                  <a:txBody>
                    <a:bodyPr/>
                    <a:lstStyle/>
                    <a:p>
                      <a:pPr algn="ctr" rtl="0" fontAlgn="b"/>
                      <a:r>
                        <a:rPr lang="fr-FR" sz="1050" b="0" i="0" u="none" strike="noStrike" dirty="0">
                          <a:solidFill>
                            <a:schemeClr val="bg1"/>
                          </a:solidFill>
                          <a:effectLst/>
                          <a:latin typeface="Arial" panose="020B0604020202020204" pitchFamily="34" charset="0"/>
                        </a:rPr>
                        <a:t>Wadi </a:t>
                      </a:r>
                      <a:r>
                        <a:rPr lang="fr-FR" sz="1050" b="0" i="0" u="none" strike="noStrike" dirty="0" err="1">
                          <a:solidFill>
                            <a:schemeClr val="bg1"/>
                          </a:solidFill>
                          <a:effectLst/>
                          <a:latin typeface="Arial" panose="020B0604020202020204" pitchFamily="34" charset="0"/>
                        </a:rPr>
                        <a:t>Fira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268287806"/>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976681764"/>
              </p:ext>
            </p:extLst>
          </p:nvPr>
        </p:nvGraphicFramePr>
        <p:xfrm>
          <a:off x="9520162" y="2249985"/>
          <a:ext cx="1547723" cy="2957544"/>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46462">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20.6%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35.7%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163788764"/>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91.7%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46462">
                <a:tc>
                  <a:txBody>
                    <a:bodyPr/>
                    <a:lstStyle/>
                    <a:p>
                      <a:pPr algn="ctr" rtl="0" fontAlgn="b"/>
                      <a:r>
                        <a:rPr lang="fr-FR" sz="1050" b="0" i="0" u="none" strike="noStrike" dirty="0">
                          <a:solidFill>
                            <a:schemeClr val="tx1"/>
                          </a:solidFill>
                          <a:effectLst/>
                          <a:latin typeface="Arial" panose="020B0604020202020204" pitchFamily="34" charset="0"/>
                        </a:rPr>
                        <a:t>84.1%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59317492"/>
                  </a:ext>
                </a:extLst>
              </a:tr>
              <a:tr h="246462">
                <a:tc>
                  <a:txBody>
                    <a:bodyPr/>
                    <a:lstStyle/>
                    <a:p>
                      <a:pPr algn="ctr" rtl="0" fontAlgn="b"/>
                      <a:r>
                        <a:rPr lang="fr-FR" sz="1050" b="0" i="0" u="none" strike="noStrike" dirty="0">
                          <a:solidFill>
                            <a:schemeClr val="tx1"/>
                          </a:solidFill>
                          <a:effectLst/>
                          <a:latin typeface="Arial" panose="020B0604020202020204" pitchFamily="34" charset="0"/>
                        </a:rPr>
                        <a:t>16.6%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46462">
                <a:tc>
                  <a:txBody>
                    <a:bodyPr/>
                    <a:lstStyle/>
                    <a:p>
                      <a:pPr algn="ctr" rtl="0" fontAlgn="b"/>
                      <a:r>
                        <a:rPr lang="fr-FR" sz="1050" b="0" i="0" u="none" strike="noStrike" dirty="0">
                          <a:solidFill>
                            <a:schemeClr val="tx1"/>
                          </a:solidFill>
                          <a:effectLst/>
                          <a:latin typeface="Arial" panose="020B0604020202020204" pitchFamily="34" charset="0"/>
                        </a:rPr>
                        <a:t>4.9%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83448181"/>
                  </a:ext>
                </a:extLst>
              </a:tr>
              <a:tr h="246462">
                <a:tc>
                  <a:txBody>
                    <a:bodyPr/>
                    <a:lstStyle/>
                    <a:p>
                      <a:pPr algn="ctr" rtl="0" fontAlgn="b"/>
                      <a:r>
                        <a:rPr lang="fr-FR" sz="1050" b="0" i="0" u="none" strike="noStrike" dirty="0">
                          <a:solidFill>
                            <a:schemeClr val="tx1"/>
                          </a:solidFill>
                          <a:effectLst/>
                          <a:latin typeface="Arial" panose="020B0604020202020204" pitchFamily="34" charset="0"/>
                        </a:rPr>
                        <a:t>53.9%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53519723"/>
                  </a:ext>
                </a:extLst>
              </a:tr>
              <a:tr h="246462">
                <a:tc>
                  <a:txBody>
                    <a:bodyPr/>
                    <a:lstStyle/>
                    <a:p>
                      <a:pPr algn="ctr" rtl="0" fontAlgn="b"/>
                      <a:r>
                        <a:rPr lang="fr-FR" sz="1050" b="0" i="0" u="none" strike="noStrike" dirty="0">
                          <a:solidFill>
                            <a:schemeClr val="tx1"/>
                          </a:solidFill>
                          <a:effectLst/>
                          <a:latin typeface="Arial" panose="020B0604020202020204" pitchFamily="34" charset="0"/>
                        </a:rPr>
                        <a:t>39.4%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504331251"/>
                  </a:ext>
                </a:extLst>
              </a:tr>
              <a:tr h="246462">
                <a:tc>
                  <a:txBody>
                    <a:bodyPr/>
                    <a:lstStyle/>
                    <a:p>
                      <a:pPr algn="ctr" rtl="0" fontAlgn="b"/>
                      <a:r>
                        <a:rPr lang="fr-FR" sz="1050" b="0" i="0" u="none" strike="noStrike" dirty="0">
                          <a:solidFill>
                            <a:schemeClr val="tx1"/>
                          </a:solidFill>
                          <a:effectLst/>
                          <a:latin typeface="Arial" panose="020B0604020202020204" pitchFamily="34" charset="0"/>
                        </a:rPr>
                        <a:t>17.4%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378916704"/>
                  </a:ext>
                </a:extLst>
              </a:tr>
              <a:tr h="246462">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742212261"/>
                  </a:ext>
                </a:extLst>
              </a:tr>
              <a:tr h="246462">
                <a:tc>
                  <a:txBody>
                    <a:bodyPr/>
                    <a:lstStyle/>
                    <a:p>
                      <a:pPr algn="ctr" rtl="0" fontAlgn="b"/>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567023788"/>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555885" y="5026490"/>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4.2%</a:t>
            </a:r>
          </a:p>
        </p:txBody>
      </p:sp>
      <p:sp>
        <p:nvSpPr>
          <p:cNvPr id="109" name="Title 1">
            <a:extLst>
              <a:ext uri="{FF2B5EF4-FFF2-40B4-BE49-F238E27FC236}">
                <a16:creationId xmlns:a16="http://schemas.microsoft.com/office/drawing/2014/main" id="{617DAF27-177B-4806-9BDE-2AE666950074}"/>
              </a:ext>
            </a:extLst>
          </p:cNvPr>
          <p:cNvSpPr txBox="1">
            <a:spLocks/>
          </p:cNvSpPr>
          <p:nvPr/>
        </p:nvSpPr>
        <p:spPr>
          <a:xfrm>
            <a:off x="429655" y="8196"/>
            <a:ext cx="11332690"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la prise en charge de la malnutrition aigüe                  modérée (MAM)? </a:t>
            </a:r>
            <a:br>
              <a:rPr lang="fr-FR" sz="3200" dirty="0">
                <a:cs typeface="Arial" pitchFamily="34" charset="0"/>
              </a:rPr>
            </a:br>
            <a:r>
              <a:rPr lang="fr-FR" sz="1400" dirty="0">
                <a:solidFill>
                  <a:srgbClr val="0070C0"/>
                </a:solidFill>
                <a:cs typeface="Arial" pitchFamily="34" charset="0"/>
              </a:rPr>
              <a:t>Cette action est menée par le Ministère de Santé Publique et appuyée par 9 exécutants dans les provinces</a:t>
            </a: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a:t>
            </a:r>
            <a:r>
              <a:rPr lang="fr-FR" sz="1200" b="1" dirty="0">
                <a:latin typeface="Arial" pitchFamily="34" charset="0"/>
                <a:cs typeface="Arial" pitchFamily="34" charset="0"/>
              </a:rPr>
              <a:t>la prise en charge de la malnutrition aigüe sévère </a:t>
            </a:r>
          </a:p>
        </p:txBody>
      </p:sp>
      <p:sp>
        <p:nvSpPr>
          <p:cNvPr id="112" name="Rectangle 111">
            <a:extLst>
              <a:ext uri="{FF2B5EF4-FFF2-40B4-BE49-F238E27FC236}">
                <a16:creationId xmlns:a16="http://schemas.microsoft.com/office/drawing/2014/main" id="{EC718F9A-1E43-4BA9-9EF6-2CDB72D21D54}"/>
              </a:ext>
            </a:extLst>
          </p:cNvPr>
          <p:cNvSpPr/>
          <p:nvPr/>
        </p:nvSpPr>
        <p:spPr>
          <a:xfrm>
            <a:off x="9557410" y="1789192"/>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Enfants de 6-59 mois  avec MAM</a:t>
            </a:r>
          </a:p>
        </p:txBody>
      </p:sp>
      <p:grpSp>
        <p:nvGrpSpPr>
          <p:cNvPr id="122" name="Group 121">
            <a:extLst>
              <a:ext uri="{FF2B5EF4-FFF2-40B4-BE49-F238E27FC236}">
                <a16:creationId xmlns:a16="http://schemas.microsoft.com/office/drawing/2014/main" id="{885EEC2D-7ABE-4F22-A163-3D61FD68C545}"/>
              </a:ext>
            </a:extLst>
          </p:cNvPr>
          <p:cNvGrpSpPr/>
          <p:nvPr/>
        </p:nvGrpSpPr>
        <p:grpSpPr>
          <a:xfrm>
            <a:off x="1107909" y="1825943"/>
            <a:ext cx="3754704" cy="4861837"/>
            <a:chOff x="676457" y="1565476"/>
            <a:chExt cx="3754704" cy="4861837"/>
          </a:xfrm>
        </p:grpSpPr>
        <p:grpSp>
          <p:nvGrpSpPr>
            <p:cNvPr id="123" name="Group 342">
              <a:extLst>
                <a:ext uri="{FF2B5EF4-FFF2-40B4-BE49-F238E27FC236}">
                  <a16:creationId xmlns:a16="http://schemas.microsoft.com/office/drawing/2014/main" id="{7664009A-8AD6-48A3-808C-16D6AC1A1A7F}"/>
                </a:ext>
              </a:extLst>
            </p:cNvPr>
            <p:cNvGrpSpPr>
              <a:grpSpLocks/>
            </p:cNvGrpSpPr>
            <p:nvPr/>
          </p:nvGrpSpPr>
          <p:grpSpPr bwMode="auto">
            <a:xfrm>
              <a:off x="676457" y="1565476"/>
              <a:ext cx="3754704" cy="4861837"/>
              <a:chOff x="4278259" y="1333501"/>
              <a:chExt cx="3902571" cy="5508598"/>
            </a:xfrm>
          </p:grpSpPr>
          <p:grpSp>
            <p:nvGrpSpPr>
              <p:cNvPr id="129" name="Group 5">
                <a:extLst>
                  <a:ext uri="{FF2B5EF4-FFF2-40B4-BE49-F238E27FC236}">
                    <a16:creationId xmlns:a16="http://schemas.microsoft.com/office/drawing/2014/main" id="{40B3BCD2-5258-4152-B07E-D9ABB30E08DB}"/>
                  </a:ext>
                </a:extLst>
              </p:cNvPr>
              <p:cNvGrpSpPr>
                <a:grpSpLocks noChangeAspect="1"/>
              </p:cNvGrpSpPr>
              <p:nvPr/>
            </p:nvGrpSpPr>
            <p:grpSpPr bwMode="auto">
              <a:xfrm>
                <a:off x="4278259" y="1333501"/>
                <a:ext cx="3902571" cy="5166215"/>
                <a:chOff x="3081647" y="794776"/>
                <a:chExt cx="4311254" cy="5704263"/>
              </a:xfrm>
            </p:grpSpPr>
            <p:sp>
              <p:nvSpPr>
                <p:cNvPr id="153" name="Freeform 8">
                  <a:extLst>
                    <a:ext uri="{FF2B5EF4-FFF2-40B4-BE49-F238E27FC236}">
                      <a16:creationId xmlns:a16="http://schemas.microsoft.com/office/drawing/2014/main" id="{7E3C219B-E6E8-4796-8601-81401E8AD24C}"/>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CFF3DB"/>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4" name="Freeform 10">
                  <a:extLst>
                    <a:ext uri="{FF2B5EF4-FFF2-40B4-BE49-F238E27FC236}">
                      <a16:creationId xmlns:a16="http://schemas.microsoft.com/office/drawing/2014/main" id="{B449AC3D-BA60-47CE-B266-1AB97390C6C1}"/>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12">
                  <a:extLst>
                    <a:ext uri="{FF2B5EF4-FFF2-40B4-BE49-F238E27FC236}">
                      <a16:creationId xmlns:a16="http://schemas.microsoft.com/office/drawing/2014/main" id="{870CFE86-94CD-40D8-AFB0-614A16910289}"/>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14">
                  <a:extLst>
                    <a:ext uri="{FF2B5EF4-FFF2-40B4-BE49-F238E27FC236}">
                      <a16:creationId xmlns:a16="http://schemas.microsoft.com/office/drawing/2014/main" id="{46181790-0156-4FBA-8885-E5A8C68BCA4E}"/>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rgbClr val="CFF3DB"/>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16">
                  <a:extLst>
                    <a:ext uri="{FF2B5EF4-FFF2-40B4-BE49-F238E27FC236}">
                      <a16:creationId xmlns:a16="http://schemas.microsoft.com/office/drawing/2014/main" id="{57BD8431-A7EF-411D-AB69-398A51644970}"/>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9FE5B0"/>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8" name="Freeform 20">
                  <a:extLst>
                    <a:ext uri="{FF2B5EF4-FFF2-40B4-BE49-F238E27FC236}">
                      <a16:creationId xmlns:a16="http://schemas.microsoft.com/office/drawing/2014/main" id="{B02F4F23-E9FC-4A1D-9329-D6EF1533B1B1}"/>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22">
                  <a:extLst>
                    <a:ext uri="{FF2B5EF4-FFF2-40B4-BE49-F238E27FC236}">
                      <a16:creationId xmlns:a16="http://schemas.microsoft.com/office/drawing/2014/main" id="{C3B6B990-2912-4617-861E-46411C0F28CC}"/>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rgbClr val="9FE5B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25">
                  <a:extLst>
                    <a:ext uri="{FF2B5EF4-FFF2-40B4-BE49-F238E27FC236}">
                      <a16:creationId xmlns:a16="http://schemas.microsoft.com/office/drawing/2014/main" id="{C22B5B76-C8F1-4C8F-8260-2D46FE219CD3}"/>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1" name="Freeform 26">
                  <a:extLst>
                    <a:ext uri="{FF2B5EF4-FFF2-40B4-BE49-F238E27FC236}">
                      <a16:creationId xmlns:a16="http://schemas.microsoft.com/office/drawing/2014/main" id="{EA568BD2-5C59-40AD-A28B-32DE1AF50FCB}"/>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9FE5B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2" name="Freeform 29">
                  <a:extLst>
                    <a:ext uri="{FF2B5EF4-FFF2-40B4-BE49-F238E27FC236}">
                      <a16:creationId xmlns:a16="http://schemas.microsoft.com/office/drawing/2014/main" id="{19926EA9-8976-4C25-99C6-D8011E8E85EB}"/>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2E6C47"/>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3" name="Freeform 30">
                  <a:extLst>
                    <a:ext uri="{FF2B5EF4-FFF2-40B4-BE49-F238E27FC236}">
                      <a16:creationId xmlns:a16="http://schemas.microsoft.com/office/drawing/2014/main" id="{820DB9D4-8859-4E49-B83E-BBDE2490893E}"/>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4" name="Freeform 33">
                  <a:extLst>
                    <a:ext uri="{FF2B5EF4-FFF2-40B4-BE49-F238E27FC236}">
                      <a16:creationId xmlns:a16="http://schemas.microsoft.com/office/drawing/2014/main" id="{CAF4FC7A-2564-46B5-9D72-B29A3A0C7C1A}"/>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CFF3DB"/>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5" name="Freeform 35">
                  <a:extLst>
                    <a:ext uri="{FF2B5EF4-FFF2-40B4-BE49-F238E27FC236}">
                      <a16:creationId xmlns:a16="http://schemas.microsoft.com/office/drawing/2014/main" id="{E0B73A16-1C87-4BCD-89B5-C4157A03579E}"/>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6" name="Freeform 36">
                  <a:extLst>
                    <a:ext uri="{FF2B5EF4-FFF2-40B4-BE49-F238E27FC236}">
                      <a16:creationId xmlns:a16="http://schemas.microsoft.com/office/drawing/2014/main" id="{6D8A9EB4-7581-40E9-A58C-F370DE1E1B27}"/>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7" name="Freeform 38">
                  <a:extLst>
                    <a:ext uri="{FF2B5EF4-FFF2-40B4-BE49-F238E27FC236}">
                      <a16:creationId xmlns:a16="http://schemas.microsoft.com/office/drawing/2014/main" id="{25450DCA-F0DE-4C65-9127-0581B7437EEC}"/>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8" name="Freeform 40">
                  <a:extLst>
                    <a:ext uri="{FF2B5EF4-FFF2-40B4-BE49-F238E27FC236}">
                      <a16:creationId xmlns:a16="http://schemas.microsoft.com/office/drawing/2014/main" id="{66212085-3A93-4D61-9CBA-8D1F156A5AF1}"/>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rgbClr val="9FE5B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9" name="Freeform 42">
                  <a:extLst>
                    <a:ext uri="{FF2B5EF4-FFF2-40B4-BE49-F238E27FC236}">
                      <a16:creationId xmlns:a16="http://schemas.microsoft.com/office/drawing/2014/main" id="{D967F5EB-DE36-475D-8848-1A4D253C2719}"/>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2E6C47"/>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0" name="Freeform 44">
                  <a:extLst>
                    <a:ext uri="{FF2B5EF4-FFF2-40B4-BE49-F238E27FC236}">
                      <a16:creationId xmlns:a16="http://schemas.microsoft.com/office/drawing/2014/main" id="{019539DB-7AC7-4B7C-A061-259B3ACB9AFB}"/>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1" name="Freeform 46">
                  <a:extLst>
                    <a:ext uri="{FF2B5EF4-FFF2-40B4-BE49-F238E27FC236}">
                      <a16:creationId xmlns:a16="http://schemas.microsoft.com/office/drawing/2014/main" id="{8B1F3B70-0EED-40B7-A416-5A43242B173E}"/>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rgbClr val="CFF3DB"/>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2" name="Freeform 48">
                  <a:extLst>
                    <a:ext uri="{FF2B5EF4-FFF2-40B4-BE49-F238E27FC236}">
                      <a16:creationId xmlns:a16="http://schemas.microsoft.com/office/drawing/2014/main" id="{69E36FA5-DA83-4512-BB6D-50B9A4D666C9}"/>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3" name="Freeform 50">
                  <a:extLst>
                    <a:ext uri="{FF2B5EF4-FFF2-40B4-BE49-F238E27FC236}">
                      <a16:creationId xmlns:a16="http://schemas.microsoft.com/office/drawing/2014/main" id="{607AA63A-C2CF-4A1E-8730-AA5ABD8B617F}"/>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74" name="Freeform 53">
                  <a:extLst>
                    <a:ext uri="{FF2B5EF4-FFF2-40B4-BE49-F238E27FC236}">
                      <a16:creationId xmlns:a16="http://schemas.microsoft.com/office/drawing/2014/main" id="{3A9EFA60-589A-4047-B5B5-321FA47A6371}"/>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5" name="Freeform 54">
                  <a:extLst>
                    <a:ext uri="{FF2B5EF4-FFF2-40B4-BE49-F238E27FC236}">
                      <a16:creationId xmlns:a16="http://schemas.microsoft.com/office/drawing/2014/main" id="{E3C88E3C-969A-41C3-B5BB-3A8234DC166A}"/>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2E6C47"/>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6" name="Freeform 53">
                  <a:extLst>
                    <a:ext uri="{FF2B5EF4-FFF2-40B4-BE49-F238E27FC236}">
                      <a16:creationId xmlns:a16="http://schemas.microsoft.com/office/drawing/2014/main" id="{FAF13980-DFCC-466D-8895-D7196D381D75}"/>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9FE5B0"/>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30" name="Rectangle 30">
                <a:extLst>
                  <a:ext uri="{FF2B5EF4-FFF2-40B4-BE49-F238E27FC236}">
                    <a16:creationId xmlns:a16="http://schemas.microsoft.com/office/drawing/2014/main" id="{7AF5BA22-4C1E-4C6D-BC45-56BBFFDB3067}"/>
                  </a:ext>
                </a:extLst>
              </p:cNvPr>
              <p:cNvSpPr>
                <a:spLocks noChangeArrowheads="1"/>
              </p:cNvSpPr>
              <p:nvPr/>
            </p:nvSpPr>
            <p:spPr bwMode="auto">
              <a:xfrm>
                <a:off x="4307881" y="6212284"/>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Logone Occidental</a:t>
                </a:r>
              </a:p>
            </p:txBody>
          </p:sp>
          <p:sp>
            <p:nvSpPr>
              <p:cNvPr id="131" name="Rectangle 30">
                <a:extLst>
                  <a:ext uri="{FF2B5EF4-FFF2-40B4-BE49-F238E27FC236}">
                    <a16:creationId xmlns:a16="http://schemas.microsoft.com/office/drawing/2014/main" id="{823451E0-DDBA-4338-9930-43CCD477E8B7}"/>
                  </a:ext>
                </a:extLst>
              </p:cNvPr>
              <p:cNvSpPr>
                <a:spLocks noChangeArrowheads="1"/>
              </p:cNvSpPr>
              <p:nvPr/>
            </p:nvSpPr>
            <p:spPr bwMode="auto">
              <a:xfrm>
                <a:off x="5950013" y="5966900"/>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solidFill>
                      <a:schemeClr val="bg1"/>
                    </a:solidFill>
                    <a:latin typeface="+mj-lt"/>
                  </a:rPr>
                  <a:t>Mandoul</a:t>
                </a:r>
                <a:endParaRPr lang="en-US" altLang="en-US" sz="800" b="1" dirty="0">
                  <a:solidFill>
                    <a:schemeClr val="bg1"/>
                  </a:solidFill>
                  <a:latin typeface="+mj-lt"/>
                </a:endParaRPr>
              </a:p>
            </p:txBody>
          </p:sp>
          <p:sp>
            <p:nvSpPr>
              <p:cNvPr id="132" name="Rectangle 30">
                <a:extLst>
                  <a:ext uri="{FF2B5EF4-FFF2-40B4-BE49-F238E27FC236}">
                    <a16:creationId xmlns:a16="http://schemas.microsoft.com/office/drawing/2014/main" id="{70A43133-B80B-41DC-992B-DC6125639CC8}"/>
                  </a:ext>
                </a:extLst>
              </p:cNvPr>
              <p:cNvSpPr>
                <a:spLocks noChangeArrowheads="1"/>
              </p:cNvSpPr>
              <p:nvPr/>
            </p:nvSpPr>
            <p:spPr bwMode="auto">
              <a:xfrm>
                <a:off x="6145554" y="5728697"/>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Moyen</a:t>
                </a:r>
                <a:r>
                  <a:rPr lang="en-US" altLang="en-US" sz="800" b="1" dirty="0">
                    <a:solidFill>
                      <a:schemeClr val="bg1"/>
                    </a:solidFill>
                    <a:latin typeface="+mj-lt"/>
                  </a:rPr>
                  <a:t>-Chari</a:t>
                </a:r>
              </a:p>
            </p:txBody>
          </p:sp>
          <p:sp>
            <p:nvSpPr>
              <p:cNvPr id="133" name="Rectangle 30">
                <a:extLst>
                  <a:ext uri="{FF2B5EF4-FFF2-40B4-BE49-F238E27FC236}">
                    <a16:creationId xmlns:a16="http://schemas.microsoft.com/office/drawing/2014/main" id="{58237C6C-264F-4B5B-A7E4-890EA26B7618}"/>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34" name="Rectangle 30">
                <a:extLst>
                  <a:ext uri="{FF2B5EF4-FFF2-40B4-BE49-F238E27FC236}">
                    <a16:creationId xmlns:a16="http://schemas.microsoft.com/office/drawing/2014/main" id="{2A0F052D-E7B9-4BCF-9FAA-DB223C2872BF}"/>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135" name="Rectangle 30">
                <a:extLst>
                  <a:ext uri="{FF2B5EF4-FFF2-40B4-BE49-F238E27FC236}">
                    <a16:creationId xmlns:a16="http://schemas.microsoft.com/office/drawing/2014/main" id="{C8B2CD11-A8A5-421E-ADBE-B5FDACF7CE28}"/>
                  </a:ext>
                </a:extLst>
              </p:cNvPr>
              <p:cNvSpPr>
                <a:spLocks noChangeArrowheads="1"/>
              </p:cNvSpPr>
              <p:nvPr/>
            </p:nvSpPr>
            <p:spPr bwMode="auto">
              <a:xfrm>
                <a:off x="4451107" y="5248280"/>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36" name="Rectangle 30">
                <a:extLst>
                  <a:ext uri="{FF2B5EF4-FFF2-40B4-BE49-F238E27FC236}">
                    <a16:creationId xmlns:a16="http://schemas.microsoft.com/office/drawing/2014/main" id="{70A56D26-1539-4E8D-A4FC-70C4180763E7}"/>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latin typeface="+mj-lt"/>
                  </a:rPr>
                  <a:t>Chari-</a:t>
                </a:r>
                <a:br>
                  <a:rPr lang="en-US" altLang="en-US" sz="800" b="1" dirty="0">
                    <a:latin typeface="+mj-lt"/>
                  </a:rPr>
                </a:br>
                <a:r>
                  <a:rPr lang="en-US" altLang="en-US" sz="800" b="1" dirty="0" err="1">
                    <a:latin typeface="+mj-lt"/>
                  </a:rPr>
                  <a:t>Baguirmi</a:t>
                </a:r>
                <a:endParaRPr lang="en-US" altLang="en-US" sz="800" b="1" dirty="0">
                  <a:latin typeface="+mj-lt"/>
                </a:endParaRPr>
              </a:p>
            </p:txBody>
          </p:sp>
          <p:sp>
            <p:nvSpPr>
              <p:cNvPr id="137" name="Rectangle 30">
                <a:extLst>
                  <a:ext uri="{FF2B5EF4-FFF2-40B4-BE49-F238E27FC236}">
                    <a16:creationId xmlns:a16="http://schemas.microsoft.com/office/drawing/2014/main" id="{32169BAF-AADF-45D7-A8E3-6B1E1C4FFE52}"/>
                  </a:ext>
                </a:extLst>
              </p:cNvPr>
              <p:cNvSpPr>
                <a:spLocks noChangeArrowheads="1"/>
              </p:cNvSpPr>
              <p:nvPr/>
            </p:nvSpPr>
            <p:spPr bwMode="auto">
              <a:xfrm>
                <a:off x="4394964" y="1886100"/>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38" name="Rectangle 30">
                <a:extLst>
                  <a:ext uri="{FF2B5EF4-FFF2-40B4-BE49-F238E27FC236}">
                    <a16:creationId xmlns:a16="http://schemas.microsoft.com/office/drawing/2014/main" id="{CCCA48C2-1553-4C77-AF99-24555B5CF291}"/>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39" name="Rectangle 30">
                <a:extLst>
                  <a:ext uri="{FF2B5EF4-FFF2-40B4-BE49-F238E27FC236}">
                    <a16:creationId xmlns:a16="http://schemas.microsoft.com/office/drawing/2014/main" id="{C3ED0639-A612-4486-986E-CCB7805813C7}"/>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Sila</a:t>
                </a:r>
                <a:endParaRPr lang="en-US" altLang="en-US" sz="800" b="1" dirty="0">
                  <a:latin typeface="+mj-lt"/>
                </a:endParaRPr>
              </a:p>
            </p:txBody>
          </p:sp>
          <p:sp>
            <p:nvSpPr>
              <p:cNvPr id="140" name="Rectangle 30">
                <a:extLst>
                  <a:ext uri="{FF2B5EF4-FFF2-40B4-BE49-F238E27FC236}">
                    <a16:creationId xmlns:a16="http://schemas.microsoft.com/office/drawing/2014/main" id="{6057FC51-5A8D-4C58-9897-0EF5A8893327}"/>
                  </a:ext>
                </a:extLst>
              </p:cNvPr>
              <p:cNvSpPr>
                <a:spLocks noChangeArrowheads="1"/>
              </p:cNvSpPr>
              <p:nvPr/>
            </p:nvSpPr>
            <p:spPr bwMode="auto">
              <a:xfrm>
                <a:off x="6179839" y="5220178"/>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Guéra</a:t>
                </a:r>
                <a:endParaRPr lang="en-US" altLang="en-US" sz="800" b="1" dirty="0">
                  <a:solidFill>
                    <a:schemeClr val="bg1"/>
                  </a:solidFill>
                  <a:latin typeface="+mj-lt"/>
                </a:endParaRPr>
              </a:p>
            </p:txBody>
          </p:sp>
          <p:sp>
            <p:nvSpPr>
              <p:cNvPr id="141" name="Rectangle 30">
                <a:extLst>
                  <a:ext uri="{FF2B5EF4-FFF2-40B4-BE49-F238E27FC236}">
                    <a16:creationId xmlns:a16="http://schemas.microsoft.com/office/drawing/2014/main" id="{8BBF345E-9015-4735-BD4A-85D2B52BE245}"/>
                  </a:ext>
                </a:extLst>
              </p:cNvPr>
              <p:cNvSpPr>
                <a:spLocks noChangeArrowheads="1"/>
              </p:cNvSpPr>
              <p:nvPr/>
            </p:nvSpPr>
            <p:spPr bwMode="auto">
              <a:xfrm>
                <a:off x="4484642" y="4790917"/>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42" name="Rectangle 30">
                <a:extLst>
                  <a:ext uri="{FF2B5EF4-FFF2-40B4-BE49-F238E27FC236}">
                    <a16:creationId xmlns:a16="http://schemas.microsoft.com/office/drawing/2014/main" id="{96B3D4EC-D7A7-4A54-A2E3-D12158EFF395}"/>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43" name="Rectangle 30">
                <a:extLst>
                  <a:ext uri="{FF2B5EF4-FFF2-40B4-BE49-F238E27FC236}">
                    <a16:creationId xmlns:a16="http://schemas.microsoft.com/office/drawing/2014/main" id="{347AE6A5-48F5-4666-8605-1435767B4845}"/>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44" name="Rectangle 30">
                <a:extLst>
                  <a:ext uri="{FF2B5EF4-FFF2-40B4-BE49-F238E27FC236}">
                    <a16:creationId xmlns:a16="http://schemas.microsoft.com/office/drawing/2014/main" id="{56DE9EC5-BF7F-43C2-A044-0D58414B36E9}"/>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latin typeface="+mj-lt"/>
                  </a:rPr>
                  <a:t>Bahr el </a:t>
                </a:r>
              </a:p>
              <a:p>
                <a:pPr algn="ctr"/>
                <a:r>
                  <a:rPr lang="en-US" altLang="en-US" sz="800" b="1" dirty="0" err="1">
                    <a:latin typeface="+mj-lt"/>
                  </a:rPr>
                  <a:t>Gazel</a:t>
                </a:r>
                <a:endParaRPr lang="en-US" altLang="en-US" sz="800" b="1" dirty="0">
                  <a:latin typeface="+mj-lt"/>
                </a:endParaRPr>
              </a:p>
            </p:txBody>
          </p:sp>
          <p:sp>
            <p:nvSpPr>
              <p:cNvPr id="145" name="Rectangle 30">
                <a:extLst>
                  <a:ext uri="{FF2B5EF4-FFF2-40B4-BE49-F238E27FC236}">
                    <a16:creationId xmlns:a16="http://schemas.microsoft.com/office/drawing/2014/main" id="{5A1CE62C-6E26-4BDA-A0C0-CF7B96639D59}"/>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46" name="Rectangle 30">
                <a:extLst>
                  <a:ext uri="{FF2B5EF4-FFF2-40B4-BE49-F238E27FC236}">
                    <a16:creationId xmlns:a16="http://schemas.microsoft.com/office/drawing/2014/main" id="{D74C87CA-FC07-403D-8DC0-AB1A97836BEB}"/>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47" name="Rectangle 30">
                <a:extLst>
                  <a:ext uri="{FF2B5EF4-FFF2-40B4-BE49-F238E27FC236}">
                    <a16:creationId xmlns:a16="http://schemas.microsoft.com/office/drawing/2014/main" id="{68822046-881D-4A07-B7A5-48BEF427E945}"/>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48" name="Rectangle 30">
                <a:extLst>
                  <a:ext uri="{FF2B5EF4-FFF2-40B4-BE49-F238E27FC236}">
                    <a16:creationId xmlns:a16="http://schemas.microsoft.com/office/drawing/2014/main" id="{A486DB40-D6E9-4817-BE28-7744BC877635}"/>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49" name="Rectangle 30">
                <a:extLst>
                  <a:ext uri="{FF2B5EF4-FFF2-40B4-BE49-F238E27FC236}">
                    <a16:creationId xmlns:a16="http://schemas.microsoft.com/office/drawing/2014/main" id="{1D539E46-3E41-4ADF-A945-6CCD908B3FEA}"/>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50" name="Rectangle 30">
                <a:extLst>
                  <a:ext uri="{FF2B5EF4-FFF2-40B4-BE49-F238E27FC236}">
                    <a16:creationId xmlns:a16="http://schemas.microsoft.com/office/drawing/2014/main" id="{AB21BC36-472C-4B3E-8AF6-8157C0715867}"/>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51" name="Rectangle 30">
                <a:extLst>
                  <a:ext uri="{FF2B5EF4-FFF2-40B4-BE49-F238E27FC236}">
                    <a16:creationId xmlns:a16="http://schemas.microsoft.com/office/drawing/2014/main" id="{9367E150-72AE-437A-9F1C-77381CA6422E}"/>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Logone</a:t>
                </a:r>
                <a:endParaRPr lang="en-US" altLang="en-US" sz="800" b="1" dirty="0">
                  <a:latin typeface="+mj-lt"/>
                </a:endParaRPr>
              </a:p>
              <a:p>
                <a:pPr algn="ctr"/>
                <a:r>
                  <a:rPr lang="en-US" altLang="en-US" sz="800" b="1" dirty="0">
                    <a:latin typeface="+mj-lt"/>
                  </a:rPr>
                  <a:t>Oriental</a:t>
                </a:r>
              </a:p>
            </p:txBody>
          </p:sp>
          <p:sp>
            <p:nvSpPr>
              <p:cNvPr id="152" name="Rectangle 30">
                <a:extLst>
                  <a:ext uri="{FF2B5EF4-FFF2-40B4-BE49-F238E27FC236}">
                    <a16:creationId xmlns:a16="http://schemas.microsoft.com/office/drawing/2014/main" id="{5C7F0E41-37D7-4D4F-9BD6-7E4A91956F66}"/>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Ennedi</a:t>
                </a:r>
                <a:r>
                  <a:rPr lang="en-US" altLang="en-US" sz="800" b="1" dirty="0">
                    <a:solidFill>
                      <a:schemeClr val="bg1"/>
                    </a:solidFill>
                    <a:latin typeface="+mj-lt"/>
                  </a:rPr>
                  <a:t>-</a:t>
                </a:r>
              </a:p>
              <a:p>
                <a:pPr algn="ctr"/>
                <a:r>
                  <a:rPr lang="en-US" altLang="en-US" sz="800" b="1" dirty="0">
                    <a:solidFill>
                      <a:schemeClr val="bg1"/>
                    </a:solidFill>
                    <a:latin typeface="+mj-lt"/>
                  </a:rPr>
                  <a:t>Est</a:t>
                </a:r>
              </a:p>
            </p:txBody>
          </p:sp>
        </p:grpSp>
        <p:cxnSp>
          <p:nvCxnSpPr>
            <p:cNvPr id="125" name="Straight Connector 124">
              <a:extLst>
                <a:ext uri="{FF2B5EF4-FFF2-40B4-BE49-F238E27FC236}">
                  <a16:creationId xmlns:a16="http://schemas.microsoft.com/office/drawing/2014/main" id="{57B07D99-27A3-42B3-9528-0B1BC3EA97A9}"/>
                </a:ext>
              </a:extLst>
            </p:cNvPr>
            <p:cNvCxnSpPr>
              <a:cxnSpLocks/>
              <a:stCxn id="141" idx="3"/>
            </p:cNvCxnSpPr>
            <p:nvPr/>
          </p:nvCxnSpPr>
          <p:spPr>
            <a:xfrm flipV="1">
              <a:off x="1563794" y="4589669"/>
              <a:ext cx="292221" cy="88846"/>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C7E971A6-2609-4307-8C5D-D9E7E6670781}"/>
                </a:ext>
              </a:extLst>
            </p:cNvPr>
            <p:cNvCxnSpPr>
              <a:cxnSpLocks/>
              <a:stCxn id="130" idx="3"/>
            </p:cNvCxnSpPr>
            <p:nvPr/>
          </p:nvCxnSpPr>
          <p:spPr>
            <a:xfrm flipV="1">
              <a:off x="1429785" y="5758316"/>
              <a:ext cx="424029" cy="23623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47FB9320-E650-4382-9CCE-C456506B7AE6}"/>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CFF14DF3-69CE-4D95-9A36-2FCC4BEB6DAF}"/>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77" name="Callout: Line 176">
            <a:extLst>
              <a:ext uri="{FF2B5EF4-FFF2-40B4-BE49-F238E27FC236}">
                <a16:creationId xmlns:a16="http://schemas.microsoft.com/office/drawing/2014/main" id="{F4466D55-B0F7-461E-951D-D949ABAF318E}"/>
              </a:ext>
            </a:extLst>
          </p:cNvPr>
          <p:cNvSpPr/>
          <p:nvPr/>
        </p:nvSpPr>
        <p:spPr>
          <a:xfrm>
            <a:off x="2394252" y="4462914"/>
            <a:ext cx="460888" cy="392340"/>
          </a:xfrm>
          <a:prstGeom prst="borderCallout1">
            <a:avLst>
              <a:gd name="adj1" fmla="val 43304"/>
              <a:gd name="adj2" fmla="val 99343"/>
              <a:gd name="adj3" fmla="val 51729"/>
              <a:gd name="adj4" fmla="val 10057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A1187F"/>
                </a:solidFill>
                <a:latin typeface="Arial" pitchFamily="34" charset="0"/>
                <a:cs typeface="Arial" pitchFamily="34" charset="0"/>
              </a:rPr>
              <a:t>PAM</a:t>
            </a:r>
          </a:p>
        </p:txBody>
      </p:sp>
      <p:sp>
        <p:nvSpPr>
          <p:cNvPr id="178" name="Callout: Line 177">
            <a:extLst>
              <a:ext uri="{FF2B5EF4-FFF2-40B4-BE49-F238E27FC236}">
                <a16:creationId xmlns:a16="http://schemas.microsoft.com/office/drawing/2014/main" id="{50D65BE7-BD83-4D81-8735-370D9B877069}"/>
              </a:ext>
            </a:extLst>
          </p:cNvPr>
          <p:cNvSpPr/>
          <p:nvPr/>
        </p:nvSpPr>
        <p:spPr>
          <a:xfrm>
            <a:off x="474868" y="5182046"/>
            <a:ext cx="535517" cy="325638"/>
          </a:xfrm>
          <a:prstGeom prst="borderCallout1">
            <a:avLst>
              <a:gd name="adj1" fmla="val -3170"/>
              <a:gd name="adj2" fmla="val 309426"/>
              <a:gd name="adj3" fmla="val 28808"/>
              <a:gd name="adj4" fmla="val 100357"/>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p:txBody>
      </p:sp>
      <p:sp>
        <p:nvSpPr>
          <p:cNvPr id="179" name="Callout: Line 178">
            <a:extLst>
              <a:ext uri="{FF2B5EF4-FFF2-40B4-BE49-F238E27FC236}">
                <a16:creationId xmlns:a16="http://schemas.microsoft.com/office/drawing/2014/main" id="{233EA879-72BB-4CFC-B1BB-BC7FD1281255}"/>
              </a:ext>
            </a:extLst>
          </p:cNvPr>
          <p:cNvSpPr/>
          <p:nvPr/>
        </p:nvSpPr>
        <p:spPr>
          <a:xfrm>
            <a:off x="4361624" y="1739747"/>
            <a:ext cx="597710" cy="879074"/>
          </a:xfrm>
          <a:prstGeom prst="borderCallout1">
            <a:avLst>
              <a:gd name="adj1" fmla="val 126853"/>
              <a:gd name="adj2" fmla="val 55142"/>
              <a:gd name="adj3" fmla="val 99821"/>
              <a:gd name="adj4" fmla="val 61077"/>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a:solidFill>
                  <a:srgbClr val="0B76C2"/>
                </a:solidFill>
                <a:latin typeface="Arial" pitchFamily="34" charset="0"/>
                <a:cs typeface="Arial" pitchFamily="34" charset="0"/>
              </a:rPr>
              <a:t>IRC</a:t>
            </a:r>
          </a:p>
          <a:p>
            <a:r>
              <a:rPr lang="fr-FR" sz="900" b="1" dirty="0">
                <a:solidFill>
                  <a:srgbClr val="A1187F"/>
                </a:solidFill>
                <a:latin typeface="Arial" pitchFamily="34" charset="0"/>
                <a:cs typeface="Arial" pitchFamily="34" charset="0"/>
              </a:rPr>
              <a:t>BPRMUNHCR</a:t>
            </a:r>
          </a:p>
          <a:p>
            <a:r>
              <a:rPr lang="fr-FR" sz="900" b="1" dirty="0">
                <a:solidFill>
                  <a:srgbClr val="A1187F"/>
                </a:solidFill>
                <a:latin typeface="Arial" pitchFamily="34" charset="0"/>
                <a:cs typeface="Arial" pitchFamily="34" charset="0"/>
              </a:rPr>
              <a:t>PAM</a:t>
            </a:r>
          </a:p>
        </p:txBody>
      </p:sp>
      <p:sp>
        <p:nvSpPr>
          <p:cNvPr id="180" name="Callout: Line 179">
            <a:extLst>
              <a:ext uri="{FF2B5EF4-FFF2-40B4-BE49-F238E27FC236}">
                <a16:creationId xmlns:a16="http://schemas.microsoft.com/office/drawing/2014/main" id="{6BDF8501-4F2E-40DC-9432-397D66A7BEB3}"/>
              </a:ext>
            </a:extLst>
          </p:cNvPr>
          <p:cNvSpPr/>
          <p:nvPr/>
        </p:nvSpPr>
        <p:spPr>
          <a:xfrm>
            <a:off x="4034053" y="5684655"/>
            <a:ext cx="597710" cy="534044"/>
          </a:xfrm>
          <a:prstGeom prst="borderCallout1">
            <a:avLst>
              <a:gd name="adj1" fmla="val -45817"/>
              <a:gd name="adj2" fmla="val -98079"/>
              <a:gd name="adj3" fmla="val 27344"/>
              <a:gd name="adj4" fmla="val -94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 </a:t>
            </a:r>
          </a:p>
          <a:p>
            <a:r>
              <a:rPr lang="fr-FR" sz="900" b="1" dirty="0">
                <a:solidFill>
                  <a:srgbClr val="FF0000"/>
                </a:solidFill>
                <a:latin typeface="Arial" pitchFamily="34" charset="0"/>
                <a:cs typeface="Arial" pitchFamily="34" charset="0"/>
              </a:rPr>
              <a:t>MSP</a:t>
            </a:r>
          </a:p>
          <a:p>
            <a:r>
              <a:rPr lang="fr-FR" sz="900" b="1" dirty="0">
                <a:solidFill>
                  <a:srgbClr val="A1187F"/>
                </a:solidFill>
                <a:latin typeface="Arial" pitchFamily="34" charset="0"/>
                <a:cs typeface="Arial" pitchFamily="34" charset="0"/>
              </a:rPr>
              <a:t>PAM</a:t>
            </a:r>
          </a:p>
        </p:txBody>
      </p:sp>
      <p:sp>
        <p:nvSpPr>
          <p:cNvPr id="181" name="Callout: Line 180">
            <a:extLst>
              <a:ext uri="{FF2B5EF4-FFF2-40B4-BE49-F238E27FC236}">
                <a16:creationId xmlns:a16="http://schemas.microsoft.com/office/drawing/2014/main" id="{6FF0670A-D8E9-47BC-802D-CEE6800CF681}"/>
              </a:ext>
            </a:extLst>
          </p:cNvPr>
          <p:cNvSpPr/>
          <p:nvPr/>
        </p:nvSpPr>
        <p:spPr>
          <a:xfrm>
            <a:off x="1461046" y="2942681"/>
            <a:ext cx="688774" cy="749285"/>
          </a:xfrm>
          <a:prstGeom prst="borderCallout1">
            <a:avLst>
              <a:gd name="adj1" fmla="val 129627"/>
              <a:gd name="adj2" fmla="val 81177"/>
              <a:gd name="adj3" fmla="val 99398"/>
              <a:gd name="adj4" fmla="val 6393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ASARDD</a:t>
            </a:r>
          </a:p>
          <a:p>
            <a:r>
              <a:rPr lang="fr-FR" sz="900" b="1" dirty="0">
                <a:solidFill>
                  <a:srgbClr val="FF0000"/>
                </a:solidFill>
                <a:latin typeface="Arial" pitchFamily="34" charset="0"/>
                <a:cs typeface="Arial" pitchFamily="34" charset="0"/>
              </a:rPr>
              <a:t>MSP</a:t>
            </a:r>
          </a:p>
          <a:p>
            <a:r>
              <a:rPr lang="fr-FR" sz="900" b="1" dirty="0">
                <a:solidFill>
                  <a:srgbClr val="0B76C2"/>
                </a:solidFill>
                <a:latin typeface="Arial" pitchFamily="34" charset="0"/>
                <a:cs typeface="Arial" pitchFamily="34" charset="0"/>
              </a:rPr>
              <a:t>PAM</a:t>
            </a:r>
          </a:p>
          <a:p>
            <a:r>
              <a:rPr lang="fr-FR" sz="900" b="1" dirty="0">
                <a:solidFill>
                  <a:srgbClr val="A1187F"/>
                </a:solidFill>
                <a:latin typeface="Arial" pitchFamily="34" charset="0"/>
                <a:cs typeface="Arial" pitchFamily="34" charset="0"/>
              </a:rPr>
              <a:t>USAID</a:t>
            </a:r>
          </a:p>
          <a:p>
            <a:r>
              <a:rPr lang="fr-FR" sz="900" b="1" dirty="0">
                <a:solidFill>
                  <a:srgbClr val="A1187F"/>
                </a:solidFill>
                <a:latin typeface="Arial" pitchFamily="34" charset="0"/>
                <a:cs typeface="Arial" pitchFamily="34" charset="0"/>
              </a:rPr>
              <a:t>PAM</a:t>
            </a:r>
          </a:p>
        </p:txBody>
      </p:sp>
      <p:sp>
        <p:nvSpPr>
          <p:cNvPr id="182" name="Callout: Line 181">
            <a:extLst>
              <a:ext uri="{FF2B5EF4-FFF2-40B4-BE49-F238E27FC236}">
                <a16:creationId xmlns:a16="http://schemas.microsoft.com/office/drawing/2014/main" id="{555AD991-84A9-4FA9-B129-044827FE2C91}"/>
              </a:ext>
            </a:extLst>
          </p:cNvPr>
          <p:cNvSpPr/>
          <p:nvPr/>
        </p:nvSpPr>
        <p:spPr>
          <a:xfrm>
            <a:off x="117812" y="2596172"/>
            <a:ext cx="962080" cy="2253964"/>
          </a:xfrm>
          <a:prstGeom prst="borderCallout1">
            <a:avLst>
              <a:gd name="adj1" fmla="val 91177"/>
              <a:gd name="adj2" fmla="val 165743"/>
              <a:gd name="adj3" fmla="val 91179"/>
              <a:gd name="adj4" fmla="val 9783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Alerte Sante</a:t>
            </a:r>
          </a:p>
          <a:p>
            <a:r>
              <a:rPr lang="fr-FR" sz="900" b="1" dirty="0" err="1">
                <a:solidFill>
                  <a:srgbClr val="FF0000"/>
                </a:solidFill>
                <a:latin typeface="Arial" pitchFamily="34" charset="0"/>
                <a:cs typeface="Arial" pitchFamily="34" charset="0"/>
              </a:rPr>
              <a:t>Concern</a:t>
            </a:r>
            <a:r>
              <a:rPr lang="fr-FR" sz="900" b="1" dirty="0">
                <a:solidFill>
                  <a:srgbClr val="FF0000"/>
                </a:solidFill>
                <a:latin typeface="Arial" pitchFamily="34" charset="0"/>
                <a:cs typeface="Arial" pitchFamily="34" charset="0"/>
              </a:rPr>
              <a:t> WW</a:t>
            </a:r>
          </a:p>
          <a:p>
            <a:r>
              <a:rPr lang="fr-FR" sz="900" b="1" dirty="0">
                <a:solidFill>
                  <a:srgbClr val="FF0000"/>
                </a:solidFill>
                <a:latin typeface="Arial" pitchFamily="34" charset="0"/>
                <a:cs typeface="Arial" pitchFamily="34" charset="0"/>
              </a:rPr>
              <a:t>IMC</a:t>
            </a:r>
          </a:p>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ASARDD</a:t>
            </a:r>
          </a:p>
          <a:p>
            <a:r>
              <a:rPr lang="fr-FR" sz="900" b="1" dirty="0">
                <a:solidFill>
                  <a:srgbClr val="FF0000"/>
                </a:solidFill>
                <a:latin typeface="Arial" pitchFamily="34" charset="0"/>
                <a:cs typeface="Arial" pitchFamily="34" charset="0"/>
              </a:rPr>
              <a:t>MSP</a:t>
            </a:r>
          </a:p>
          <a:p>
            <a:r>
              <a:rPr lang="fr-FR" sz="900" b="1" dirty="0">
                <a:solidFill>
                  <a:srgbClr val="FF0000"/>
                </a:solidFill>
                <a:latin typeface="Arial" pitchFamily="34" charset="0"/>
                <a:cs typeface="Arial" pitchFamily="34" charset="0"/>
              </a:rPr>
              <a:t>Care</a:t>
            </a:r>
          </a:p>
          <a:p>
            <a:r>
              <a:rPr lang="fr-FR" sz="900" b="1" dirty="0">
                <a:solidFill>
                  <a:srgbClr val="0B76C2"/>
                </a:solidFill>
                <a:latin typeface="Arial" pitchFamily="34" charset="0"/>
                <a:cs typeface="Arial" pitchFamily="34" charset="0"/>
              </a:rPr>
              <a:t>Alima</a:t>
            </a:r>
          </a:p>
          <a:p>
            <a:r>
              <a:rPr lang="fr-FR" sz="900" b="1" dirty="0">
                <a:solidFill>
                  <a:srgbClr val="0B76C2"/>
                </a:solidFill>
                <a:latin typeface="Arial" pitchFamily="34" charset="0"/>
                <a:cs typeface="Arial" pitchFamily="34" charset="0"/>
              </a:rPr>
              <a:t>IRC</a:t>
            </a:r>
          </a:p>
          <a:p>
            <a:r>
              <a:rPr lang="fr-FR" sz="900" b="1" dirty="0">
                <a:solidFill>
                  <a:srgbClr val="0B76C2"/>
                </a:solidFill>
                <a:latin typeface="Arial" pitchFamily="34" charset="0"/>
                <a:cs typeface="Arial" pitchFamily="34" charset="0"/>
              </a:rPr>
              <a:t>PAM</a:t>
            </a:r>
          </a:p>
          <a:p>
            <a:r>
              <a:rPr lang="fr-FR" sz="900" b="1" dirty="0">
                <a:solidFill>
                  <a:srgbClr val="A1187F"/>
                </a:solidFill>
                <a:latin typeface="Arial" pitchFamily="34" charset="0"/>
                <a:cs typeface="Arial" pitchFamily="34" charset="0"/>
              </a:rPr>
              <a:t>USAID</a:t>
            </a: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Irlande</a:t>
            </a:r>
          </a:p>
          <a:p>
            <a:r>
              <a:rPr lang="fr-FR" sz="900" b="1" dirty="0">
                <a:solidFill>
                  <a:srgbClr val="A1187F"/>
                </a:solidFill>
                <a:latin typeface="Arial" pitchFamily="34" charset="0"/>
                <a:cs typeface="Arial" pitchFamily="34" charset="0"/>
              </a:rPr>
              <a:t>UNHCR</a:t>
            </a:r>
          </a:p>
          <a:p>
            <a:r>
              <a:rPr lang="fr-FR" sz="900" b="1" dirty="0">
                <a:solidFill>
                  <a:srgbClr val="A1187F"/>
                </a:solidFill>
                <a:latin typeface="Arial" pitchFamily="34" charset="0"/>
                <a:cs typeface="Arial" pitchFamily="34" charset="0"/>
              </a:rPr>
              <a:t>OFDA</a:t>
            </a:r>
          </a:p>
          <a:p>
            <a:r>
              <a:rPr lang="fr-FR" sz="900" b="1" dirty="0">
                <a:solidFill>
                  <a:srgbClr val="A1187F"/>
                </a:solidFill>
                <a:latin typeface="Arial" pitchFamily="34" charset="0"/>
                <a:cs typeface="Arial" pitchFamily="34" charset="0"/>
              </a:rPr>
              <a:t>PAM</a:t>
            </a:r>
          </a:p>
        </p:txBody>
      </p:sp>
      <p:sp>
        <p:nvSpPr>
          <p:cNvPr id="183" name="Callout: Line 182">
            <a:extLst>
              <a:ext uri="{FF2B5EF4-FFF2-40B4-BE49-F238E27FC236}">
                <a16:creationId xmlns:a16="http://schemas.microsoft.com/office/drawing/2014/main" id="{EE514663-12C3-4ABB-BAE6-61F5D0B39CD6}"/>
              </a:ext>
            </a:extLst>
          </p:cNvPr>
          <p:cNvSpPr/>
          <p:nvPr/>
        </p:nvSpPr>
        <p:spPr>
          <a:xfrm>
            <a:off x="551332" y="6236181"/>
            <a:ext cx="597710" cy="551088"/>
          </a:xfrm>
          <a:prstGeom prst="borderCallout1">
            <a:avLst>
              <a:gd name="adj1" fmla="val 10272"/>
              <a:gd name="adj2" fmla="val 284146"/>
              <a:gd name="adj3" fmla="val 86528"/>
              <a:gd name="adj4" fmla="val 9622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MSP</a:t>
            </a:r>
          </a:p>
          <a:p>
            <a:r>
              <a:rPr lang="fr-FR" sz="900" b="1" dirty="0">
                <a:solidFill>
                  <a:srgbClr val="A1187F"/>
                </a:solidFill>
                <a:latin typeface="Arial" pitchFamily="34" charset="0"/>
                <a:cs typeface="Arial" pitchFamily="34" charset="0"/>
              </a:rPr>
              <a:t>PAM</a:t>
            </a:r>
          </a:p>
        </p:txBody>
      </p:sp>
      <p:sp>
        <p:nvSpPr>
          <p:cNvPr id="184" name="Callout: Line 183">
            <a:extLst>
              <a:ext uri="{FF2B5EF4-FFF2-40B4-BE49-F238E27FC236}">
                <a16:creationId xmlns:a16="http://schemas.microsoft.com/office/drawing/2014/main" id="{6842DBEA-BAD5-4EB3-A7B1-90C03903D283}"/>
              </a:ext>
            </a:extLst>
          </p:cNvPr>
          <p:cNvSpPr/>
          <p:nvPr/>
        </p:nvSpPr>
        <p:spPr>
          <a:xfrm>
            <a:off x="3296855" y="6060143"/>
            <a:ext cx="597710" cy="783505"/>
          </a:xfrm>
          <a:prstGeom prst="borderCallout1">
            <a:avLst>
              <a:gd name="adj1" fmla="val -22804"/>
              <a:gd name="adj2" fmla="val 22064"/>
              <a:gd name="adj3" fmla="val -1044"/>
              <a:gd name="adj4" fmla="val 5487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MSP</a:t>
            </a:r>
            <a:endParaRPr lang="fr-FR" sz="900" b="1" dirty="0">
              <a:solidFill>
                <a:srgbClr val="A1187F"/>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BMZ</a:t>
            </a:r>
          </a:p>
          <a:p>
            <a:r>
              <a:rPr lang="fr-FR" sz="900" b="1" dirty="0">
                <a:solidFill>
                  <a:srgbClr val="A1187F"/>
                </a:solidFill>
                <a:latin typeface="Arial" pitchFamily="34" charset="0"/>
                <a:cs typeface="Arial" pitchFamily="34" charset="0"/>
              </a:rPr>
              <a:t>PAM</a:t>
            </a:r>
          </a:p>
        </p:txBody>
      </p:sp>
      <p:sp>
        <p:nvSpPr>
          <p:cNvPr id="185" name="Callout: Line 184">
            <a:extLst>
              <a:ext uri="{FF2B5EF4-FFF2-40B4-BE49-F238E27FC236}">
                <a16:creationId xmlns:a16="http://schemas.microsoft.com/office/drawing/2014/main" id="{7DFE95D4-4944-403F-A58F-D3903AB6A9D8}"/>
              </a:ext>
            </a:extLst>
          </p:cNvPr>
          <p:cNvSpPr/>
          <p:nvPr/>
        </p:nvSpPr>
        <p:spPr>
          <a:xfrm>
            <a:off x="126377" y="1949282"/>
            <a:ext cx="651592" cy="564280"/>
          </a:xfrm>
          <a:prstGeom prst="borderCallout1">
            <a:avLst>
              <a:gd name="adj1" fmla="val 70598"/>
              <a:gd name="adj2" fmla="val 160397"/>
              <a:gd name="adj3" fmla="val 74717"/>
              <a:gd name="adj4" fmla="val 9783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FF0000"/>
                </a:solidFill>
                <a:latin typeface="Arial" pitchFamily="34" charset="0"/>
                <a:cs typeface="Arial" pitchFamily="34" charset="0"/>
              </a:rPr>
              <a:t>Alima</a:t>
            </a:r>
          </a:p>
          <a:p>
            <a:r>
              <a:rPr lang="fr-FR" sz="900" b="1" dirty="0">
                <a:solidFill>
                  <a:srgbClr val="FF0000"/>
                </a:solidFill>
                <a:latin typeface="Arial" pitchFamily="34" charset="0"/>
                <a:cs typeface="Arial" pitchFamily="34" charset="0"/>
              </a:rPr>
              <a:t>Care</a:t>
            </a:r>
          </a:p>
          <a:p>
            <a:r>
              <a:rPr lang="fr-FR" sz="900" b="1" dirty="0">
                <a:solidFill>
                  <a:srgbClr val="A1187F"/>
                </a:solidFill>
                <a:latin typeface="Arial" pitchFamily="34" charset="0"/>
                <a:cs typeface="Arial" pitchFamily="34" charset="0"/>
              </a:rPr>
              <a:t>PAM</a:t>
            </a:r>
          </a:p>
        </p:txBody>
      </p:sp>
      <p:sp>
        <p:nvSpPr>
          <p:cNvPr id="186" name="Callout: Line 185">
            <a:extLst>
              <a:ext uri="{FF2B5EF4-FFF2-40B4-BE49-F238E27FC236}">
                <a16:creationId xmlns:a16="http://schemas.microsoft.com/office/drawing/2014/main" id="{35375E0E-143A-413A-8BEF-96B14D55938F}"/>
              </a:ext>
            </a:extLst>
          </p:cNvPr>
          <p:cNvSpPr/>
          <p:nvPr/>
        </p:nvSpPr>
        <p:spPr>
          <a:xfrm>
            <a:off x="5908332" y="3255186"/>
            <a:ext cx="670484" cy="1464291"/>
          </a:xfrm>
          <a:prstGeom prst="borderCallout1">
            <a:avLst>
              <a:gd name="adj1" fmla="val 99325"/>
              <a:gd name="adj2" fmla="val -240853"/>
              <a:gd name="adj3" fmla="val 94468"/>
              <a:gd name="adj4" fmla="val -106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BASE</a:t>
            </a:r>
          </a:p>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a:solidFill>
                  <a:srgbClr val="0B76C2"/>
                </a:solidFill>
                <a:latin typeface="Arial" pitchFamily="34" charset="0"/>
                <a:cs typeface="Arial" pitchFamily="34" charset="0"/>
              </a:rPr>
              <a:t>Care</a:t>
            </a:r>
          </a:p>
          <a:p>
            <a:r>
              <a:rPr lang="fr-FR" sz="900" b="1" dirty="0">
                <a:solidFill>
                  <a:srgbClr val="0B76C2"/>
                </a:solidFill>
                <a:latin typeface="Arial" pitchFamily="34" charset="0"/>
                <a:cs typeface="Arial" pitchFamily="34" charset="0"/>
              </a:rPr>
              <a:t>IRC</a:t>
            </a:r>
          </a:p>
          <a:p>
            <a:r>
              <a:rPr lang="fr-FR" sz="900" b="1" dirty="0">
                <a:solidFill>
                  <a:srgbClr val="A1187F"/>
                </a:solidFill>
                <a:latin typeface="Arial" pitchFamily="34" charset="0"/>
                <a:cs typeface="Arial" pitchFamily="34" charset="0"/>
              </a:rPr>
              <a:t>BMZ</a:t>
            </a:r>
          </a:p>
          <a:p>
            <a:r>
              <a:rPr lang="fr-FR" sz="900" b="1" dirty="0">
                <a:solidFill>
                  <a:srgbClr val="A1187F"/>
                </a:solidFill>
                <a:latin typeface="Arial" pitchFamily="34" charset="0"/>
                <a:cs typeface="Arial" pitchFamily="34" charset="0"/>
              </a:rPr>
              <a:t>BPRM</a:t>
            </a:r>
          </a:p>
          <a:p>
            <a:r>
              <a:rPr lang="fr-FR" sz="900" b="1" dirty="0">
                <a:solidFill>
                  <a:srgbClr val="A1187F"/>
                </a:solidFill>
                <a:latin typeface="Arial" pitchFamily="34" charset="0"/>
                <a:cs typeface="Arial" pitchFamily="34" charset="0"/>
              </a:rPr>
              <a:t>UNHCR</a:t>
            </a:r>
          </a:p>
          <a:p>
            <a:r>
              <a:rPr lang="fr-FR" sz="900" b="1" dirty="0">
                <a:solidFill>
                  <a:srgbClr val="A1187F"/>
                </a:solidFill>
                <a:latin typeface="Arial" pitchFamily="34" charset="0"/>
                <a:cs typeface="Arial" pitchFamily="34" charset="0"/>
              </a:rPr>
              <a:t>PAM</a:t>
            </a:r>
          </a:p>
        </p:txBody>
      </p:sp>
      <p:sp>
        <p:nvSpPr>
          <p:cNvPr id="187" name="Callout: Line 186">
            <a:extLst>
              <a:ext uri="{FF2B5EF4-FFF2-40B4-BE49-F238E27FC236}">
                <a16:creationId xmlns:a16="http://schemas.microsoft.com/office/drawing/2014/main" id="{B0DC88C5-E64E-4E17-9614-E8F92F6DBC95}"/>
              </a:ext>
            </a:extLst>
          </p:cNvPr>
          <p:cNvSpPr/>
          <p:nvPr/>
        </p:nvSpPr>
        <p:spPr>
          <a:xfrm>
            <a:off x="4500569" y="4816227"/>
            <a:ext cx="474736" cy="365478"/>
          </a:xfrm>
          <a:prstGeom prst="borderCallout1">
            <a:avLst>
              <a:gd name="adj1" fmla="val 58319"/>
              <a:gd name="adj2" fmla="val -34826"/>
              <a:gd name="adj3" fmla="val 49434"/>
              <a:gd name="adj4" fmla="val 112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endParaRPr lang="fr-FR" sz="900" b="1" dirty="0">
              <a:solidFill>
                <a:srgbClr val="0B76C2"/>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PAM</a:t>
            </a:r>
          </a:p>
        </p:txBody>
      </p:sp>
      <p:sp>
        <p:nvSpPr>
          <p:cNvPr id="188" name="Callout: Line 187">
            <a:extLst>
              <a:ext uri="{FF2B5EF4-FFF2-40B4-BE49-F238E27FC236}">
                <a16:creationId xmlns:a16="http://schemas.microsoft.com/office/drawing/2014/main" id="{EDEA885E-52FE-42BE-9D3C-0CAAF2DC1AF3}"/>
              </a:ext>
            </a:extLst>
          </p:cNvPr>
          <p:cNvSpPr/>
          <p:nvPr/>
        </p:nvSpPr>
        <p:spPr>
          <a:xfrm>
            <a:off x="5082481" y="2618821"/>
            <a:ext cx="702804" cy="1733105"/>
          </a:xfrm>
          <a:prstGeom prst="borderCallout1">
            <a:avLst>
              <a:gd name="adj1" fmla="val 97778"/>
              <a:gd name="adj2" fmla="val -92867"/>
              <a:gd name="adj3" fmla="val 94468"/>
              <a:gd name="adj4" fmla="val -106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BASE</a:t>
            </a:r>
          </a:p>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a:solidFill>
                  <a:srgbClr val="0B76C2"/>
                </a:solidFill>
                <a:latin typeface="Arial" pitchFamily="34" charset="0"/>
                <a:cs typeface="Arial" pitchFamily="34" charset="0"/>
              </a:rPr>
              <a:t>BASE</a:t>
            </a:r>
          </a:p>
          <a:p>
            <a:r>
              <a:rPr lang="fr-FR" sz="900" b="1" dirty="0">
                <a:solidFill>
                  <a:srgbClr val="0B76C2"/>
                </a:solidFill>
                <a:latin typeface="Arial" pitchFamily="34" charset="0"/>
                <a:cs typeface="Arial" pitchFamily="34" charset="0"/>
              </a:rPr>
              <a:t>Care</a:t>
            </a:r>
          </a:p>
          <a:p>
            <a:r>
              <a:rPr lang="fr-FR" sz="900" b="1" dirty="0">
                <a:solidFill>
                  <a:srgbClr val="0B76C2"/>
                </a:solidFill>
                <a:latin typeface="Arial" pitchFamily="34" charset="0"/>
                <a:cs typeface="Arial" pitchFamily="34" charset="0"/>
              </a:rPr>
              <a:t>IRC</a:t>
            </a:r>
          </a:p>
          <a:p>
            <a:r>
              <a:rPr lang="fr-FR" sz="900" b="1" dirty="0">
                <a:solidFill>
                  <a:srgbClr val="A1187F"/>
                </a:solidFill>
                <a:latin typeface="Arial" pitchFamily="34" charset="0"/>
                <a:cs typeface="Arial" pitchFamily="34" charset="0"/>
              </a:rPr>
              <a:t>BMZ</a:t>
            </a:r>
          </a:p>
          <a:p>
            <a:r>
              <a:rPr lang="fr-FR" sz="900" b="1" dirty="0">
                <a:solidFill>
                  <a:srgbClr val="A1187F"/>
                </a:solidFill>
                <a:latin typeface="Arial" pitchFamily="34" charset="0"/>
                <a:cs typeface="Arial" pitchFamily="34" charset="0"/>
              </a:rPr>
              <a:t>BPRM</a:t>
            </a: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UNHCR</a:t>
            </a:r>
          </a:p>
          <a:p>
            <a:r>
              <a:rPr lang="fr-FR" sz="900" b="1" dirty="0">
                <a:solidFill>
                  <a:srgbClr val="A1187F"/>
                </a:solidFill>
                <a:latin typeface="Arial" pitchFamily="34" charset="0"/>
                <a:cs typeface="Arial" pitchFamily="34" charset="0"/>
              </a:rPr>
              <a:t>PAM</a:t>
            </a:r>
          </a:p>
        </p:txBody>
      </p:sp>
      <p:sp>
        <p:nvSpPr>
          <p:cNvPr id="189" name="Rectangle 188">
            <a:extLst>
              <a:ext uri="{FF2B5EF4-FFF2-40B4-BE49-F238E27FC236}">
                <a16:creationId xmlns:a16="http://schemas.microsoft.com/office/drawing/2014/main" id="{46EB57CD-B406-40B9-A6DB-6BF9C8FB0717}"/>
              </a:ext>
            </a:extLst>
          </p:cNvPr>
          <p:cNvSpPr/>
          <p:nvPr/>
        </p:nvSpPr>
        <p:spPr>
          <a:xfrm>
            <a:off x="5409360" y="4916888"/>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90" name="Rectangle 189">
            <a:extLst>
              <a:ext uri="{FF2B5EF4-FFF2-40B4-BE49-F238E27FC236}">
                <a16:creationId xmlns:a16="http://schemas.microsoft.com/office/drawing/2014/main" id="{B2DF2264-D2C6-4571-BB83-E6EB8AC64FFB}"/>
              </a:ext>
            </a:extLst>
          </p:cNvPr>
          <p:cNvSpPr/>
          <p:nvPr/>
        </p:nvSpPr>
        <p:spPr>
          <a:xfrm>
            <a:off x="5415695" y="5171298"/>
            <a:ext cx="257015" cy="130578"/>
          </a:xfrm>
          <a:prstGeom prst="rect">
            <a:avLst/>
          </a:prstGeom>
          <a:solidFill>
            <a:srgbClr val="CFF3DB"/>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91" name="Rectangle 190">
            <a:extLst>
              <a:ext uri="{FF2B5EF4-FFF2-40B4-BE49-F238E27FC236}">
                <a16:creationId xmlns:a16="http://schemas.microsoft.com/office/drawing/2014/main" id="{2703EC6E-0DD9-4D72-A740-0F68DD52EC4B}"/>
              </a:ext>
            </a:extLst>
          </p:cNvPr>
          <p:cNvSpPr/>
          <p:nvPr/>
        </p:nvSpPr>
        <p:spPr>
          <a:xfrm>
            <a:off x="5415695" y="5344865"/>
            <a:ext cx="257015" cy="130578"/>
          </a:xfrm>
          <a:prstGeom prst="rect">
            <a:avLst/>
          </a:prstGeom>
          <a:solidFill>
            <a:srgbClr val="9FE5B0"/>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92" name="Rectangle 191">
            <a:extLst>
              <a:ext uri="{FF2B5EF4-FFF2-40B4-BE49-F238E27FC236}">
                <a16:creationId xmlns:a16="http://schemas.microsoft.com/office/drawing/2014/main" id="{3906E1D0-8990-45D8-96F9-F921886D69AD}"/>
              </a:ext>
            </a:extLst>
          </p:cNvPr>
          <p:cNvSpPr/>
          <p:nvPr/>
        </p:nvSpPr>
        <p:spPr>
          <a:xfrm>
            <a:off x="5415695" y="5518431"/>
            <a:ext cx="257015" cy="130578"/>
          </a:xfrm>
          <a:prstGeom prst="rect">
            <a:avLst/>
          </a:prstGeom>
          <a:solidFill>
            <a:srgbClr val="88BE99"/>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93" name="TextBox 192">
            <a:extLst>
              <a:ext uri="{FF2B5EF4-FFF2-40B4-BE49-F238E27FC236}">
                <a16:creationId xmlns:a16="http://schemas.microsoft.com/office/drawing/2014/main" id="{88D99F31-5E28-4D10-8D63-0FDC17E20521}"/>
              </a:ext>
            </a:extLst>
          </p:cNvPr>
          <p:cNvSpPr txBox="1"/>
          <p:nvPr/>
        </p:nvSpPr>
        <p:spPr>
          <a:xfrm>
            <a:off x="5733256" y="5147989"/>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94" name="TextBox 193">
            <a:extLst>
              <a:ext uri="{FF2B5EF4-FFF2-40B4-BE49-F238E27FC236}">
                <a16:creationId xmlns:a16="http://schemas.microsoft.com/office/drawing/2014/main" id="{A2D41865-2CD8-444B-A249-52BC0C532B4A}"/>
              </a:ext>
            </a:extLst>
          </p:cNvPr>
          <p:cNvSpPr txBox="1"/>
          <p:nvPr/>
        </p:nvSpPr>
        <p:spPr>
          <a:xfrm>
            <a:off x="5733258" y="5349691"/>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95" name="TextBox 194">
            <a:extLst>
              <a:ext uri="{FF2B5EF4-FFF2-40B4-BE49-F238E27FC236}">
                <a16:creationId xmlns:a16="http://schemas.microsoft.com/office/drawing/2014/main" id="{0101E9CF-2745-4359-8677-FCDE42EB7804}"/>
              </a:ext>
            </a:extLst>
          </p:cNvPr>
          <p:cNvSpPr txBox="1"/>
          <p:nvPr/>
        </p:nvSpPr>
        <p:spPr>
          <a:xfrm>
            <a:off x="5733258" y="5524578"/>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96" name="TextBox 195">
            <a:extLst>
              <a:ext uri="{FF2B5EF4-FFF2-40B4-BE49-F238E27FC236}">
                <a16:creationId xmlns:a16="http://schemas.microsoft.com/office/drawing/2014/main" id="{2B9CD7F7-E41D-49F3-AB85-4BC0B872D6E1}"/>
              </a:ext>
            </a:extLst>
          </p:cNvPr>
          <p:cNvSpPr txBox="1"/>
          <p:nvPr/>
        </p:nvSpPr>
        <p:spPr>
          <a:xfrm>
            <a:off x="5733258" y="5699465"/>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97" name="Rectangle 196">
            <a:extLst>
              <a:ext uri="{FF2B5EF4-FFF2-40B4-BE49-F238E27FC236}">
                <a16:creationId xmlns:a16="http://schemas.microsoft.com/office/drawing/2014/main" id="{3F823CE0-9263-40BE-A953-FE23B8F6404C}"/>
              </a:ext>
            </a:extLst>
          </p:cNvPr>
          <p:cNvSpPr/>
          <p:nvPr/>
        </p:nvSpPr>
        <p:spPr>
          <a:xfrm>
            <a:off x="5415694" y="5699465"/>
            <a:ext cx="257015" cy="130578"/>
          </a:xfrm>
          <a:prstGeom prst="rect">
            <a:avLst/>
          </a:prstGeom>
          <a:solidFill>
            <a:srgbClr val="2E6C47"/>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98" name="Rectangle 197">
            <a:extLst>
              <a:ext uri="{FF2B5EF4-FFF2-40B4-BE49-F238E27FC236}">
                <a16:creationId xmlns:a16="http://schemas.microsoft.com/office/drawing/2014/main" id="{C4892C3D-81DB-4B94-8354-C2D712769E95}"/>
              </a:ext>
            </a:extLst>
          </p:cNvPr>
          <p:cNvSpPr/>
          <p:nvPr/>
        </p:nvSpPr>
        <p:spPr>
          <a:xfrm>
            <a:off x="5388042" y="6038449"/>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99" name="Rectangle 198">
            <a:extLst>
              <a:ext uri="{FF2B5EF4-FFF2-40B4-BE49-F238E27FC236}">
                <a16:creationId xmlns:a16="http://schemas.microsoft.com/office/drawing/2014/main" id="{5D8ABDE3-73CB-4AE9-955D-32AB83AFAA10}"/>
              </a:ext>
            </a:extLst>
          </p:cNvPr>
          <p:cNvSpPr/>
          <p:nvPr/>
        </p:nvSpPr>
        <p:spPr>
          <a:xfrm>
            <a:off x="5472226" y="6083586"/>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200" name="Rectangle 199">
            <a:extLst>
              <a:ext uri="{FF2B5EF4-FFF2-40B4-BE49-F238E27FC236}">
                <a16:creationId xmlns:a16="http://schemas.microsoft.com/office/drawing/2014/main" id="{B15DC6D5-4127-4941-ABD6-D21267F50FB1}"/>
              </a:ext>
            </a:extLst>
          </p:cNvPr>
          <p:cNvSpPr/>
          <p:nvPr/>
        </p:nvSpPr>
        <p:spPr>
          <a:xfrm>
            <a:off x="5357511" y="6259787"/>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201" name="Rectangle 200">
            <a:extLst>
              <a:ext uri="{FF2B5EF4-FFF2-40B4-BE49-F238E27FC236}">
                <a16:creationId xmlns:a16="http://schemas.microsoft.com/office/drawing/2014/main" id="{97081829-EBD2-4C7C-A093-47DCE39569F4}"/>
              </a:ext>
            </a:extLst>
          </p:cNvPr>
          <p:cNvSpPr/>
          <p:nvPr/>
        </p:nvSpPr>
        <p:spPr>
          <a:xfrm>
            <a:off x="5357511" y="641566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202" name="Rectangle 201">
            <a:extLst>
              <a:ext uri="{FF2B5EF4-FFF2-40B4-BE49-F238E27FC236}">
                <a16:creationId xmlns:a16="http://schemas.microsoft.com/office/drawing/2014/main" id="{79112DDD-B404-461F-BC2E-8753968D6CB0}"/>
              </a:ext>
            </a:extLst>
          </p:cNvPr>
          <p:cNvSpPr/>
          <p:nvPr/>
        </p:nvSpPr>
        <p:spPr>
          <a:xfrm>
            <a:off x="5361430" y="655763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92" name="TextBox 91">
            <a:extLst>
              <a:ext uri="{FF2B5EF4-FFF2-40B4-BE49-F238E27FC236}">
                <a16:creationId xmlns:a16="http://schemas.microsoft.com/office/drawing/2014/main" id="{F9C4565A-609C-465A-89EF-10D0BAD586F3}"/>
              </a:ext>
            </a:extLst>
          </p:cNvPr>
          <p:cNvSpPr txBox="1"/>
          <p:nvPr/>
        </p:nvSpPr>
        <p:spPr>
          <a:xfrm>
            <a:off x="7737779" y="5810377"/>
            <a:ext cx="3698801" cy="1366698"/>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12 provinces.</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Wadi </a:t>
            </a:r>
            <a:r>
              <a:rPr lang="en-US" sz="1100" dirty="0" err="1">
                <a:solidFill>
                  <a:srgbClr val="000000"/>
                </a:solidFill>
                <a:latin typeface="Arial" pitchFamily="34" charset="0"/>
                <a:cs typeface="Arial" pitchFamily="34" charset="0"/>
              </a:rPr>
              <a:t>Fira</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Ouaddai</a:t>
            </a:r>
            <a:r>
              <a:rPr lang="en-US" sz="1100" dirty="0">
                <a:solidFill>
                  <a:srgbClr val="000000"/>
                </a:solidFill>
                <a:latin typeface="Arial" pitchFamily="34" charset="0"/>
                <a:cs typeface="Arial" pitchFamily="34" charset="0"/>
              </a:rPr>
              <a:t> et Lac </a:t>
            </a:r>
            <a:r>
              <a:rPr lang="en-US" sz="1100" dirty="0" err="1">
                <a:solidFill>
                  <a:srgbClr val="000000"/>
                </a:solidFill>
                <a:latin typeface="Arial" pitchFamily="34" charset="0"/>
                <a:cs typeface="Arial" pitchFamily="34" charset="0"/>
              </a:rPr>
              <a:t>ont</a:t>
            </a:r>
            <a:r>
              <a:rPr lang="en-US" sz="1100" dirty="0">
                <a:solidFill>
                  <a:srgbClr val="000000"/>
                </a:solidFill>
                <a:latin typeface="Arial" pitchFamily="34" charset="0"/>
                <a:cs typeface="Arial" pitchFamily="34" charset="0"/>
              </a:rPr>
              <a:t> la plus </a:t>
            </a:r>
            <a:r>
              <a:rPr lang="en-US" sz="1100" dirty="0" err="1">
                <a:solidFill>
                  <a:srgbClr val="000000"/>
                </a:solidFill>
                <a:latin typeface="Arial" pitchFamily="34" charset="0"/>
                <a:cs typeface="Arial" pitchFamily="34" charset="0"/>
              </a:rPr>
              <a:t>grande</a:t>
            </a:r>
            <a:r>
              <a:rPr lang="en-US" sz="1100" dirty="0">
                <a:solidFill>
                  <a:srgbClr val="000000"/>
                </a:solidFill>
                <a:latin typeface="Arial" pitchFamily="34" charset="0"/>
                <a:cs typeface="Arial" pitchFamily="34" charset="0"/>
              </a:rPr>
              <a:t> presence de parties </a:t>
            </a:r>
            <a:r>
              <a:rPr lang="en-US" sz="1100" dirty="0" err="1">
                <a:solidFill>
                  <a:srgbClr val="000000"/>
                </a:solidFill>
                <a:latin typeface="Arial" pitchFamily="34" charset="0"/>
                <a:cs typeface="Arial" pitchFamily="34" charset="0"/>
              </a:rPr>
              <a:t>prenantes</a:t>
            </a:r>
            <a:r>
              <a:rPr lang="en-US" sz="1100" dirty="0">
                <a:solidFill>
                  <a:srgbClr val="000000"/>
                </a:solidFill>
                <a:latin typeface="Arial" pitchFamily="34" charset="0"/>
                <a:cs typeface="Arial" pitchFamily="34" charset="0"/>
              </a:rPr>
              <a:t> </a:t>
            </a:r>
          </a:p>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Kanem</a:t>
            </a:r>
            <a:r>
              <a:rPr lang="en-US" sz="1100" dirty="0">
                <a:solidFill>
                  <a:srgbClr val="000000"/>
                </a:solidFill>
                <a:latin typeface="Arial" pitchFamily="34" charset="0"/>
                <a:cs typeface="Arial" pitchFamily="34" charset="0"/>
              </a:rPr>
              <a:t> et Lac </a:t>
            </a:r>
            <a:r>
              <a:rPr lang="fr-FR" sz="1100" dirty="0">
                <a:solidFill>
                  <a:srgbClr val="000000"/>
                </a:solidFill>
                <a:latin typeface="Arial" pitchFamily="34" charset="0"/>
                <a:cs typeface="Arial" pitchFamily="34" charset="0"/>
              </a:rPr>
              <a:t>ont les couvertures de groupe cible les plus </a:t>
            </a:r>
            <a:r>
              <a:rPr lang="fr-FR" sz="1100" dirty="0" err="1">
                <a:solidFill>
                  <a:srgbClr val="000000"/>
                </a:solidFill>
                <a:latin typeface="Arial" pitchFamily="34" charset="0"/>
                <a:cs typeface="Arial" pitchFamily="34" charset="0"/>
              </a:rPr>
              <a:t>elevées</a:t>
            </a:r>
            <a:r>
              <a:rPr lang="fr-FR" sz="1100" dirty="0">
                <a:solidFill>
                  <a:srgbClr val="000000"/>
                </a:solidFill>
                <a:latin typeface="Arial" pitchFamily="34" charset="0"/>
                <a:cs typeface="Arial" pitchFamily="34" charset="0"/>
              </a:rPr>
              <a:t>.</a:t>
            </a:r>
            <a:r>
              <a:rPr lang="en-US" sz="1100" dirty="0">
                <a:solidFill>
                  <a:srgbClr val="000000"/>
                </a:solidFill>
                <a:latin typeface="Arial" pitchFamily="34" charset="0"/>
                <a:cs typeface="Arial" pitchFamily="34" charset="0"/>
              </a:rPr>
              <a:t>.</a:t>
            </a:r>
          </a:p>
          <a:p>
            <a:pPr marL="171450" indent="-171450">
              <a:buFont typeface="Arial" panose="020B0604020202020204" pitchFamily="34" charset="0"/>
              <a:buChar char="•"/>
            </a:pPr>
            <a:endParaRPr lang="en-US" sz="1100" dirty="0">
              <a:solidFill>
                <a:srgbClr val="000000"/>
              </a:solidFill>
              <a:latin typeface="Arial" pitchFamily="34" charset="0"/>
              <a:cs typeface="Arial" pitchFamily="34" charset="0"/>
            </a:endParaRPr>
          </a:p>
          <a:p>
            <a:pPr marL="171450" indent="-171450" algn="ctr">
              <a:buFont typeface="Arial" panose="020B0604020202020204" pitchFamily="34" charset="0"/>
              <a:buChar char="•"/>
            </a:pPr>
            <a:endParaRPr lang="en-US" sz="1100" dirty="0">
              <a:solidFill>
                <a:srgbClr val="000000"/>
              </a:solidFill>
              <a:latin typeface="Arial" pitchFamily="34" charset="0"/>
              <a:cs typeface="Arial" pitchFamily="34" charset="0"/>
            </a:endParaRPr>
          </a:p>
        </p:txBody>
      </p:sp>
      <p:sp>
        <p:nvSpPr>
          <p:cNvPr id="93" name="ColumnHeader">
            <a:extLst>
              <a:ext uri="{FF2B5EF4-FFF2-40B4-BE49-F238E27FC236}">
                <a16:creationId xmlns:a16="http://schemas.microsoft.com/office/drawing/2014/main" id="{109EB5FD-10FC-4DF4-9A38-6A45A20C632D}"/>
              </a:ext>
            </a:extLst>
          </p:cNvPr>
          <p:cNvSpPr>
            <a:spLocks noChangeArrowheads="1"/>
          </p:cNvSpPr>
          <p:nvPr/>
        </p:nvSpPr>
        <p:spPr bwMode="gray">
          <a:xfrm>
            <a:off x="7649133" y="5380050"/>
            <a:ext cx="4113212"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pic>
        <p:nvPicPr>
          <p:cNvPr id="94" name="Picture 93" descr="A screenshot of a cell phone&#10;&#10;Description generated with high confidence">
            <a:extLst>
              <a:ext uri="{FF2B5EF4-FFF2-40B4-BE49-F238E27FC236}">
                <a16:creationId xmlns:a16="http://schemas.microsoft.com/office/drawing/2014/main" id="{B20B1EB5-66AF-4738-A3EA-E989ECD4BE4B}"/>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3705815961"/>
      </p:ext>
    </p:extLst>
  </p:cSld>
  <p:clrMapOvr>
    <a:overrideClrMapping bg1="lt1" tx1="dk1" bg2="lt2" tx2="dk2" accent1="accent1" accent2="accent2" accent3="accent3" accent4="accent4" accent5="accent5" accent6="accent6" hlink="hlink" folHlink="folHlink"/>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207F71-AADE-42FA-8BED-5DA4BDF2A57C}"/>
              </a:ext>
            </a:extLst>
          </p:cNvPr>
          <p:cNvSpPr>
            <a:spLocks noGrp="1"/>
          </p:cNvSpPr>
          <p:nvPr>
            <p:ph type="title"/>
          </p:nvPr>
        </p:nvSpPr>
        <p:spPr/>
        <p:txBody>
          <a:bodyPr/>
          <a:lstStyle/>
          <a:p>
            <a:r>
              <a:rPr lang="fr-FR" altLang="en-US" sz="2000" dirty="0">
                <a:solidFill>
                  <a:srgbClr val="002060"/>
                </a:solidFill>
                <a:latin typeface="Arial" charset="0"/>
                <a:cs typeface="Arial" charset="0"/>
              </a:rPr>
              <a:t>La démarche méthodologique a été inclusive avec une approche multisectorielle</a:t>
            </a:r>
            <a:endParaRPr lang="en-GB" sz="2000" dirty="0">
              <a:solidFill>
                <a:srgbClr val="002060"/>
              </a:solidFill>
              <a:latin typeface="Arial" charset="0"/>
              <a:cs typeface="Arial" charset="0"/>
            </a:endParaRPr>
          </a:p>
        </p:txBody>
      </p:sp>
      <p:grpSp>
        <p:nvGrpSpPr>
          <p:cNvPr id="5" name="Grouper 2">
            <a:extLst>
              <a:ext uri="{FF2B5EF4-FFF2-40B4-BE49-F238E27FC236}">
                <a16:creationId xmlns:a16="http://schemas.microsoft.com/office/drawing/2014/main" id="{4D8641B0-12BF-4A3C-B1F5-BB208E961D70}"/>
              </a:ext>
            </a:extLst>
          </p:cNvPr>
          <p:cNvGrpSpPr/>
          <p:nvPr/>
        </p:nvGrpSpPr>
        <p:grpSpPr>
          <a:xfrm>
            <a:off x="546100" y="1410122"/>
            <a:ext cx="11324700" cy="4546178"/>
            <a:chOff x="1728214" y="1410122"/>
            <a:chExt cx="8525043" cy="4398764"/>
          </a:xfrm>
        </p:grpSpPr>
        <p:sp>
          <p:nvSpPr>
            <p:cNvPr id="6" name="Rectangle 5">
              <a:extLst>
                <a:ext uri="{FF2B5EF4-FFF2-40B4-BE49-F238E27FC236}">
                  <a16:creationId xmlns:a16="http://schemas.microsoft.com/office/drawing/2014/main" id="{CC46A19E-56B9-47B3-84AC-90BE44D9B0A8}"/>
                </a:ext>
              </a:extLst>
            </p:cNvPr>
            <p:cNvSpPr/>
            <p:nvPr/>
          </p:nvSpPr>
          <p:spPr>
            <a:xfrm>
              <a:off x="1728214" y="3186232"/>
              <a:ext cx="1038571" cy="1318204"/>
            </a:xfrm>
            <a:prstGeom prst="rect">
              <a:avLst/>
            </a:prstGeom>
            <a:solidFill>
              <a:srgbClr val="0070C0"/>
            </a:solidFill>
            <a:ln w="9525" algn="ctr">
              <a:noFill/>
              <a:miter lim="800000"/>
              <a:headEnd type="none" w="lg" len="lg"/>
              <a:tailEnd type="none" w="lg" len="lg"/>
            </a:ln>
          </p:spPr>
          <p:txBody>
            <a:bodyPr lIns="0" tIns="83076" rIns="0" bIns="83076" anchor="ctr" anchorCtr="1"/>
            <a:lstStyle/>
            <a:p>
              <a:pPr algn="ctr"/>
              <a:r>
                <a:rPr lang="fr-FR" sz="1292" b="1" dirty="0">
                  <a:solidFill>
                    <a:schemeClr val="bg1"/>
                  </a:solidFill>
                  <a:latin typeface="Arial" pitchFamily="34" charset="0"/>
                  <a:cs typeface="Arial" pitchFamily="34" charset="0"/>
                </a:rPr>
                <a:t>Responsabilités des acteurs</a:t>
              </a:r>
            </a:p>
          </p:txBody>
        </p:sp>
        <p:sp>
          <p:nvSpPr>
            <p:cNvPr id="7" name="Rectangle 6">
              <a:extLst>
                <a:ext uri="{FF2B5EF4-FFF2-40B4-BE49-F238E27FC236}">
                  <a16:creationId xmlns:a16="http://schemas.microsoft.com/office/drawing/2014/main" id="{3D1AEE9C-C4F0-4DE0-A493-A59700FC059B}"/>
                </a:ext>
              </a:extLst>
            </p:cNvPr>
            <p:cNvSpPr/>
            <p:nvPr/>
          </p:nvSpPr>
          <p:spPr>
            <a:xfrm>
              <a:off x="1728214" y="4856089"/>
              <a:ext cx="1038571" cy="836161"/>
            </a:xfrm>
            <a:prstGeom prst="rect">
              <a:avLst/>
            </a:prstGeom>
            <a:solidFill>
              <a:srgbClr val="0070C0"/>
            </a:solidFill>
            <a:ln w="9525" algn="ctr">
              <a:noFill/>
              <a:miter lim="800000"/>
              <a:headEnd type="none" w="lg" len="lg"/>
              <a:tailEnd type="none" w="lg" len="lg"/>
            </a:ln>
          </p:spPr>
          <p:txBody>
            <a:bodyPr lIns="0" tIns="83076" rIns="0" bIns="83076" anchor="ctr" anchorCtr="1"/>
            <a:lstStyle/>
            <a:p>
              <a:pPr algn="ctr"/>
              <a:r>
                <a:rPr lang="fr-FR" sz="1292" b="1" dirty="0">
                  <a:solidFill>
                    <a:schemeClr val="bg1"/>
                  </a:solidFill>
                  <a:latin typeface="Arial" pitchFamily="34" charset="0"/>
                  <a:cs typeface="Arial" pitchFamily="34" charset="0"/>
                </a:rPr>
                <a:t>Soutien du </a:t>
              </a:r>
            </a:p>
            <a:p>
              <a:pPr algn="ctr"/>
              <a:r>
                <a:rPr lang="fr-FR" sz="1292" b="1" dirty="0">
                  <a:solidFill>
                    <a:schemeClr val="bg1"/>
                  </a:solidFill>
                  <a:latin typeface="Arial" pitchFamily="34" charset="0"/>
                  <a:cs typeface="Arial" pitchFamily="34" charset="0"/>
                </a:rPr>
                <a:t>Secrétariat</a:t>
              </a:r>
            </a:p>
          </p:txBody>
        </p:sp>
        <p:cxnSp>
          <p:nvCxnSpPr>
            <p:cNvPr id="8" name="Straight Connector 7">
              <a:extLst>
                <a:ext uri="{FF2B5EF4-FFF2-40B4-BE49-F238E27FC236}">
                  <a16:creationId xmlns:a16="http://schemas.microsoft.com/office/drawing/2014/main" id="{3AC0E5D3-4D50-4450-B86A-A14132822722}"/>
                </a:ext>
              </a:extLst>
            </p:cNvPr>
            <p:cNvCxnSpPr>
              <a:cxnSpLocks/>
            </p:cNvCxnSpPr>
            <p:nvPr/>
          </p:nvCxnSpPr>
          <p:spPr>
            <a:xfrm flipV="1">
              <a:off x="1895641" y="2954819"/>
              <a:ext cx="6840000" cy="104088"/>
            </a:xfrm>
            <a:prstGeom prst="line">
              <a:avLst/>
            </a:prstGeom>
            <a:ln>
              <a:solidFill>
                <a:schemeClr val="bg2"/>
              </a:solidFill>
              <a:prstDash val="dash"/>
            </a:ln>
          </p:spPr>
          <p:style>
            <a:lnRef idx="1">
              <a:schemeClr val="accent1"/>
            </a:lnRef>
            <a:fillRef idx="0">
              <a:schemeClr val="accent1"/>
            </a:fillRef>
            <a:effectRef idx="0">
              <a:schemeClr val="accent1"/>
            </a:effectRef>
            <a:fontRef idx="minor">
              <a:schemeClr val="tx1"/>
            </a:fontRef>
          </p:style>
        </p:cxnSp>
        <p:sp>
          <p:nvSpPr>
            <p:cNvPr id="9" name="ValueChainStarter">
              <a:extLst>
                <a:ext uri="{FF2B5EF4-FFF2-40B4-BE49-F238E27FC236}">
                  <a16:creationId xmlns:a16="http://schemas.microsoft.com/office/drawing/2014/main" id="{2B417DB5-2734-486B-A94F-E81CC0F62493}"/>
                </a:ext>
              </a:extLst>
            </p:cNvPr>
            <p:cNvSpPr>
              <a:spLocks noChangeArrowheads="1"/>
            </p:cNvSpPr>
            <p:nvPr/>
          </p:nvSpPr>
          <p:spPr bwMode="gray">
            <a:xfrm>
              <a:off x="2867689" y="1476274"/>
              <a:ext cx="1575871" cy="697991"/>
            </a:xfrm>
            <a:prstGeom prst="homePlate">
              <a:avLst>
                <a:gd name="adj" fmla="val 28651"/>
              </a:avLst>
            </a:prstGeom>
            <a:solidFill>
              <a:schemeClr val="bg1"/>
            </a:solidFill>
            <a:ln w="31750" algn="ctr">
              <a:solidFill>
                <a:srgbClr val="0070C0"/>
              </a:solidFill>
              <a:miter lim="800000"/>
              <a:headEnd type="none" w="lg" len="lg"/>
              <a:tailEnd type="none" w="lg" len="lg"/>
            </a:ln>
          </p:spPr>
          <p:txBody>
            <a:bodyPr lIns="0" tIns="83076" rIns="0" bIns="83076" anchor="ctr" anchorCtr="1"/>
            <a:lstStyle/>
            <a:p>
              <a:pPr algn="ctr"/>
              <a:r>
                <a:rPr lang="fr-FR" sz="1292" b="1" dirty="0">
                  <a:latin typeface="Arial" pitchFamily="34" charset="0"/>
                  <a:cs typeface="Arial" pitchFamily="34" charset="0"/>
                </a:rPr>
                <a:t>Préparation</a:t>
              </a:r>
            </a:p>
          </p:txBody>
        </p:sp>
        <p:cxnSp>
          <p:nvCxnSpPr>
            <p:cNvPr id="10" name="Straight Connector 9">
              <a:extLst>
                <a:ext uri="{FF2B5EF4-FFF2-40B4-BE49-F238E27FC236}">
                  <a16:creationId xmlns:a16="http://schemas.microsoft.com/office/drawing/2014/main" id="{9AC5BF6E-B80E-405D-AE9A-C5377C235811}"/>
                </a:ext>
              </a:extLst>
            </p:cNvPr>
            <p:cNvCxnSpPr>
              <a:cxnSpLocks/>
            </p:cNvCxnSpPr>
            <p:nvPr/>
          </p:nvCxnSpPr>
          <p:spPr>
            <a:xfrm flipV="1">
              <a:off x="2811782" y="2624350"/>
              <a:ext cx="1480769" cy="0"/>
            </a:xfrm>
            <a:prstGeom prst="line">
              <a:avLst/>
            </a:prstGeom>
            <a:ln>
              <a:solidFill>
                <a:schemeClr val="bg2"/>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514EBDFA-E931-4764-AAF5-53388128B9B3}"/>
                </a:ext>
              </a:extLst>
            </p:cNvPr>
            <p:cNvSpPr/>
            <p:nvPr/>
          </p:nvSpPr>
          <p:spPr>
            <a:xfrm>
              <a:off x="2870560" y="2339772"/>
              <a:ext cx="1352303" cy="469384"/>
            </a:xfrm>
            <a:prstGeom prst="rect">
              <a:avLst/>
            </a:prstGeom>
            <a:solidFill>
              <a:schemeClr val="bg1"/>
            </a:solidFill>
            <a:ln w="9525">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tIns="83077" bIns="83077" rtlCol="0" anchor="ctr" anchorCtr="0"/>
            <a:lstStyle/>
            <a:p>
              <a:pPr algn="ctr" defTabSz="844083" fontAlgn="base">
                <a:spcBef>
                  <a:spcPct val="0"/>
                </a:spcBef>
                <a:spcAft>
                  <a:spcPct val="0"/>
                </a:spcAft>
                <a:defRPr/>
              </a:pPr>
              <a:endParaRPr lang="en-US" sz="1100" b="1" i="1" dirty="0">
                <a:solidFill>
                  <a:srgbClr val="000000"/>
                </a:solidFill>
              </a:endParaRPr>
            </a:p>
            <a:p>
              <a:pPr algn="ctr" defTabSz="844083" fontAlgn="base">
                <a:spcBef>
                  <a:spcPct val="0"/>
                </a:spcBef>
                <a:spcAft>
                  <a:spcPct val="0"/>
                </a:spcAft>
                <a:defRPr/>
              </a:pPr>
              <a:r>
                <a:rPr lang="en-US" sz="1100" b="1" i="1" dirty="0">
                  <a:solidFill>
                    <a:srgbClr val="000000"/>
                  </a:solidFill>
                </a:rPr>
                <a:t>Décembre-2018</a:t>
              </a:r>
            </a:p>
            <a:p>
              <a:pPr algn="ctr" defTabSz="844083" fontAlgn="base">
                <a:spcBef>
                  <a:spcPct val="0"/>
                </a:spcBef>
                <a:spcAft>
                  <a:spcPct val="0"/>
                </a:spcAft>
                <a:defRPr/>
              </a:pPr>
              <a:r>
                <a:rPr lang="en-US" sz="1100" b="1" i="1" dirty="0">
                  <a:solidFill>
                    <a:srgbClr val="000000"/>
                  </a:solidFill>
                </a:rPr>
                <a:t>1 </a:t>
              </a:r>
              <a:r>
                <a:rPr lang="en-US" sz="1100" b="1" i="1" dirty="0" err="1">
                  <a:solidFill>
                    <a:srgbClr val="000000"/>
                  </a:solidFill>
                </a:rPr>
                <a:t>semaine</a:t>
              </a:r>
              <a:endParaRPr lang="fr-FR" sz="1050" b="1" i="1" dirty="0">
                <a:solidFill>
                  <a:srgbClr val="000000"/>
                </a:solidFill>
              </a:endParaRPr>
            </a:p>
            <a:p>
              <a:pPr algn="ctr"/>
              <a:endParaRPr lang="fr-FR" sz="1100" i="1" dirty="0">
                <a:solidFill>
                  <a:srgbClr val="000000"/>
                </a:solidFill>
                <a:latin typeface="Arial" pitchFamily="34" charset="0"/>
                <a:cs typeface="Arial" pitchFamily="34" charset="0"/>
              </a:endParaRPr>
            </a:p>
          </p:txBody>
        </p:sp>
        <p:sp>
          <p:nvSpPr>
            <p:cNvPr id="12" name="Rectangle 11">
              <a:extLst>
                <a:ext uri="{FF2B5EF4-FFF2-40B4-BE49-F238E27FC236}">
                  <a16:creationId xmlns:a16="http://schemas.microsoft.com/office/drawing/2014/main" id="{AD39FEE5-1934-45EA-A77C-A56B54F209D3}"/>
                </a:ext>
              </a:extLst>
            </p:cNvPr>
            <p:cNvSpPr/>
            <p:nvPr/>
          </p:nvSpPr>
          <p:spPr>
            <a:xfrm>
              <a:off x="2774936" y="3086860"/>
              <a:ext cx="1535034" cy="1293928"/>
            </a:xfrm>
            <a:prstGeom prst="rect">
              <a:avLst/>
            </a:prstGeom>
            <a:solidFill>
              <a:schemeClr val="bg1"/>
            </a:solidFill>
            <a:ln w="9525">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tIns="83077" bIns="83077" rtlCol="0" anchor="t" anchorCtr="0"/>
            <a:lstStyle/>
            <a:p>
              <a:pPr fontAlgn="base">
                <a:buClr>
                  <a:srgbClr val="000000"/>
                </a:buClr>
                <a:buSzPct val="100000"/>
              </a:pPr>
              <a:r>
                <a:rPr lang="fr-FR" sz="1108" u="sng" dirty="0">
                  <a:solidFill>
                    <a:schemeClr val="tx1"/>
                  </a:solidFill>
                  <a:latin typeface="Arial"/>
                  <a:cs typeface="Arial" pitchFamily="34" charset="0"/>
                </a:rPr>
                <a:t>Les parties prenantes clés</a:t>
              </a:r>
              <a:r>
                <a:rPr lang="fr-FR" sz="1108" dirty="0">
                  <a:solidFill>
                    <a:schemeClr val="tx1"/>
                  </a:solidFill>
                  <a:cs typeface="Arial" pitchFamily="34" charset="0"/>
                </a:rPr>
                <a:t> </a:t>
              </a:r>
              <a:r>
                <a:rPr lang="fr-FR" sz="1108" dirty="0">
                  <a:solidFill>
                    <a:schemeClr val="tx1"/>
                  </a:solidFill>
                  <a:latin typeface="Arial"/>
                  <a:cs typeface="Arial" pitchFamily="34" charset="0"/>
                </a:rPr>
                <a:t>s’alignent sur les objectifs du pays et confirment les modalités de l’exercice (actions clé, groupes cibles, mécanismes de mise en œuvre, etc.)</a:t>
              </a:r>
            </a:p>
          </p:txBody>
        </p:sp>
        <p:sp>
          <p:nvSpPr>
            <p:cNvPr id="13" name="Rectangle 12">
              <a:extLst>
                <a:ext uri="{FF2B5EF4-FFF2-40B4-BE49-F238E27FC236}">
                  <a16:creationId xmlns:a16="http://schemas.microsoft.com/office/drawing/2014/main" id="{A9156BE9-70FA-499C-BA93-9934BDC7CFD3}"/>
                </a:ext>
              </a:extLst>
            </p:cNvPr>
            <p:cNvSpPr/>
            <p:nvPr/>
          </p:nvSpPr>
          <p:spPr>
            <a:xfrm>
              <a:off x="2766785" y="4833422"/>
              <a:ext cx="1456079" cy="975464"/>
            </a:xfrm>
            <a:prstGeom prst="rect">
              <a:avLst/>
            </a:prstGeom>
            <a:noFill/>
            <a:ln w="9525">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tIns="83077" bIns="83077" rtlCol="0" anchor="t" anchorCtr="0"/>
            <a:lstStyle/>
            <a:p>
              <a:pPr fontAlgn="base">
                <a:buClr>
                  <a:srgbClr val="000000"/>
                </a:buClr>
                <a:buSzPct val="100000"/>
                <a:buFont typeface=""/>
              </a:pPr>
              <a:r>
                <a:rPr lang="fr-FR" sz="1108" dirty="0">
                  <a:solidFill>
                    <a:srgbClr val="000000"/>
                  </a:solidFill>
                  <a:latin typeface="Arial"/>
                  <a:cs typeface="Arial" pitchFamily="34" charset="0"/>
                </a:rPr>
                <a:t>Apporte un appui technique et valide l’outil adapté</a:t>
              </a:r>
            </a:p>
            <a:p>
              <a:pPr fontAlgn="base">
                <a:buClr>
                  <a:srgbClr val="000000"/>
                </a:buClr>
                <a:buSzPct val="100000"/>
                <a:buFont typeface=""/>
              </a:pPr>
              <a:endParaRPr lang="fr-FR" sz="1108" dirty="0">
                <a:solidFill>
                  <a:srgbClr val="000000"/>
                </a:solidFill>
                <a:latin typeface="Arial"/>
                <a:cs typeface="Arial" pitchFamily="34" charset="0"/>
              </a:endParaRPr>
            </a:p>
          </p:txBody>
        </p:sp>
        <p:sp>
          <p:nvSpPr>
            <p:cNvPr id="14" name="ValueChainHeader">
              <a:extLst>
                <a:ext uri="{FF2B5EF4-FFF2-40B4-BE49-F238E27FC236}">
                  <a16:creationId xmlns:a16="http://schemas.microsoft.com/office/drawing/2014/main" id="{EFD08C28-AB79-4B61-938C-21B50940AD31}"/>
                </a:ext>
              </a:extLst>
            </p:cNvPr>
            <p:cNvSpPr>
              <a:spLocks noChangeArrowheads="1"/>
            </p:cNvSpPr>
            <p:nvPr/>
          </p:nvSpPr>
          <p:spPr bwMode="gray">
            <a:xfrm>
              <a:off x="4360283" y="1476274"/>
              <a:ext cx="1575871" cy="697991"/>
            </a:xfrm>
            <a:prstGeom prst="chevron">
              <a:avLst>
                <a:gd name="adj" fmla="val 28670"/>
              </a:avLst>
            </a:prstGeom>
            <a:solidFill>
              <a:schemeClr val="bg1"/>
            </a:solidFill>
            <a:ln w="31750" algn="ctr">
              <a:solidFill>
                <a:srgbClr val="0070C0"/>
              </a:solidFill>
              <a:miter lim="800000"/>
              <a:headEnd type="none" w="lg" len="lg"/>
              <a:tailEnd type="none" w="lg" len="lg"/>
            </a:ln>
          </p:spPr>
          <p:txBody>
            <a:bodyPr lIns="0" tIns="83076" rIns="0" bIns="83076" anchor="ctr" anchorCtr="1"/>
            <a:lstStyle/>
            <a:p>
              <a:pPr algn="ctr"/>
              <a:r>
                <a:rPr lang="fr-FR" sz="1292" b="1" dirty="0">
                  <a:latin typeface="Arial" pitchFamily="34" charset="0"/>
                  <a:cs typeface="Arial" pitchFamily="34" charset="0"/>
                </a:rPr>
                <a:t>Collecte des données</a:t>
              </a:r>
            </a:p>
          </p:txBody>
        </p:sp>
        <p:cxnSp>
          <p:nvCxnSpPr>
            <p:cNvPr id="15" name="Straight Connector 14">
              <a:extLst>
                <a:ext uri="{FF2B5EF4-FFF2-40B4-BE49-F238E27FC236}">
                  <a16:creationId xmlns:a16="http://schemas.microsoft.com/office/drawing/2014/main" id="{3225B9A2-034B-4C26-9E4C-98EE9C3B173E}"/>
                </a:ext>
              </a:extLst>
            </p:cNvPr>
            <p:cNvCxnSpPr>
              <a:cxnSpLocks/>
            </p:cNvCxnSpPr>
            <p:nvPr/>
          </p:nvCxnSpPr>
          <p:spPr>
            <a:xfrm flipV="1">
              <a:off x="4292554" y="2624352"/>
              <a:ext cx="1498651" cy="1379"/>
            </a:xfrm>
            <a:prstGeom prst="line">
              <a:avLst/>
            </a:prstGeom>
            <a:ln>
              <a:solidFill>
                <a:schemeClr val="bg2"/>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77C8E2B1-A6D2-4BEF-AA04-7A5D3CFD8EF2}"/>
                </a:ext>
              </a:extLst>
            </p:cNvPr>
            <p:cNvSpPr/>
            <p:nvPr/>
          </p:nvSpPr>
          <p:spPr>
            <a:xfrm>
              <a:off x="4355341" y="2413323"/>
              <a:ext cx="1366008" cy="395833"/>
            </a:xfrm>
            <a:prstGeom prst="rect">
              <a:avLst/>
            </a:prstGeom>
            <a:solidFill>
              <a:schemeClr val="bg1"/>
            </a:solidFill>
            <a:ln w="9525">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83076" rIns="0" bIns="83076" rtlCol="0" anchor="ctr" anchorCtr="0"/>
            <a:lstStyle/>
            <a:p>
              <a:pPr algn="ctr"/>
              <a:r>
                <a:rPr lang="en-US" sz="1100" b="1" i="1" dirty="0" err="1">
                  <a:solidFill>
                    <a:srgbClr val="000000"/>
                  </a:solidFill>
                </a:rPr>
                <a:t>Février</a:t>
              </a:r>
              <a:r>
                <a:rPr lang="en-US" sz="1100" b="1" i="1" dirty="0">
                  <a:solidFill>
                    <a:srgbClr val="000000"/>
                  </a:solidFill>
                </a:rPr>
                <a:t>-Mars 2019</a:t>
              </a:r>
              <a:endParaRPr lang="fr-FR" sz="1100" i="1" dirty="0">
                <a:solidFill>
                  <a:srgbClr val="000000"/>
                </a:solidFill>
                <a:latin typeface="Arial" pitchFamily="34" charset="0"/>
                <a:cs typeface="Arial" pitchFamily="34" charset="0"/>
              </a:endParaRPr>
            </a:p>
            <a:p>
              <a:pPr algn="ctr"/>
              <a:r>
                <a:rPr lang="fr-FR" sz="1100" b="1" i="1" dirty="0">
                  <a:solidFill>
                    <a:srgbClr val="000000"/>
                  </a:solidFill>
                  <a:latin typeface="Arial" pitchFamily="34" charset="0"/>
                  <a:cs typeface="Arial" pitchFamily="34" charset="0"/>
                </a:rPr>
                <a:t>3 semaines </a:t>
              </a:r>
              <a:endParaRPr lang="fr-FR" sz="1050" b="1" i="1" dirty="0">
                <a:solidFill>
                  <a:srgbClr val="000000"/>
                </a:solidFill>
              </a:endParaRPr>
            </a:p>
          </p:txBody>
        </p:sp>
        <p:sp>
          <p:nvSpPr>
            <p:cNvPr id="17" name="Rectangle 16">
              <a:extLst>
                <a:ext uri="{FF2B5EF4-FFF2-40B4-BE49-F238E27FC236}">
                  <a16:creationId xmlns:a16="http://schemas.microsoft.com/office/drawing/2014/main" id="{166DCF12-9830-4C00-BDFA-9DF5E67CCC09}"/>
                </a:ext>
              </a:extLst>
            </p:cNvPr>
            <p:cNvSpPr/>
            <p:nvPr/>
          </p:nvSpPr>
          <p:spPr>
            <a:xfrm>
              <a:off x="4292552" y="3086860"/>
              <a:ext cx="1577765" cy="1293928"/>
            </a:xfrm>
            <a:prstGeom prst="rect">
              <a:avLst/>
            </a:prstGeom>
            <a:solidFill>
              <a:schemeClr val="bg1"/>
            </a:solidFill>
            <a:ln w="9525">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tIns="83077" bIns="83077" rtlCol="0" anchor="t" anchorCtr="0"/>
            <a:lstStyle/>
            <a:p>
              <a:pPr fontAlgn="base">
                <a:buClr>
                  <a:srgbClr val="000000"/>
                </a:buClr>
                <a:buSzPct val="100000"/>
                <a:buFont typeface=""/>
              </a:pPr>
              <a:r>
                <a:rPr lang="fr-FR" sz="1108" u="sng" dirty="0">
                  <a:solidFill>
                    <a:schemeClr val="tx1"/>
                  </a:solidFill>
                  <a:latin typeface="Arial"/>
                  <a:cs typeface="Arial" pitchFamily="34" charset="0"/>
                </a:rPr>
                <a:t>L’équipe technique</a:t>
              </a:r>
              <a:endParaRPr lang="fr-FR" sz="1108" dirty="0">
                <a:solidFill>
                  <a:schemeClr val="tx1"/>
                </a:solidFill>
                <a:latin typeface="Arial"/>
                <a:cs typeface="Arial" pitchFamily="34" charset="0"/>
              </a:endParaRPr>
            </a:p>
            <a:p>
              <a:pPr fontAlgn="base">
                <a:buClr>
                  <a:srgbClr val="000000"/>
                </a:buClr>
                <a:buSzPct val="100000"/>
                <a:buFont typeface=""/>
              </a:pPr>
              <a:r>
                <a:rPr lang="fr-FR" sz="1108" dirty="0">
                  <a:solidFill>
                    <a:schemeClr val="tx1"/>
                  </a:solidFill>
                  <a:latin typeface="Arial"/>
                  <a:cs typeface="Arial" pitchFamily="34" charset="0"/>
                </a:rPr>
                <a:t>réunit des données collectées à travers un questionnaire et des entretiens</a:t>
              </a:r>
            </a:p>
          </p:txBody>
        </p:sp>
        <p:sp>
          <p:nvSpPr>
            <p:cNvPr id="18" name="Rectangle 17">
              <a:extLst>
                <a:ext uri="{FF2B5EF4-FFF2-40B4-BE49-F238E27FC236}">
                  <a16:creationId xmlns:a16="http://schemas.microsoft.com/office/drawing/2014/main" id="{D6660D95-B410-4BF7-BA8A-23B339FFB266}"/>
                </a:ext>
              </a:extLst>
            </p:cNvPr>
            <p:cNvSpPr/>
            <p:nvPr/>
          </p:nvSpPr>
          <p:spPr>
            <a:xfrm>
              <a:off x="4292549" y="4833423"/>
              <a:ext cx="1586306" cy="836161"/>
            </a:xfrm>
            <a:prstGeom prst="rect">
              <a:avLst/>
            </a:prstGeom>
            <a:noFill/>
            <a:ln w="9525">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tIns="83077" bIns="83077" rtlCol="0" anchor="t" anchorCtr="0"/>
            <a:lstStyle/>
            <a:p>
              <a:pPr fontAlgn="base">
                <a:buClr>
                  <a:srgbClr val="000000"/>
                </a:buClr>
                <a:buSzPct val="100000"/>
                <a:buFont typeface=""/>
              </a:pPr>
              <a:r>
                <a:rPr lang="fr-FR" sz="1108" dirty="0">
                  <a:solidFill>
                    <a:srgbClr val="000000"/>
                  </a:solidFill>
                  <a:cs typeface="Arial" pitchFamily="34" charset="0"/>
                </a:rPr>
                <a:t>Soutien technique à travers des échanges hebdomadaires </a:t>
              </a:r>
              <a:r>
                <a:rPr lang="fr-FR" sz="1108" dirty="0">
                  <a:solidFill>
                    <a:srgbClr val="000000"/>
                  </a:solidFill>
                  <a:latin typeface="Arial"/>
                  <a:cs typeface="Arial" pitchFamily="34" charset="0"/>
                </a:rPr>
                <a:t>avec l’équipe technique </a:t>
              </a:r>
            </a:p>
          </p:txBody>
        </p:sp>
        <p:sp>
          <p:nvSpPr>
            <p:cNvPr id="19" name="ValueChainHeader">
              <a:extLst>
                <a:ext uri="{FF2B5EF4-FFF2-40B4-BE49-F238E27FC236}">
                  <a16:creationId xmlns:a16="http://schemas.microsoft.com/office/drawing/2014/main" id="{082EF995-591C-4D33-9049-4726DF3366C9}"/>
                </a:ext>
              </a:extLst>
            </p:cNvPr>
            <p:cNvSpPr>
              <a:spLocks noChangeArrowheads="1"/>
            </p:cNvSpPr>
            <p:nvPr/>
          </p:nvSpPr>
          <p:spPr bwMode="gray">
            <a:xfrm>
              <a:off x="5852871" y="1476274"/>
              <a:ext cx="1575871" cy="697991"/>
            </a:xfrm>
            <a:prstGeom prst="chevron">
              <a:avLst>
                <a:gd name="adj" fmla="val 28670"/>
              </a:avLst>
            </a:prstGeom>
            <a:solidFill>
              <a:schemeClr val="bg1"/>
            </a:solidFill>
            <a:ln w="31750" algn="ctr">
              <a:solidFill>
                <a:srgbClr val="0070C0"/>
              </a:solidFill>
              <a:miter lim="800000"/>
              <a:headEnd type="none" w="lg" len="lg"/>
              <a:tailEnd type="none" w="lg" len="lg"/>
            </a:ln>
          </p:spPr>
          <p:txBody>
            <a:bodyPr lIns="0" tIns="83076" rIns="0" bIns="83076" anchor="ctr" anchorCtr="1"/>
            <a:lstStyle/>
            <a:p>
              <a:pPr algn="ctr"/>
              <a:r>
                <a:rPr lang="fr-FR" sz="1292" b="1" dirty="0">
                  <a:latin typeface="Arial" pitchFamily="34" charset="0"/>
                  <a:cs typeface="Arial" pitchFamily="34" charset="0"/>
                </a:rPr>
                <a:t>Analyse quantitative</a:t>
              </a:r>
            </a:p>
          </p:txBody>
        </p:sp>
        <p:cxnSp>
          <p:nvCxnSpPr>
            <p:cNvPr id="20" name="Straight Connector 19">
              <a:extLst>
                <a:ext uri="{FF2B5EF4-FFF2-40B4-BE49-F238E27FC236}">
                  <a16:creationId xmlns:a16="http://schemas.microsoft.com/office/drawing/2014/main" id="{5E33CDA3-932C-41F4-AC3C-91AC92E9832C}"/>
                </a:ext>
              </a:extLst>
            </p:cNvPr>
            <p:cNvCxnSpPr>
              <a:cxnSpLocks/>
            </p:cNvCxnSpPr>
            <p:nvPr/>
          </p:nvCxnSpPr>
          <p:spPr>
            <a:xfrm flipV="1">
              <a:off x="5791205" y="2624350"/>
              <a:ext cx="1495425" cy="0"/>
            </a:xfrm>
            <a:prstGeom prst="line">
              <a:avLst/>
            </a:prstGeom>
            <a:ln>
              <a:solidFill>
                <a:schemeClr val="bg2"/>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E24BB65D-F466-43B1-9969-BF16F29F08BC}"/>
                </a:ext>
              </a:extLst>
            </p:cNvPr>
            <p:cNvSpPr/>
            <p:nvPr/>
          </p:nvSpPr>
          <p:spPr>
            <a:xfrm>
              <a:off x="5850109" y="2413323"/>
              <a:ext cx="1373839" cy="395833"/>
            </a:xfrm>
            <a:prstGeom prst="rect">
              <a:avLst/>
            </a:prstGeom>
            <a:solidFill>
              <a:schemeClr val="bg1"/>
            </a:solidFill>
            <a:ln w="9525">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tIns="83077" bIns="83077" rtlCol="0" anchor="ctr" anchorCtr="0"/>
            <a:lstStyle/>
            <a:p>
              <a:pPr algn="ctr"/>
              <a:r>
                <a:rPr lang="en-US" sz="1100" b="1" i="1" dirty="0">
                  <a:solidFill>
                    <a:srgbClr val="000000"/>
                  </a:solidFill>
                </a:rPr>
                <a:t>Mai-</a:t>
              </a:r>
              <a:r>
                <a:rPr lang="en-US" sz="1100" b="1" i="1" dirty="0" err="1">
                  <a:solidFill>
                    <a:srgbClr val="000000"/>
                  </a:solidFill>
                </a:rPr>
                <a:t>Juin</a:t>
              </a:r>
              <a:r>
                <a:rPr lang="en-US" sz="1100" b="1" i="1" dirty="0">
                  <a:solidFill>
                    <a:srgbClr val="000000"/>
                  </a:solidFill>
                </a:rPr>
                <a:t> 2019</a:t>
              </a:r>
              <a:endParaRPr lang="fr-FR" sz="1100" i="1" dirty="0">
                <a:solidFill>
                  <a:srgbClr val="000000"/>
                </a:solidFill>
                <a:latin typeface="Arial" pitchFamily="34" charset="0"/>
                <a:cs typeface="Arial" pitchFamily="34" charset="0"/>
              </a:endParaRPr>
            </a:p>
            <a:p>
              <a:pPr algn="ctr"/>
              <a:r>
                <a:rPr lang="fr-FR" sz="1100" b="1" i="1" dirty="0">
                  <a:solidFill>
                    <a:srgbClr val="000000"/>
                  </a:solidFill>
                  <a:latin typeface="Arial" pitchFamily="34" charset="0"/>
                  <a:cs typeface="Arial" pitchFamily="34" charset="0"/>
                </a:rPr>
                <a:t>5 semaines</a:t>
              </a:r>
            </a:p>
          </p:txBody>
        </p:sp>
        <p:sp>
          <p:nvSpPr>
            <p:cNvPr id="22" name="Rectangle 21">
              <a:extLst>
                <a:ext uri="{FF2B5EF4-FFF2-40B4-BE49-F238E27FC236}">
                  <a16:creationId xmlns:a16="http://schemas.microsoft.com/office/drawing/2014/main" id="{165490A4-02CC-4956-BD04-9D90C84546FF}"/>
                </a:ext>
              </a:extLst>
            </p:cNvPr>
            <p:cNvSpPr/>
            <p:nvPr/>
          </p:nvSpPr>
          <p:spPr>
            <a:xfrm>
              <a:off x="5787873" y="3078251"/>
              <a:ext cx="1542352" cy="1293928"/>
            </a:xfrm>
            <a:prstGeom prst="rect">
              <a:avLst/>
            </a:prstGeom>
            <a:solidFill>
              <a:schemeClr val="bg1"/>
            </a:solidFill>
            <a:ln w="9525">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tIns="83077" bIns="83077" rtlCol="0" anchor="t" anchorCtr="0"/>
            <a:lstStyle/>
            <a:p>
              <a:pPr fontAlgn="base">
                <a:buClr>
                  <a:srgbClr val="000000"/>
                </a:buClr>
                <a:buSzPct val="100000"/>
                <a:buFont typeface=""/>
              </a:pPr>
              <a:r>
                <a:rPr lang="fr-FR" sz="1108" u="sng" dirty="0">
                  <a:solidFill>
                    <a:schemeClr val="tx1"/>
                  </a:solidFill>
                  <a:cs typeface="Arial" pitchFamily="34" charset="0"/>
                </a:rPr>
                <a:t>L’équipe technique </a:t>
              </a:r>
            </a:p>
            <a:p>
              <a:pPr fontAlgn="base">
                <a:buClr>
                  <a:srgbClr val="000000"/>
                </a:buClr>
                <a:buSzPct val="100000"/>
                <a:buFont typeface=""/>
              </a:pPr>
              <a:r>
                <a:rPr lang="fr-FR" sz="1108" dirty="0">
                  <a:solidFill>
                    <a:schemeClr val="tx1"/>
                  </a:solidFill>
                  <a:cs typeface="Arial" pitchFamily="34" charset="0"/>
                </a:rPr>
                <a:t>analyse les données collectées et les saisie dans l’outil</a:t>
              </a:r>
              <a:endParaRPr lang="fr-FR" sz="1108" u="sng" dirty="0">
                <a:solidFill>
                  <a:schemeClr val="tx1"/>
                </a:solidFill>
                <a:cs typeface="Arial" pitchFamily="34" charset="0"/>
              </a:endParaRPr>
            </a:p>
          </p:txBody>
        </p:sp>
        <p:sp>
          <p:nvSpPr>
            <p:cNvPr id="23" name="Rectangle 22">
              <a:extLst>
                <a:ext uri="{FF2B5EF4-FFF2-40B4-BE49-F238E27FC236}">
                  <a16:creationId xmlns:a16="http://schemas.microsoft.com/office/drawing/2014/main" id="{749CE3B7-6A08-48EF-AEC2-229615B0B84C}"/>
                </a:ext>
              </a:extLst>
            </p:cNvPr>
            <p:cNvSpPr/>
            <p:nvPr/>
          </p:nvSpPr>
          <p:spPr>
            <a:xfrm>
              <a:off x="5787873" y="4824814"/>
              <a:ext cx="1556320" cy="836161"/>
            </a:xfrm>
            <a:prstGeom prst="rect">
              <a:avLst/>
            </a:prstGeom>
            <a:noFill/>
            <a:ln w="9525">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tIns="83077" bIns="83077" rtlCol="0" anchor="t" anchorCtr="0"/>
            <a:lstStyle/>
            <a:p>
              <a:pPr fontAlgn="base">
                <a:buClr>
                  <a:srgbClr val="000000"/>
                </a:buClr>
                <a:buSzPct val="100000"/>
                <a:buFont typeface=""/>
              </a:pPr>
              <a:r>
                <a:rPr lang="fr-FR" sz="1108" dirty="0">
                  <a:solidFill>
                    <a:srgbClr val="000000"/>
                  </a:solidFill>
                  <a:latin typeface="Arial"/>
                  <a:cs typeface="Arial" pitchFamily="34" charset="0"/>
                </a:rPr>
                <a:t>Appui au nettoyage des données et aux analyses</a:t>
              </a:r>
            </a:p>
          </p:txBody>
        </p:sp>
        <p:sp>
          <p:nvSpPr>
            <p:cNvPr id="24" name="ValueChainHeader">
              <a:extLst>
                <a:ext uri="{FF2B5EF4-FFF2-40B4-BE49-F238E27FC236}">
                  <a16:creationId xmlns:a16="http://schemas.microsoft.com/office/drawing/2014/main" id="{403EA34A-DB95-4786-B321-ABEE7E37B5D1}"/>
                </a:ext>
              </a:extLst>
            </p:cNvPr>
            <p:cNvSpPr>
              <a:spLocks noChangeArrowheads="1"/>
            </p:cNvSpPr>
            <p:nvPr/>
          </p:nvSpPr>
          <p:spPr bwMode="gray">
            <a:xfrm>
              <a:off x="7345464" y="1476274"/>
              <a:ext cx="1575871" cy="697991"/>
            </a:xfrm>
            <a:prstGeom prst="chevron">
              <a:avLst>
                <a:gd name="adj" fmla="val 28670"/>
              </a:avLst>
            </a:prstGeom>
            <a:solidFill>
              <a:schemeClr val="bg1"/>
            </a:solidFill>
            <a:ln w="31750" algn="ctr">
              <a:solidFill>
                <a:srgbClr val="0070C0"/>
              </a:solidFill>
              <a:miter lim="800000"/>
              <a:headEnd type="none" w="lg" len="lg"/>
              <a:tailEnd type="none" w="lg" len="lg"/>
            </a:ln>
          </p:spPr>
          <p:txBody>
            <a:bodyPr lIns="0" tIns="83076" rIns="0" bIns="83076" anchor="ctr" anchorCtr="1"/>
            <a:lstStyle/>
            <a:p>
              <a:pPr algn="ctr"/>
              <a:r>
                <a:rPr lang="fr-FR" sz="1292" b="1" dirty="0">
                  <a:latin typeface="Arial" pitchFamily="34" charset="0"/>
                  <a:cs typeface="Arial" pitchFamily="34" charset="0"/>
                </a:rPr>
                <a:t>Interprétation des données</a:t>
              </a:r>
            </a:p>
          </p:txBody>
        </p:sp>
        <p:cxnSp>
          <p:nvCxnSpPr>
            <p:cNvPr id="25" name="Straight Connector 24">
              <a:extLst>
                <a:ext uri="{FF2B5EF4-FFF2-40B4-BE49-F238E27FC236}">
                  <a16:creationId xmlns:a16="http://schemas.microsoft.com/office/drawing/2014/main" id="{09459E91-95BB-4E44-9EA1-D63824609E24}"/>
                </a:ext>
              </a:extLst>
            </p:cNvPr>
            <p:cNvCxnSpPr>
              <a:cxnSpLocks/>
            </p:cNvCxnSpPr>
            <p:nvPr/>
          </p:nvCxnSpPr>
          <p:spPr>
            <a:xfrm>
              <a:off x="7282852" y="2624350"/>
              <a:ext cx="1525873" cy="0"/>
            </a:xfrm>
            <a:prstGeom prst="line">
              <a:avLst/>
            </a:prstGeom>
            <a:ln>
              <a:solidFill>
                <a:schemeClr val="bg2"/>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124A29A9-31B6-4DDE-9930-2390FDAB88E2}"/>
                </a:ext>
              </a:extLst>
            </p:cNvPr>
            <p:cNvSpPr/>
            <p:nvPr/>
          </p:nvSpPr>
          <p:spPr>
            <a:xfrm>
              <a:off x="7340286" y="2413323"/>
              <a:ext cx="1390688" cy="395833"/>
            </a:xfrm>
            <a:prstGeom prst="rect">
              <a:avLst/>
            </a:prstGeom>
            <a:solidFill>
              <a:schemeClr val="bg1"/>
            </a:solidFill>
            <a:ln w="9525">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tIns="83077" bIns="83077" rtlCol="0" anchor="ctr" anchorCtr="0"/>
            <a:lstStyle/>
            <a:p>
              <a:pPr algn="ctr"/>
              <a:r>
                <a:rPr lang="fr-FR" sz="1100" b="1" i="1" dirty="0">
                  <a:solidFill>
                    <a:srgbClr val="000000"/>
                  </a:solidFill>
                  <a:latin typeface="Arial" pitchFamily="34" charset="0"/>
                  <a:cs typeface="Arial" pitchFamily="34" charset="0"/>
                </a:rPr>
                <a:t>Juillet 2019</a:t>
              </a:r>
            </a:p>
            <a:p>
              <a:pPr algn="ctr"/>
              <a:r>
                <a:rPr lang="fr-FR" sz="1100" b="1" i="1" dirty="0">
                  <a:solidFill>
                    <a:srgbClr val="000000"/>
                  </a:solidFill>
                  <a:latin typeface="Arial" pitchFamily="34" charset="0"/>
                  <a:cs typeface="Arial" pitchFamily="34" charset="0"/>
                </a:rPr>
                <a:t>1 semaine</a:t>
              </a:r>
            </a:p>
          </p:txBody>
        </p:sp>
        <p:sp>
          <p:nvSpPr>
            <p:cNvPr id="27" name="Rectangle 26">
              <a:extLst>
                <a:ext uri="{FF2B5EF4-FFF2-40B4-BE49-F238E27FC236}">
                  <a16:creationId xmlns:a16="http://schemas.microsoft.com/office/drawing/2014/main" id="{9C89F8D3-0306-4116-907B-A1481E08EDB9}"/>
                </a:ext>
              </a:extLst>
            </p:cNvPr>
            <p:cNvSpPr/>
            <p:nvPr/>
          </p:nvSpPr>
          <p:spPr>
            <a:xfrm>
              <a:off x="7318759" y="3086860"/>
              <a:ext cx="1554655" cy="1293928"/>
            </a:xfrm>
            <a:prstGeom prst="rect">
              <a:avLst/>
            </a:prstGeom>
            <a:solidFill>
              <a:schemeClr val="bg1"/>
            </a:solidFill>
            <a:ln w="9525">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tIns="83077" bIns="83077" rtlCol="0" anchor="t" anchorCtr="0"/>
            <a:lstStyle/>
            <a:p>
              <a:pPr fontAlgn="base">
                <a:buClr>
                  <a:srgbClr val="000000"/>
                </a:buClr>
                <a:buSzPct val="100000"/>
                <a:buFont typeface=""/>
              </a:pPr>
              <a:r>
                <a:rPr lang="fr-FR" sz="1108" u="sng" dirty="0">
                  <a:solidFill>
                    <a:srgbClr val="000000"/>
                  </a:solidFill>
                  <a:latin typeface="Arial"/>
                  <a:cs typeface="Arial" pitchFamily="34" charset="0"/>
                </a:rPr>
                <a:t>L’équipe technique</a:t>
              </a:r>
            </a:p>
            <a:p>
              <a:pPr fontAlgn="base">
                <a:buClr>
                  <a:srgbClr val="000000"/>
                </a:buClr>
                <a:buSzPct val="100000"/>
                <a:buFont typeface=""/>
              </a:pPr>
              <a:r>
                <a:rPr lang="fr-FR" sz="1108" dirty="0">
                  <a:solidFill>
                    <a:srgbClr val="000000"/>
                  </a:solidFill>
                  <a:latin typeface="Arial"/>
                  <a:cs typeface="Arial" pitchFamily="34" charset="0"/>
                </a:rPr>
                <a:t>prépare le rapport des résultats sur des diapositives et les discussion avec les </a:t>
              </a:r>
              <a:r>
                <a:rPr lang="fr-FR" sz="1108" u="sng" dirty="0">
                  <a:solidFill>
                    <a:srgbClr val="000000"/>
                  </a:solidFill>
                  <a:latin typeface="Arial"/>
                  <a:cs typeface="Arial" pitchFamily="34" charset="0"/>
                </a:rPr>
                <a:t>parties prenantes</a:t>
              </a:r>
            </a:p>
          </p:txBody>
        </p:sp>
        <p:sp>
          <p:nvSpPr>
            <p:cNvPr id="28" name="Rectangle 27">
              <a:extLst>
                <a:ext uri="{FF2B5EF4-FFF2-40B4-BE49-F238E27FC236}">
                  <a16:creationId xmlns:a16="http://schemas.microsoft.com/office/drawing/2014/main" id="{10553F18-67B8-4FDA-8872-44CBE55BD140}"/>
                </a:ext>
              </a:extLst>
            </p:cNvPr>
            <p:cNvSpPr/>
            <p:nvPr/>
          </p:nvSpPr>
          <p:spPr>
            <a:xfrm>
              <a:off x="7282852" y="4833423"/>
              <a:ext cx="1521257" cy="836161"/>
            </a:xfrm>
            <a:prstGeom prst="rect">
              <a:avLst/>
            </a:prstGeom>
            <a:noFill/>
            <a:ln w="9525">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tIns="83077" bIns="83077" rtlCol="0" anchor="t" anchorCtr="0"/>
            <a:lstStyle/>
            <a:p>
              <a:pPr fontAlgn="base">
                <a:buClr>
                  <a:srgbClr val="000000"/>
                </a:buClr>
                <a:buSzPct val="100000"/>
                <a:buFont typeface=""/>
              </a:pPr>
              <a:r>
                <a:rPr lang="fr-FR" sz="1108" dirty="0">
                  <a:solidFill>
                    <a:srgbClr val="000000"/>
                  </a:solidFill>
                  <a:latin typeface="Arial"/>
                  <a:cs typeface="Arial" pitchFamily="34" charset="0"/>
                </a:rPr>
                <a:t>Appui l</a:t>
              </a:r>
              <a:r>
                <a:rPr lang="fr-FR" sz="1108" dirty="0">
                  <a:solidFill>
                    <a:srgbClr val="000000"/>
                  </a:solidFill>
                  <a:cs typeface="Arial" pitchFamily="34" charset="0"/>
                </a:rPr>
                <a:t>’équipe </a:t>
              </a:r>
              <a:r>
                <a:rPr lang="fr-FR" sz="1108" dirty="0">
                  <a:solidFill>
                    <a:srgbClr val="000000"/>
                  </a:solidFill>
                  <a:latin typeface="Arial"/>
                  <a:cs typeface="Arial" pitchFamily="34" charset="0"/>
                </a:rPr>
                <a:t>technique dans l’élaboration des messages clés</a:t>
              </a:r>
            </a:p>
          </p:txBody>
        </p:sp>
        <p:sp>
          <p:nvSpPr>
            <p:cNvPr id="29" name="Rectangle 28">
              <a:extLst>
                <a:ext uri="{FF2B5EF4-FFF2-40B4-BE49-F238E27FC236}">
                  <a16:creationId xmlns:a16="http://schemas.microsoft.com/office/drawing/2014/main" id="{CE854678-45DF-476C-8306-EC6E87EDBC17}"/>
                </a:ext>
              </a:extLst>
            </p:cNvPr>
            <p:cNvSpPr/>
            <p:nvPr/>
          </p:nvSpPr>
          <p:spPr>
            <a:xfrm>
              <a:off x="1728214" y="1410122"/>
              <a:ext cx="1038571" cy="816970"/>
            </a:xfrm>
            <a:prstGeom prst="rect">
              <a:avLst/>
            </a:prstGeom>
            <a:solidFill>
              <a:srgbClr val="0070C0"/>
            </a:solidFill>
            <a:ln w="9525" algn="ctr">
              <a:noFill/>
              <a:miter lim="800000"/>
              <a:headEnd type="none" w="lg" len="lg"/>
              <a:tailEnd type="none" w="lg" len="lg"/>
            </a:ln>
          </p:spPr>
          <p:txBody>
            <a:bodyPr lIns="0" tIns="83076" rIns="0" bIns="83076" anchor="ctr" anchorCtr="1"/>
            <a:lstStyle/>
            <a:p>
              <a:pPr algn="ctr"/>
              <a:r>
                <a:rPr lang="fr-FR" sz="1292" b="1" dirty="0">
                  <a:solidFill>
                    <a:schemeClr val="bg1"/>
                  </a:solidFill>
                  <a:latin typeface="Arial" pitchFamily="34" charset="0"/>
                  <a:cs typeface="Arial" pitchFamily="34" charset="0"/>
                </a:rPr>
                <a:t>Processus</a:t>
              </a:r>
            </a:p>
            <a:p>
              <a:pPr algn="ctr"/>
              <a:r>
                <a:rPr lang="fr-FR" sz="1292" b="1" dirty="0">
                  <a:solidFill>
                    <a:schemeClr val="bg1"/>
                  </a:solidFill>
                  <a:latin typeface="Arial" pitchFamily="34" charset="0"/>
                  <a:cs typeface="Arial" pitchFamily="34" charset="0"/>
                </a:rPr>
                <a:t>de cartographie</a:t>
              </a:r>
            </a:p>
          </p:txBody>
        </p:sp>
        <p:cxnSp>
          <p:nvCxnSpPr>
            <p:cNvPr id="30" name="Straight Connector 29">
              <a:extLst>
                <a:ext uri="{FF2B5EF4-FFF2-40B4-BE49-F238E27FC236}">
                  <a16:creationId xmlns:a16="http://schemas.microsoft.com/office/drawing/2014/main" id="{B5E1E845-8EB0-4A50-8C03-643C9217A58E}"/>
                </a:ext>
              </a:extLst>
            </p:cNvPr>
            <p:cNvCxnSpPr>
              <a:cxnSpLocks/>
            </p:cNvCxnSpPr>
            <p:nvPr/>
          </p:nvCxnSpPr>
          <p:spPr>
            <a:xfrm flipV="1">
              <a:off x="1895641" y="2294007"/>
              <a:ext cx="6840000" cy="45764"/>
            </a:xfrm>
            <a:prstGeom prst="line">
              <a:avLst/>
            </a:prstGeom>
            <a:ln>
              <a:solidFill>
                <a:schemeClr val="bg2"/>
              </a:solidFill>
              <a:prstDash val="dash"/>
            </a:ln>
          </p:spPr>
          <p:style>
            <a:lnRef idx="1">
              <a:schemeClr val="accent1"/>
            </a:lnRef>
            <a:fillRef idx="0">
              <a:schemeClr val="accent1"/>
            </a:fillRef>
            <a:effectRef idx="0">
              <a:schemeClr val="accent1"/>
            </a:effectRef>
            <a:fontRef idx="minor">
              <a:schemeClr val="tx1"/>
            </a:fontRef>
          </p:style>
        </p:cxnSp>
        <p:sp>
          <p:nvSpPr>
            <p:cNvPr id="31" name="Rectangle 30">
              <a:extLst>
                <a:ext uri="{FF2B5EF4-FFF2-40B4-BE49-F238E27FC236}">
                  <a16:creationId xmlns:a16="http://schemas.microsoft.com/office/drawing/2014/main" id="{F0E9B274-A631-4BE1-88DB-5AF8A7A3958C}"/>
                </a:ext>
              </a:extLst>
            </p:cNvPr>
            <p:cNvSpPr/>
            <p:nvPr/>
          </p:nvSpPr>
          <p:spPr>
            <a:xfrm>
              <a:off x="9270847" y="2998623"/>
              <a:ext cx="982410" cy="1073560"/>
            </a:xfrm>
            <a:prstGeom prst="rect">
              <a:avLst/>
            </a:prstGeom>
            <a:solidFill>
              <a:srgbClr val="0070C0"/>
            </a:solidFill>
            <a:ln w="9525" algn="ctr">
              <a:solidFill>
                <a:srgbClr val="0070C0"/>
              </a:solidFill>
              <a:miter lim="800000"/>
              <a:headEnd type="none" w="lg" len="lg"/>
              <a:tailEnd type="none" w="lg" len="lg"/>
            </a:ln>
          </p:spPr>
          <p:txBody>
            <a:bodyPr lIns="0" tIns="83076" rIns="0" bIns="83076" anchor="ctr" anchorCtr="1"/>
            <a:lstStyle/>
            <a:p>
              <a:pPr algn="ctr"/>
              <a:r>
                <a:rPr lang="fr-FR" sz="1200" b="1" dirty="0">
                  <a:solidFill>
                    <a:schemeClr val="bg1"/>
                  </a:solidFill>
                  <a:latin typeface="Arial" pitchFamily="34" charset="0"/>
                  <a:cs typeface="Arial" pitchFamily="34" charset="0"/>
                </a:rPr>
                <a:t>Dissémination des résultats</a:t>
              </a:r>
            </a:p>
            <a:p>
              <a:pPr algn="ctr"/>
              <a:br>
                <a:rPr lang="fr-FR" sz="1200" dirty="0">
                  <a:solidFill>
                    <a:schemeClr val="bg1"/>
                  </a:solidFill>
                  <a:latin typeface="Arial" pitchFamily="34" charset="0"/>
                  <a:cs typeface="Arial" pitchFamily="34" charset="0"/>
                </a:rPr>
              </a:br>
              <a:r>
                <a:rPr lang="fr-FR" sz="1200" dirty="0">
                  <a:solidFill>
                    <a:schemeClr val="bg1"/>
                  </a:solidFill>
                  <a:latin typeface="Arial" pitchFamily="34" charset="0"/>
                  <a:cs typeface="Arial" pitchFamily="34" charset="0"/>
                </a:rPr>
                <a:t>Dialogue avec les parties prenantes </a:t>
              </a:r>
            </a:p>
          </p:txBody>
        </p:sp>
        <p:cxnSp>
          <p:nvCxnSpPr>
            <p:cNvPr id="32" name="Straight Connector 31">
              <a:extLst>
                <a:ext uri="{FF2B5EF4-FFF2-40B4-BE49-F238E27FC236}">
                  <a16:creationId xmlns:a16="http://schemas.microsoft.com/office/drawing/2014/main" id="{64159941-6D68-4817-91D1-ACD36C65729E}"/>
                </a:ext>
              </a:extLst>
            </p:cNvPr>
            <p:cNvCxnSpPr>
              <a:cxnSpLocks/>
            </p:cNvCxnSpPr>
            <p:nvPr/>
          </p:nvCxnSpPr>
          <p:spPr>
            <a:xfrm flipV="1">
              <a:off x="1895641" y="4750925"/>
              <a:ext cx="6840000" cy="0"/>
            </a:xfrm>
            <a:prstGeom prst="line">
              <a:avLst/>
            </a:prstGeom>
            <a:ln>
              <a:solidFill>
                <a:schemeClr val="bg2"/>
              </a:solidFill>
              <a:prstDash val="dash"/>
            </a:ln>
          </p:spPr>
          <p:style>
            <a:lnRef idx="1">
              <a:schemeClr val="accent1"/>
            </a:lnRef>
            <a:fillRef idx="0">
              <a:schemeClr val="accent1"/>
            </a:fillRef>
            <a:effectRef idx="0">
              <a:schemeClr val="accent1"/>
            </a:effectRef>
            <a:fontRef idx="minor">
              <a:schemeClr val="tx1"/>
            </a:fontRef>
          </p:style>
        </p:cxnSp>
        <p:sp>
          <p:nvSpPr>
            <p:cNvPr id="33" name="Rectangle 32">
              <a:extLst>
                <a:ext uri="{FF2B5EF4-FFF2-40B4-BE49-F238E27FC236}">
                  <a16:creationId xmlns:a16="http://schemas.microsoft.com/office/drawing/2014/main" id="{22E0EEA4-F77F-41CC-BB65-0E475FC62522}"/>
                </a:ext>
              </a:extLst>
            </p:cNvPr>
            <p:cNvSpPr/>
            <p:nvPr/>
          </p:nvSpPr>
          <p:spPr>
            <a:xfrm>
              <a:off x="1741405" y="2413320"/>
              <a:ext cx="1012187" cy="428764"/>
            </a:xfrm>
            <a:prstGeom prst="rect">
              <a:avLst/>
            </a:prstGeom>
            <a:solidFill>
              <a:srgbClr val="0070C0"/>
            </a:solidFill>
            <a:ln w="9525" algn="ctr">
              <a:noFill/>
              <a:miter lim="800000"/>
              <a:headEnd type="none" w="lg" len="lg"/>
              <a:tailEnd type="none" w="lg" len="lg"/>
            </a:ln>
          </p:spPr>
          <p:txBody>
            <a:bodyPr lIns="0" tIns="83076" rIns="0" bIns="83076" anchor="ctr" anchorCtr="1"/>
            <a:lstStyle/>
            <a:p>
              <a:pPr algn="ctr"/>
              <a:r>
                <a:rPr lang="fr-FR" sz="1292" b="1">
                  <a:solidFill>
                    <a:schemeClr val="bg1"/>
                  </a:solidFill>
                  <a:latin typeface="Arial" pitchFamily="34" charset="0"/>
                  <a:cs typeface="Arial" pitchFamily="34" charset="0"/>
                </a:rPr>
                <a:t>Durée</a:t>
              </a:r>
            </a:p>
          </p:txBody>
        </p:sp>
        <p:sp>
          <p:nvSpPr>
            <p:cNvPr id="34" name="FlowTriangle">
              <a:extLst>
                <a:ext uri="{FF2B5EF4-FFF2-40B4-BE49-F238E27FC236}">
                  <a16:creationId xmlns:a16="http://schemas.microsoft.com/office/drawing/2014/main" id="{744D5B21-0B9C-471A-93D7-E3B128F3CB2F}"/>
                </a:ext>
              </a:extLst>
            </p:cNvPr>
            <p:cNvSpPr>
              <a:spLocks noChangeArrowheads="1"/>
            </p:cNvSpPr>
            <p:nvPr/>
          </p:nvSpPr>
          <p:spPr bwMode="gray">
            <a:xfrm rot="5400000">
              <a:off x="7393956" y="3602124"/>
              <a:ext cx="3235570" cy="246185"/>
            </a:xfrm>
            <a:prstGeom prst="triangle">
              <a:avLst>
                <a:gd name="adj" fmla="val 50000"/>
              </a:avLst>
            </a:prstGeom>
            <a:solidFill>
              <a:srgbClr val="B2B2B2"/>
            </a:solidFill>
            <a:ln w="9525" algn="ctr">
              <a:solidFill>
                <a:srgbClr val="B2B2B2"/>
              </a:solidFill>
              <a:miter lim="800000"/>
              <a:headEnd/>
              <a:tailEnd/>
            </a:ln>
          </p:spPr>
          <p:txBody>
            <a:bodyPr rot="10800000" vert="eaVert" wrap="none" anchor="ctr"/>
            <a:lstStyle/>
            <a:p>
              <a:pPr algn="ctr"/>
              <a:endParaRPr lang="fr-FR" sz="1292" b="1">
                <a:solidFill>
                  <a:srgbClr val="000000"/>
                </a:solidFill>
                <a:latin typeface="Arial" pitchFamily="34" charset="0"/>
                <a:cs typeface="Arial" pitchFamily="34" charset="0"/>
              </a:endParaRPr>
            </a:p>
          </p:txBody>
        </p:sp>
      </p:grpSp>
      <p:pic>
        <p:nvPicPr>
          <p:cNvPr id="35" name="Picture 34" descr="A screenshot of a cell phone&#10;&#10;Description generated with high confidence">
            <a:extLst>
              <a:ext uri="{FF2B5EF4-FFF2-40B4-BE49-F238E27FC236}">
                <a16:creationId xmlns:a16="http://schemas.microsoft.com/office/drawing/2014/main" id="{918BA392-A787-41BB-AA5C-458CA0E36D0F}"/>
              </a:ext>
            </a:extLst>
          </p:cNvPr>
          <p:cNvPicPr>
            <a:picLocks noChangeAspect="1"/>
          </p:cNvPicPr>
          <p:nvPr/>
        </p:nvPicPr>
        <p:blipFill>
          <a:blip r:embed="rId3"/>
          <a:stretch>
            <a:fillRect/>
          </a:stretch>
        </p:blipFill>
        <p:spPr>
          <a:xfrm>
            <a:off x="10695152" y="56457"/>
            <a:ext cx="1401154" cy="817230"/>
          </a:xfrm>
          <a:prstGeom prst="rect">
            <a:avLst/>
          </a:prstGeom>
        </p:spPr>
      </p:pic>
    </p:spTree>
    <p:extLst>
      <p:ext uri="{BB962C8B-B14F-4D97-AF65-F5344CB8AC3E}">
        <p14:creationId xmlns:p14="http://schemas.microsoft.com/office/powerpoint/2010/main" val="1243045004"/>
      </p:ext>
    </p:extLst>
  </p:cSld>
  <p:clrMapOvr>
    <a:overrideClrMapping bg1="lt1" tx1="dk1" bg2="lt2" tx2="dk2" accent1="accent1" accent2="accent2" accent3="accent3" accent4="accent4" accent5="accent5" accent6="accent6" hlink="hlink" folHlink="folHlink"/>
  </p:clrMapOvr>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926243" y="1800010"/>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940547" y="4272986"/>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511921570"/>
              </p:ext>
            </p:extLst>
          </p:nvPr>
        </p:nvGraphicFramePr>
        <p:xfrm>
          <a:off x="7910165" y="2261964"/>
          <a:ext cx="1371028" cy="1960040"/>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Bahr El Ghazel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Batha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520677305"/>
                  </a:ext>
                </a:extLst>
              </a:tr>
              <a:tr h="245005">
                <a:tc>
                  <a:txBody>
                    <a:bodyPr/>
                    <a:lstStyle/>
                    <a:p>
                      <a:pPr algn="ctr" rtl="0" fontAlgn="b"/>
                      <a:r>
                        <a:rPr lang="fr-FR" sz="1050" b="0" i="0" u="none" strike="noStrike" dirty="0">
                          <a:solidFill>
                            <a:schemeClr val="bg1"/>
                          </a:solidFill>
                          <a:effectLst/>
                          <a:latin typeface="Arial" panose="020B0604020202020204" pitchFamily="34" charset="0"/>
                        </a:rPr>
                        <a:t>Ennedi 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265245238"/>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Guera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080735279"/>
                  </a:ext>
                </a:extLst>
              </a:tr>
              <a:tr h="245005">
                <a:tc>
                  <a:txBody>
                    <a:bodyPr/>
                    <a:lstStyle/>
                    <a:p>
                      <a:pPr algn="ctr" rtl="0" fontAlgn="b"/>
                      <a:r>
                        <a:rPr lang="fr-FR" sz="1050" b="0" i="0" u="none" strike="noStrike" dirty="0">
                          <a:solidFill>
                            <a:schemeClr val="bg1"/>
                          </a:solidFill>
                          <a:effectLst/>
                          <a:latin typeface="Arial" panose="020B0604020202020204" pitchFamily="34" charset="0"/>
                        </a:rPr>
                        <a:t>Kanem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161229091"/>
                  </a:ext>
                </a:extLst>
              </a:tr>
              <a:tr h="245005">
                <a:tc>
                  <a:txBody>
                    <a:bodyPr/>
                    <a:lstStyle/>
                    <a:p>
                      <a:pPr algn="ctr" rtl="0" fontAlgn="b"/>
                      <a:r>
                        <a:rPr lang="fr-FR" sz="1050" b="0" i="0" u="none" strike="noStrike" dirty="0">
                          <a:solidFill>
                            <a:schemeClr val="bg1"/>
                          </a:solidFill>
                          <a:effectLst/>
                          <a:latin typeface="Arial" panose="020B0604020202020204" pitchFamily="34" charset="0"/>
                        </a:rPr>
                        <a:t>Lac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r h="245005">
                <a:tc>
                  <a:txBody>
                    <a:bodyPr/>
                    <a:lstStyle/>
                    <a:p>
                      <a:pPr algn="ctr" rtl="0" fontAlgn="b"/>
                      <a:r>
                        <a:rPr lang="fr-FR" sz="1050" b="0" i="0" u="none" strike="noStrike" dirty="0">
                          <a:solidFill>
                            <a:schemeClr val="bg1"/>
                          </a:solidFill>
                          <a:effectLst/>
                          <a:latin typeface="Arial" panose="020B0604020202020204" pitchFamily="34" charset="0"/>
                        </a:rPr>
                        <a:t>Logone Occidental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538124342"/>
                  </a:ext>
                </a:extLst>
              </a:tr>
              <a:tr h="245005">
                <a:tc>
                  <a:txBody>
                    <a:bodyPr/>
                    <a:lstStyle/>
                    <a:p>
                      <a:pPr algn="ctr" rtl="0" fontAlgn="b"/>
                      <a:r>
                        <a:rPr lang="fr-FR" sz="1050" b="0" i="0" u="none" strike="noStrike" dirty="0">
                          <a:solidFill>
                            <a:schemeClr val="bg1"/>
                          </a:solidFill>
                          <a:effectLst/>
                          <a:latin typeface="Arial" panose="020B0604020202020204" pitchFamily="34" charset="0"/>
                        </a:rPr>
                        <a:t>Logone Oriental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256104643"/>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3021632380"/>
              </p:ext>
            </p:extLst>
          </p:nvPr>
        </p:nvGraphicFramePr>
        <p:xfrm>
          <a:off x="9519663" y="2218411"/>
          <a:ext cx="1547723" cy="3204006"/>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46462">
                <a:tc>
                  <a:txBody>
                    <a:bodyPr/>
                    <a:lstStyle/>
                    <a:p>
                      <a:pPr algn="ctr" rtl="0" fontAlgn="b"/>
                      <a:r>
                        <a:rPr lang="fr-FR" sz="1050" b="0" i="0" u="none" strike="noStrike" dirty="0">
                          <a:solidFill>
                            <a:schemeClr val="tx1"/>
                          </a:solidFill>
                          <a:effectLst/>
                          <a:latin typeface="Arial" panose="020B0604020202020204" pitchFamily="34" charset="0"/>
                        </a:rPr>
                        <a:t>87.3%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46462">
                <a:tc>
                  <a:txBody>
                    <a:bodyPr/>
                    <a:lstStyle/>
                    <a:p>
                      <a:pPr algn="ctr" rtl="0" fontAlgn="b"/>
                      <a:r>
                        <a:rPr lang="fr-FR" sz="1050" b="0" i="0" u="none" strike="noStrike" dirty="0">
                          <a:solidFill>
                            <a:schemeClr val="tx1"/>
                          </a:solidFill>
                          <a:effectLst/>
                          <a:latin typeface="Arial" panose="020B0604020202020204" pitchFamily="34" charset="0"/>
                        </a:rPr>
                        <a:t>75.8%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452412086"/>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83.3%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98.8%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163788764"/>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40.7%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46462">
                <a:tc>
                  <a:txBody>
                    <a:bodyPr/>
                    <a:lstStyle/>
                    <a:p>
                      <a:pPr algn="ctr" rtl="0" fontAlgn="b"/>
                      <a:r>
                        <a:rPr lang="fr-FR" sz="1050" b="0" i="0" u="none" strike="noStrike" dirty="0">
                          <a:solidFill>
                            <a:schemeClr val="tx1"/>
                          </a:solidFill>
                          <a:effectLst/>
                          <a:latin typeface="Arial" panose="020B0604020202020204" pitchFamily="34" charset="0"/>
                        </a:rPr>
                        <a:t>69.7%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59317492"/>
                  </a:ext>
                </a:extLst>
              </a:tr>
              <a:tr h="246462">
                <a:tc>
                  <a:txBody>
                    <a:bodyPr/>
                    <a:lstStyle/>
                    <a:p>
                      <a:pPr algn="ctr" rtl="0" fontAlgn="b"/>
                      <a:r>
                        <a:rPr lang="fr-FR" sz="1050" b="0" i="0" u="none" strike="noStrike" dirty="0">
                          <a:solidFill>
                            <a:schemeClr val="tx1"/>
                          </a:solidFill>
                          <a:effectLst/>
                          <a:latin typeface="Arial" panose="020B0604020202020204" pitchFamily="34" charset="0"/>
                        </a:rPr>
                        <a:t>28.8%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46462">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83448181"/>
                  </a:ext>
                </a:extLst>
              </a:tr>
              <a:tr h="246462">
                <a:tc>
                  <a:txBody>
                    <a:bodyPr/>
                    <a:lstStyle/>
                    <a:p>
                      <a:pPr algn="ctr" rtl="0" fontAlgn="b"/>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53519723"/>
                  </a:ext>
                </a:extLst>
              </a:tr>
              <a:tr h="246462">
                <a:tc>
                  <a:txBody>
                    <a:bodyPr/>
                    <a:lstStyle/>
                    <a:p>
                      <a:pPr algn="ctr" rtl="0" fontAlgn="b"/>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504331251"/>
                  </a:ext>
                </a:extLst>
              </a:tr>
              <a:tr h="246462">
                <a:tc>
                  <a:txBody>
                    <a:bodyPr/>
                    <a:lstStyle/>
                    <a:p>
                      <a:pPr algn="ctr" rtl="0" fontAlgn="b"/>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378916704"/>
                  </a:ext>
                </a:extLst>
              </a:tr>
              <a:tr h="246462">
                <a:tc>
                  <a:txBody>
                    <a:bodyPr/>
                    <a:lstStyle/>
                    <a:p>
                      <a:pPr algn="ctr" rtl="0" fontAlgn="b"/>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742212261"/>
                  </a:ext>
                </a:extLst>
              </a:tr>
              <a:tr h="246462">
                <a:tc>
                  <a:txBody>
                    <a:bodyPr/>
                    <a:lstStyle/>
                    <a:p>
                      <a:pPr algn="ctr" rtl="0" fontAlgn="b"/>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567023788"/>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557410" y="4275333"/>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5.8%</a:t>
            </a:r>
          </a:p>
        </p:txBody>
      </p:sp>
      <p:sp>
        <p:nvSpPr>
          <p:cNvPr id="109" name="Title 1">
            <a:extLst>
              <a:ext uri="{FF2B5EF4-FFF2-40B4-BE49-F238E27FC236}">
                <a16:creationId xmlns:a16="http://schemas.microsoft.com/office/drawing/2014/main" id="{617DAF27-177B-4806-9BDE-2AE666950074}"/>
              </a:ext>
            </a:extLst>
          </p:cNvPr>
          <p:cNvSpPr txBox="1">
            <a:spLocks/>
          </p:cNvSpPr>
          <p:nvPr/>
        </p:nvSpPr>
        <p:spPr>
          <a:xfrm>
            <a:off x="429655" y="129077"/>
            <a:ext cx="11332690"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la formation sur le protocole national de PCIMA? (1/2)</a:t>
            </a:r>
            <a:br>
              <a:rPr lang="fr-FR" sz="3200" dirty="0">
                <a:cs typeface="Arial" pitchFamily="34" charset="0"/>
              </a:rPr>
            </a:br>
            <a:r>
              <a:rPr lang="fr-FR" sz="1400" dirty="0">
                <a:solidFill>
                  <a:srgbClr val="0070C0"/>
                </a:solidFill>
                <a:cs typeface="Arial" pitchFamily="34" charset="0"/>
              </a:rPr>
              <a:t>Cette action est menée par le Ministère de Santé Publique et appuyée par 9 exécutants dans les provinces</a:t>
            </a: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872333" y="1071684"/>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a:t>
            </a:r>
            <a:r>
              <a:rPr lang="fr-FR" sz="1200" b="1" dirty="0">
                <a:latin typeface="Arial" pitchFamily="34" charset="0"/>
                <a:cs typeface="Arial" pitchFamily="34" charset="0"/>
              </a:rPr>
              <a:t>la formation sur le protocole national de  PCIMA</a:t>
            </a:r>
          </a:p>
        </p:txBody>
      </p:sp>
      <p:sp>
        <p:nvSpPr>
          <p:cNvPr id="112" name="Rectangle 111">
            <a:extLst>
              <a:ext uri="{FF2B5EF4-FFF2-40B4-BE49-F238E27FC236}">
                <a16:creationId xmlns:a16="http://schemas.microsoft.com/office/drawing/2014/main" id="{EC718F9A-1E43-4BA9-9EF6-2CDB72D21D54}"/>
              </a:ext>
            </a:extLst>
          </p:cNvPr>
          <p:cNvSpPr/>
          <p:nvPr/>
        </p:nvSpPr>
        <p:spPr>
          <a:xfrm>
            <a:off x="9557410" y="1789192"/>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Agents de santé</a:t>
            </a:r>
          </a:p>
        </p:txBody>
      </p:sp>
      <p:grpSp>
        <p:nvGrpSpPr>
          <p:cNvPr id="191" name="Group 190">
            <a:extLst>
              <a:ext uri="{FF2B5EF4-FFF2-40B4-BE49-F238E27FC236}">
                <a16:creationId xmlns:a16="http://schemas.microsoft.com/office/drawing/2014/main" id="{FD8E96D5-114D-4AB2-BF4D-58419408F19B}"/>
              </a:ext>
            </a:extLst>
          </p:cNvPr>
          <p:cNvGrpSpPr/>
          <p:nvPr/>
        </p:nvGrpSpPr>
        <p:grpSpPr>
          <a:xfrm>
            <a:off x="1051905" y="1779626"/>
            <a:ext cx="3827413" cy="4861837"/>
            <a:chOff x="603749" y="1565476"/>
            <a:chExt cx="3827413" cy="4861837"/>
          </a:xfrm>
        </p:grpSpPr>
        <p:grpSp>
          <p:nvGrpSpPr>
            <p:cNvPr id="192" name="Group 342">
              <a:extLst>
                <a:ext uri="{FF2B5EF4-FFF2-40B4-BE49-F238E27FC236}">
                  <a16:creationId xmlns:a16="http://schemas.microsoft.com/office/drawing/2014/main" id="{BE32A764-1BFD-421F-9E5F-742D280685A6}"/>
                </a:ext>
              </a:extLst>
            </p:cNvPr>
            <p:cNvGrpSpPr>
              <a:grpSpLocks/>
            </p:cNvGrpSpPr>
            <p:nvPr/>
          </p:nvGrpSpPr>
          <p:grpSpPr bwMode="auto">
            <a:xfrm>
              <a:off x="603749" y="1565476"/>
              <a:ext cx="3827413" cy="4861837"/>
              <a:chOff x="4202687" y="1333501"/>
              <a:chExt cx="3978143" cy="5508598"/>
            </a:xfrm>
          </p:grpSpPr>
          <p:grpSp>
            <p:nvGrpSpPr>
              <p:cNvPr id="198" name="Group 5">
                <a:extLst>
                  <a:ext uri="{FF2B5EF4-FFF2-40B4-BE49-F238E27FC236}">
                    <a16:creationId xmlns:a16="http://schemas.microsoft.com/office/drawing/2014/main" id="{21511069-220F-40EA-9D51-D8C456F42C0A}"/>
                  </a:ext>
                </a:extLst>
              </p:cNvPr>
              <p:cNvGrpSpPr>
                <a:grpSpLocks noChangeAspect="1"/>
              </p:cNvGrpSpPr>
              <p:nvPr/>
            </p:nvGrpSpPr>
            <p:grpSpPr bwMode="auto">
              <a:xfrm>
                <a:off x="4278259" y="1333501"/>
                <a:ext cx="3902571" cy="5166215"/>
                <a:chOff x="3081647" y="794776"/>
                <a:chExt cx="4311254" cy="5704263"/>
              </a:xfrm>
            </p:grpSpPr>
            <p:sp>
              <p:nvSpPr>
                <p:cNvPr id="274" name="Freeform 8">
                  <a:extLst>
                    <a:ext uri="{FF2B5EF4-FFF2-40B4-BE49-F238E27FC236}">
                      <a16:creationId xmlns:a16="http://schemas.microsoft.com/office/drawing/2014/main" id="{4A6EC93C-9896-4A96-84F3-A3BF556B5EC3}"/>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88BE99"/>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77" name="Freeform 10">
                  <a:extLst>
                    <a:ext uri="{FF2B5EF4-FFF2-40B4-BE49-F238E27FC236}">
                      <a16:creationId xmlns:a16="http://schemas.microsoft.com/office/drawing/2014/main" id="{82E4F83C-CAC3-4780-8B12-C2119644A7E6}"/>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rgbClr val="9FE5B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78" name="Freeform 12">
                  <a:extLst>
                    <a:ext uri="{FF2B5EF4-FFF2-40B4-BE49-F238E27FC236}">
                      <a16:creationId xmlns:a16="http://schemas.microsoft.com/office/drawing/2014/main" id="{3CD014A9-C462-4A24-8E4A-CE356A1E265C}"/>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79" name="Freeform 14">
                  <a:extLst>
                    <a:ext uri="{FF2B5EF4-FFF2-40B4-BE49-F238E27FC236}">
                      <a16:creationId xmlns:a16="http://schemas.microsoft.com/office/drawing/2014/main" id="{D5F1187F-66E1-48D5-A36D-82E381394DF6}"/>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84" name="Freeform 16">
                  <a:extLst>
                    <a:ext uri="{FF2B5EF4-FFF2-40B4-BE49-F238E27FC236}">
                      <a16:creationId xmlns:a16="http://schemas.microsoft.com/office/drawing/2014/main" id="{83595499-0735-40D6-A97F-A6C7AB929EC2}"/>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9FE5B0"/>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285" name="Freeform 20">
                  <a:extLst>
                    <a:ext uri="{FF2B5EF4-FFF2-40B4-BE49-F238E27FC236}">
                      <a16:creationId xmlns:a16="http://schemas.microsoft.com/office/drawing/2014/main" id="{09CDDF99-6E4F-4076-8401-0C56D4830AF5}"/>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86" name="Freeform 22">
                  <a:extLst>
                    <a:ext uri="{FF2B5EF4-FFF2-40B4-BE49-F238E27FC236}">
                      <a16:creationId xmlns:a16="http://schemas.microsoft.com/office/drawing/2014/main" id="{B5E46FCA-5940-4950-AFCC-B90B442AE2F6}"/>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rgbClr val="9FE5B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288" name="Freeform 25">
                  <a:extLst>
                    <a:ext uri="{FF2B5EF4-FFF2-40B4-BE49-F238E27FC236}">
                      <a16:creationId xmlns:a16="http://schemas.microsoft.com/office/drawing/2014/main" id="{7C96A521-9E34-4B89-A815-DF994E8B233C}"/>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290" name="Freeform 26">
                  <a:extLst>
                    <a:ext uri="{FF2B5EF4-FFF2-40B4-BE49-F238E27FC236}">
                      <a16:creationId xmlns:a16="http://schemas.microsoft.com/office/drawing/2014/main" id="{654D162A-BAB7-4E8B-8521-A4F26C25B564}"/>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88BE99"/>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01" name="Freeform 29">
                  <a:extLst>
                    <a:ext uri="{FF2B5EF4-FFF2-40B4-BE49-F238E27FC236}">
                      <a16:creationId xmlns:a16="http://schemas.microsoft.com/office/drawing/2014/main" id="{E3436F8C-B1E8-4127-9C85-851763E6A049}"/>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2E6C47"/>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03" name="Freeform 30">
                  <a:extLst>
                    <a:ext uri="{FF2B5EF4-FFF2-40B4-BE49-F238E27FC236}">
                      <a16:creationId xmlns:a16="http://schemas.microsoft.com/office/drawing/2014/main" id="{BDBE9800-8DC9-44D3-ADDD-5E56B86023C6}"/>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rgbClr val="CFF3DB"/>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04" name="Freeform 33">
                  <a:extLst>
                    <a:ext uri="{FF2B5EF4-FFF2-40B4-BE49-F238E27FC236}">
                      <a16:creationId xmlns:a16="http://schemas.microsoft.com/office/drawing/2014/main" id="{DB09CED7-B469-4F53-8AD2-5181BC4510D3}"/>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2E6C47"/>
                </a:solidFill>
                <a:ln w="6350" cap="sq">
                  <a:solidFill>
                    <a:schemeClr val="tx1">
                      <a:lumMod val="50000"/>
                      <a:lumOff val="50000"/>
                    </a:schemeClr>
                  </a:solidFill>
                  <a:prstDash val="solid"/>
                  <a:bevel/>
                  <a:headEnd/>
                  <a:tailEnd/>
                </a:ln>
                <a:extLst/>
              </p:spPr>
              <p:txBody>
                <a:bodyPr/>
                <a:lstStyle/>
                <a:p>
                  <a:pPr>
                    <a:defRPr/>
                  </a:pPr>
                  <a:endParaRPr lang="en-GB" sz="800" b="1" dirty="0">
                    <a:latin typeface="+mj-lt"/>
                  </a:endParaRPr>
                </a:p>
              </p:txBody>
            </p:sp>
            <p:sp>
              <p:nvSpPr>
                <p:cNvPr id="305" name="Freeform 35">
                  <a:extLst>
                    <a:ext uri="{FF2B5EF4-FFF2-40B4-BE49-F238E27FC236}">
                      <a16:creationId xmlns:a16="http://schemas.microsoft.com/office/drawing/2014/main" id="{C65921A1-5D17-4736-825C-F83A2F386A78}"/>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06" name="Freeform 36">
                  <a:extLst>
                    <a:ext uri="{FF2B5EF4-FFF2-40B4-BE49-F238E27FC236}">
                      <a16:creationId xmlns:a16="http://schemas.microsoft.com/office/drawing/2014/main" id="{AE4FBFF0-6D36-45EC-854D-3CD82544D444}"/>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07" name="Freeform 38">
                  <a:extLst>
                    <a:ext uri="{FF2B5EF4-FFF2-40B4-BE49-F238E27FC236}">
                      <a16:creationId xmlns:a16="http://schemas.microsoft.com/office/drawing/2014/main" id="{60056938-580B-4198-8A50-AC1D59895319}"/>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08" name="Freeform 40">
                  <a:extLst>
                    <a:ext uri="{FF2B5EF4-FFF2-40B4-BE49-F238E27FC236}">
                      <a16:creationId xmlns:a16="http://schemas.microsoft.com/office/drawing/2014/main" id="{B7247377-DAA4-4B0C-B3F3-A8B7BE458C99}"/>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09" name="Freeform 42">
                  <a:extLst>
                    <a:ext uri="{FF2B5EF4-FFF2-40B4-BE49-F238E27FC236}">
                      <a16:creationId xmlns:a16="http://schemas.microsoft.com/office/drawing/2014/main" id="{221617DC-F1D6-49E7-B901-0887C2E24F5B}"/>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10" name="Freeform 44">
                  <a:extLst>
                    <a:ext uri="{FF2B5EF4-FFF2-40B4-BE49-F238E27FC236}">
                      <a16:creationId xmlns:a16="http://schemas.microsoft.com/office/drawing/2014/main" id="{A19FEC6D-D562-4AC3-88E7-1CDBD696B23C}"/>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11" name="Freeform 46">
                  <a:extLst>
                    <a:ext uri="{FF2B5EF4-FFF2-40B4-BE49-F238E27FC236}">
                      <a16:creationId xmlns:a16="http://schemas.microsoft.com/office/drawing/2014/main" id="{3355FE99-B5B2-42B3-B6FC-54A12C4F6D7D}"/>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12" name="Freeform 48">
                  <a:extLst>
                    <a:ext uri="{FF2B5EF4-FFF2-40B4-BE49-F238E27FC236}">
                      <a16:creationId xmlns:a16="http://schemas.microsoft.com/office/drawing/2014/main" id="{D6F6E0CF-1AB0-474A-BC95-5CA8BE69B840}"/>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27" name="Freeform 50">
                  <a:extLst>
                    <a:ext uri="{FF2B5EF4-FFF2-40B4-BE49-F238E27FC236}">
                      <a16:creationId xmlns:a16="http://schemas.microsoft.com/office/drawing/2014/main" id="{6211FFB7-FA20-45D3-935B-E64F0CBD7F3B}"/>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328" name="Freeform 53">
                  <a:extLst>
                    <a:ext uri="{FF2B5EF4-FFF2-40B4-BE49-F238E27FC236}">
                      <a16:creationId xmlns:a16="http://schemas.microsoft.com/office/drawing/2014/main" id="{4D93FDB2-46DD-4B2A-8091-F8BF868B8119}"/>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329" name="Freeform 54">
                  <a:extLst>
                    <a:ext uri="{FF2B5EF4-FFF2-40B4-BE49-F238E27FC236}">
                      <a16:creationId xmlns:a16="http://schemas.microsoft.com/office/drawing/2014/main" id="{FFC08E64-D079-482F-9D91-46E0432C86B1}"/>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330" name="Freeform 53">
                  <a:extLst>
                    <a:ext uri="{FF2B5EF4-FFF2-40B4-BE49-F238E27FC236}">
                      <a16:creationId xmlns:a16="http://schemas.microsoft.com/office/drawing/2014/main" id="{D85EEA0C-2831-4BC8-9405-AAF7181358B3}"/>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99" name="Rectangle 30">
                <a:extLst>
                  <a:ext uri="{FF2B5EF4-FFF2-40B4-BE49-F238E27FC236}">
                    <a16:creationId xmlns:a16="http://schemas.microsoft.com/office/drawing/2014/main" id="{D9FBDA1E-543C-49E8-AD5F-4556C638E438}"/>
                  </a:ext>
                </a:extLst>
              </p:cNvPr>
              <p:cNvSpPr>
                <a:spLocks noChangeArrowheads="1"/>
              </p:cNvSpPr>
              <p:nvPr/>
            </p:nvSpPr>
            <p:spPr bwMode="auto">
              <a:xfrm>
                <a:off x="4242204" y="5915273"/>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Logone</a:t>
                </a:r>
                <a:r>
                  <a:rPr lang="en-US" altLang="en-US" sz="800" b="1" dirty="0">
                    <a:latin typeface="+mj-lt"/>
                  </a:rPr>
                  <a:t> Occidental</a:t>
                </a:r>
              </a:p>
            </p:txBody>
          </p:sp>
          <p:sp>
            <p:nvSpPr>
              <p:cNvPr id="200" name="Rectangle 30">
                <a:extLst>
                  <a:ext uri="{FF2B5EF4-FFF2-40B4-BE49-F238E27FC236}">
                    <a16:creationId xmlns:a16="http://schemas.microsoft.com/office/drawing/2014/main" id="{FCA3DC33-F30D-48D1-80B0-FA246D65E63D}"/>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201" name="Rectangle 30">
                <a:extLst>
                  <a:ext uri="{FF2B5EF4-FFF2-40B4-BE49-F238E27FC236}">
                    <a16:creationId xmlns:a16="http://schemas.microsoft.com/office/drawing/2014/main" id="{80AF49C5-B66F-4134-AF90-A5224F22EBAE}"/>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202" name="Rectangle 30">
                <a:extLst>
                  <a:ext uri="{FF2B5EF4-FFF2-40B4-BE49-F238E27FC236}">
                    <a16:creationId xmlns:a16="http://schemas.microsoft.com/office/drawing/2014/main" id="{3E97FD97-CAE9-46F9-BE52-AC53D030B6FC}"/>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203" name="Rectangle 30">
                <a:extLst>
                  <a:ext uri="{FF2B5EF4-FFF2-40B4-BE49-F238E27FC236}">
                    <a16:creationId xmlns:a16="http://schemas.microsoft.com/office/drawing/2014/main" id="{3B3EBF6C-77EA-46D1-BB21-9B83118221D2}"/>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204" name="Rectangle 30">
                <a:extLst>
                  <a:ext uri="{FF2B5EF4-FFF2-40B4-BE49-F238E27FC236}">
                    <a16:creationId xmlns:a16="http://schemas.microsoft.com/office/drawing/2014/main" id="{FFF22345-401F-4584-B652-A7C6A9C5D2F1}"/>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256" name="Rectangle 30">
                <a:extLst>
                  <a:ext uri="{FF2B5EF4-FFF2-40B4-BE49-F238E27FC236}">
                    <a16:creationId xmlns:a16="http://schemas.microsoft.com/office/drawing/2014/main" id="{0A388D2D-9764-46BE-A96C-AFEE23915173}"/>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257" name="Rectangle 30">
                <a:extLst>
                  <a:ext uri="{FF2B5EF4-FFF2-40B4-BE49-F238E27FC236}">
                    <a16:creationId xmlns:a16="http://schemas.microsoft.com/office/drawing/2014/main" id="{28F2941F-1AD8-4493-A7D3-3E27C2C6DE57}"/>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258" name="Rectangle 30">
                <a:extLst>
                  <a:ext uri="{FF2B5EF4-FFF2-40B4-BE49-F238E27FC236}">
                    <a16:creationId xmlns:a16="http://schemas.microsoft.com/office/drawing/2014/main" id="{C047AD6D-2C5B-4892-A27A-D0FCE7124BB4}"/>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259" name="Rectangle 30">
                <a:extLst>
                  <a:ext uri="{FF2B5EF4-FFF2-40B4-BE49-F238E27FC236}">
                    <a16:creationId xmlns:a16="http://schemas.microsoft.com/office/drawing/2014/main" id="{462D3CDD-78E5-4583-A04D-AD8A8940E71C}"/>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260" name="Rectangle 30">
                <a:extLst>
                  <a:ext uri="{FF2B5EF4-FFF2-40B4-BE49-F238E27FC236}">
                    <a16:creationId xmlns:a16="http://schemas.microsoft.com/office/drawing/2014/main" id="{59831779-503D-40B3-964C-085948055522}"/>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261" name="Rectangle 30">
                <a:extLst>
                  <a:ext uri="{FF2B5EF4-FFF2-40B4-BE49-F238E27FC236}">
                    <a16:creationId xmlns:a16="http://schemas.microsoft.com/office/drawing/2014/main" id="{F1B28FBC-2FE9-499B-8524-3FF5F2C09E4A}"/>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262" name="Rectangle 30">
                <a:extLst>
                  <a:ext uri="{FF2B5EF4-FFF2-40B4-BE49-F238E27FC236}">
                    <a16:creationId xmlns:a16="http://schemas.microsoft.com/office/drawing/2014/main" id="{B8B3E6E6-5EA1-416D-999E-4FA81A333FA0}"/>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263" name="Rectangle 30">
                <a:extLst>
                  <a:ext uri="{FF2B5EF4-FFF2-40B4-BE49-F238E27FC236}">
                    <a16:creationId xmlns:a16="http://schemas.microsoft.com/office/drawing/2014/main" id="{CA507D66-645C-47E6-B13A-EA7BBEEFEDEB}"/>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264" name="Rectangle 30">
                <a:extLst>
                  <a:ext uri="{FF2B5EF4-FFF2-40B4-BE49-F238E27FC236}">
                    <a16:creationId xmlns:a16="http://schemas.microsoft.com/office/drawing/2014/main" id="{F2452D50-08ED-4021-95C7-96910CF906EB}"/>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265" name="Rectangle 30">
                <a:extLst>
                  <a:ext uri="{FF2B5EF4-FFF2-40B4-BE49-F238E27FC236}">
                    <a16:creationId xmlns:a16="http://schemas.microsoft.com/office/drawing/2014/main" id="{A844270D-8F9E-429E-B335-786913EDE3A6}"/>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266" name="Rectangle 30">
                <a:extLst>
                  <a:ext uri="{FF2B5EF4-FFF2-40B4-BE49-F238E27FC236}">
                    <a16:creationId xmlns:a16="http://schemas.microsoft.com/office/drawing/2014/main" id="{07E7FE58-DD07-48B4-9867-1456EEF842C9}"/>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267" name="Rectangle 30">
                <a:extLst>
                  <a:ext uri="{FF2B5EF4-FFF2-40B4-BE49-F238E27FC236}">
                    <a16:creationId xmlns:a16="http://schemas.microsoft.com/office/drawing/2014/main" id="{CCADCFDA-1342-4815-BA88-005C403EF164}"/>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268" name="Rectangle 30">
                <a:extLst>
                  <a:ext uri="{FF2B5EF4-FFF2-40B4-BE49-F238E27FC236}">
                    <a16:creationId xmlns:a16="http://schemas.microsoft.com/office/drawing/2014/main" id="{F584BF86-56E9-46A5-87EB-277A9C69749C}"/>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269" name="Rectangle 30">
                <a:extLst>
                  <a:ext uri="{FF2B5EF4-FFF2-40B4-BE49-F238E27FC236}">
                    <a16:creationId xmlns:a16="http://schemas.microsoft.com/office/drawing/2014/main" id="{5DF4E470-BC6E-43DD-B54D-A1BBE26A4985}"/>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270" name="Rectangle 30">
                <a:extLst>
                  <a:ext uri="{FF2B5EF4-FFF2-40B4-BE49-F238E27FC236}">
                    <a16:creationId xmlns:a16="http://schemas.microsoft.com/office/drawing/2014/main" id="{46E42F61-41A9-41D9-ADA2-C4A14512F98C}"/>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271" name="Rectangle 30">
                <a:extLst>
                  <a:ext uri="{FF2B5EF4-FFF2-40B4-BE49-F238E27FC236}">
                    <a16:creationId xmlns:a16="http://schemas.microsoft.com/office/drawing/2014/main" id="{06D44F8F-DCB8-423E-AAC4-8A55560254C3}"/>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272" name="Rectangle 30">
                <a:extLst>
                  <a:ext uri="{FF2B5EF4-FFF2-40B4-BE49-F238E27FC236}">
                    <a16:creationId xmlns:a16="http://schemas.microsoft.com/office/drawing/2014/main" id="{56BCAB10-85E1-4023-AD21-E94ECB88F709}"/>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93" name="Straight Connector 192">
              <a:extLst>
                <a:ext uri="{FF2B5EF4-FFF2-40B4-BE49-F238E27FC236}">
                  <a16:creationId xmlns:a16="http://schemas.microsoft.com/office/drawing/2014/main" id="{CE49A260-F0DA-48A7-90BA-049F8D538E1E}"/>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17D9EE6F-33C0-4654-AF84-909DD5CECB15}"/>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BE21941-134E-493E-9E56-C004DD3A0A0A}"/>
                </a:ext>
              </a:extLst>
            </p:cNvPr>
            <p:cNvCxnSpPr>
              <a:cxnSpLocks/>
              <a:stCxn id="199" idx="3"/>
              <a:endCxn id="303" idx="35"/>
            </p:cNvCxnSpPr>
            <p:nvPr/>
          </p:nvCxnSpPr>
          <p:spPr>
            <a:xfrm>
              <a:off x="1366597" y="5732416"/>
              <a:ext cx="380871" cy="17114"/>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EBBAF62-AC97-463D-9D77-46F88804E09B}"/>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6F30635A-6598-4043-A8FF-EFFCEE696F0D}"/>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334" name="Rectangle 333">
            <a:extLst>
              <a:ext uri="{FF2B5EF4-FFF2-40B4-BE49-F238E27FC236}">
                <a16:creationId xmlns:a16="http://schemas.microsoft.com/office/drawing/2014/main" id="{EA465624-D7E8-4E9B-B67B-8F7E9368993B}"/>
              </a:ext>
            </a:extLst>
          </p:cNvPr>
          <p:cNvSpPr/>
          <p:nvPr/>
        </p:nvSpPr>
        <p:spPr>
          <a:xfrm>
            <a:off x="5409360" y="4916888"/>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335" name="Rectangle 334">
            <a:extLst>
              <a:ext uri="{FF2B5EF4-FFF2-40B4-BE49-F238E27FC236}">
                <a16:creationId xmlns:a16="http://schemas.microsoft.com/office/drawing/2014/main" id="{93AB811F-71D3-4C5D-BD3E-2B413CD8BA5C}"/>
              </a:ext>
            </a:extLst>
          </p:cNvPr>
          <p:cNvSpPr/>
          <p:nvPr/>
        </p:nvSpPr>
        <p:spPr>
          <a:xfrm>
            <a:off x="5415695" y="5171298"/>
            <a:ext cx="257015" cy="130578"/>
          </a:xfrm>
          <a:prstGeom prst="rect">
            <a:avLst/>
          </a:prstGeom>
          <a:solidFill>
            <a:srgbClr val="CFF3DB"/>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336" name="Rectangle 335">
            <a:extLst>
              <a:ext uri="{FF2B5EF4-FFF2-40B4-BE49-F238E27FC236}">
                <a16:creationId xmlns:a16="http://schemas.microsoft.com/office/drawing/2014/main" id="{A462E319-5AD7-425E-97E8-EF00CF1A5155}"/>
              </a:ext>
            </a:extLst>
          </p:cNvPr>
          <p:cNvSpPr/>
          <p:nvPr/>
        </p:nvSpPr>
        <p:spPr>
          <a:xfrm>
            <a:off x="5415695" y="5344865"/>
            <a:ext cx="257015" cy="130578"/>
          </a:xfrm>
          <a:prstGeom prst="rect">
            <a:avLst/>
          </a:prstGeom>
          <a:solidFill>
            <a:srgbClr val="9FE5B0"/>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337" name="Rectangle 336">
            <a:extLst>
              <a:ext uri="{FF2B5EF4-FFF2-40B4-BE49-F238E27FC236}">
                <a16:creationId xmlns:a16="http://schemas.microsoft.com/office/drawing/2014/main" id="{7C5FE6E4-F0A7-4770-AA8E-E594015D0ED1}"/>
              </a:ext>
            </a:extLst>
          </p:cNvPr>
          <p:cNvSpPr/>
          <p:nvPr/>
        </p:nvSpPr>
        <p:spPr>
          <a:xfrm>
            <a:off x="5415695" y="5518431"/>
            <a:ext cx="257015" cy="130578"/>
          </a:xfrm>
          <a:prstGeom prst="rect">
            <a:avLst/>
          </a:prstGeom>
          <a:solidFill>
            <a:srgbClr val="88BE99"/>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338" name="TextBox 337">
            <a:extLst>
              <a:ext uri="{FF2B5EF4-FFF2-40B4-BE49-F238E27FC236}">
                <a16:creationId xmlns:a16="http://schemas.microsoft.com/office/drawing/2014/main" id="{8B7DA990-C747-4474-885F-0043894EC8A2}"/>
              </a:ext>
            </a:extLst>
          </p:cNvPr>
          <p:cNvSpPr txBox="1"/>
          <p:nvPr/>
        </p:nvSpPr>
        <p:spPr>
          <a:xfrm>
            <a:off x="5733256" y="5147989"/>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339" name="TextBox 338">
            <a:extLst>
              <a:ext uri="{FF2B5EF4-FFF2-40B4-BE49-F238E27FC236}">
                <a16:creationId xmlns:a16="http://schemas.microsoft.com/office/drawing/2014/main" id="{D712734A-9AA5-435F-9AEA-301E80809682}"/>
              </a:ext>
            </a:extLst>
          </p:cNvPr>
          <p:cNvSpPr txBox="1"/>
          <p:nvPr/>
        </p:nvSpPr>
        <p:spPr>
          <a:xfrm>
            <a:off x="5733258" y="5349691"/>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340" name="TextBox 339">
            <a:extLst>
              <a:ext uri="{FF2B5EF4-FFF2-40B4-BE49-F238E27FC236}">
                <a16:creationId xmlns:a16="http://schemas.microsoft.com/office/drawing/2014/main" id="{DC2C5E12-9FA7-4BDC-A37A-AC2AA87B8562}"/>
              </a:ext>
            </a:extLst>
          </p:cNvPr>
          <p:cNvSpPr txBox="1"/>
          <p:nvPr/>
        </p:nvSpPr>
        <p:spPr>
          <a:xfrm>
            <a:off x="5733258" y="5524578"/>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341" name="TextBox 340">
            <a:extLst>
              <a:ext uri="{FF2B5EF4-FFF2-40B4-BE49-F238E27FC236}">
                <a16:creationId xmlns:a16="http://schemas.microsoft.com/office/drawing/2014/main" id="{BB2CCD98-92EC-44EC-8FCA-BD55EBAB6436}"/>
              </a:ext>
            </a:extLst>
          </p:cNvPr>
          <p:cNvSpPr txBox="1"/>
          <p:nvPr/>
        </p:nvSpPr>
        <p:spPr>
          <a:xfrm>
            <a:off x="5733258" y="5699465"/>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342" name="Rectangle 341">
            <a:extLst>
              <a:ext uri="{FF2B5EF4-FFF2-40B4-BE49-F238E27FC236}">
                <a16:creationId xmlns:a16="http://schemas.microsoft.com/office/drawing/2014/main" id="{55F28A16-A176-4C98-BA94-94141E413112}"/>
              </a:ext>
            </a:extLst>
          </p:cNvPr>
          <p:cNvSpPr/>
          <p:nvPr/>
        </p:nvSpPr>
        <p:spPr>
          <a:xfrm>
            <a:off x="5415694" y="5699465"/>
            <a:ext cx="257015" cy="130578"/>
          </a:xfrm>
          <a:prstGeom prst="rect">
            <a:avLst/>
          </a:prstGeom>
          <a:solidFill>
            <a:srgbClr val="2E6C47"/>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343" name="Rectangle 342">
            <a:extLst>
              <a:ext uri="{FF2B5EF4-FFF2-40B4-BE49-F238E27FC236}">
                <a16:creationId xmlns:a16="http://schemas.microsoft.com/office/drawing/2014/main" id="{F49F9886-6609-4D45-89F4-5FB1140074BD}"/>
              </a:ext>
            </a:extLst>
          </p:cNvPr>
          <p:cNvSpPr/>
          <p:nvPr/>
        </p:nvSpPr>
        <p:spPr>
          <a:xfrm>
            <a:off x="5388042" y="6038449"/>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344" name="Rectangle 343">
            <a:extLst>
              <a:ext uri="{FF2B5EF4-FFF2-40B4-BE49-F238E27FC236}">
                <a16:creationId xmlns:a16="http://schemas.microsoft.com/office/drawing/2014/main" id="{AF1A3468-FF57-40A5-A82F-745576113ED2}"/>
              </a:ext>
            </a:extLst>
          </p:cNvPr>
          <p:cNvSpPr/>
          <p:nvPr/>
        </p:nvSpPr>
        <p:spPr>
          <a:xfrm>
            <a:off x="5357511" y="6259787"/>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345" name="Rectangle 344">
            <a:extLst>
              <a:ext uri="{FF2B5EF4-FFF2-40B4-BE49-F238E27FC236}">
                <a16:creationId xmlns:a16="http://schemas.microsoft.com/office/drawing/2014/main" id="{25C00920-A373-4E65-9247-710CB51B199F}"/>
              </a:ext>
            </a:extLst>
          </p:cNvPr>
          <p:cNvSpPr/>
          <p:nvPr/>
        </p:nvSpPr>
        <p:spPr>
          <a:xfrm>
            <a:off x="5357511" y="641566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346" name="Rectangle 345">
            <a:extLst>
              <a:ext uri="{FF2B5EF4-FFF2-40B4-BE49-F238E27FC236}">
                <a16:creationId xmlns:a16="http://schemas.microsoft.com/office/drawing/2014/main" id="{AA1D55D4-1A6D-41C6-9F4E-5FF006C54C8A}"/>
              </a:ext>
            </a:extLst>
          </p:cNvPr>
          <p:cNvSpPr/>
          <p:nvPr/>
        </p:nvSpPr>
        <p:spPr>
          <a:xfrm>
            <a:off x="5361430" y="655763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347" name="Rectangle 346">
            <a:extLst>
              <a:ext uri="{FF2B5EF4-FFF2-40B4-BE49-F238E27FC236}">
                <a16:creationId xmlns:a16="http://schemas.microsoft.com/office/drawing/2014/main" id="{CAF17186-D364-4E7C-9109-3BCF17471A42}"/>
              </a:ext>
            </a:extLst>
          </p:cNvPr>
          <p:cNvSpPr/>
          <p:nvPr/>
        </p:nvSpPr>
        <p:spPr>
          <a:xfrm>
            <a:off x="5472226" y="6083586"/>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83" name="Callout: Line 82">
            <a:extLst>
              <a:ext uri="{FF2B5EF4-FFF2-40B4-BE49-F238E27FC236}">
                <a16:creationId xmlns:a16="http://schemas.microsoft.com/office/drawing/2014/main" id="{C27C593D-4973-470C-A9DC-E82EDDBADFA2}"/>
              </a:ext>
            </a:extLst>
          </p:cNvPr>
          <p:cNvSpPr/>
          <p:nvPr/>
        </p:nvSpPr>
        <p:spPr>
          <a:xfrm>
            <a:off x="9452" y="5024801"/>
            <a:ext cx="706150" cy="1834081"/>
          </a:xfrm>
          <a:prstGeom prst="borderCallout1">
            <a:avLst>
              <a:gd name="adj1" fmla="val 64272"/>
              <a:gd name="adj2" fmla="val 318673"/>
              <a:gd name="adj3" fmla="val 54438"/>
              <a:gd name="adj4" fmla="val 10241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ADES</a:t>
            </a:r>
          </a:p>
          <a:p>
            <a:r>
              <a:rPr lang="fr-FR" sz="900" b="1" dirty="0">
                <a:solidFill>
                  <a:srgbClr val="FF0000"/>
                </a:solidFill>
                <a:latin typeface="Arial" pitchFamily="34" charset="0"/>
                <a:cs typeface="Arial" pitchFamily="34" charset="0"/>
              </a:rPr>
              <a:t>ACF</a:t>
            </a:r>
          </a:p>
          <a:p>
            <a:r>
              <a:rPr lang="fr-FR" sz="900" b="1" dirty="0">
                <a:solidFill>
                  <a:srgbClr val="0070C0"/>
                </a:solidFill>
                <a:latin typeface="Arial" pitchFamily="34" charset="0"/>
                <a:cs typeface="Arial" pitchFamily="34" charset="0"/>
              </a:rPr>
              <a:t>ACF</a:t>
            </a:r>
          </a:p>
          <a:p>
            <a:r>
              <a:rPr lang="fr-FR" sz="900" b="1" dirty="0">
                <a:solidFill>
                  <a:srgbClr val="0070C0"/>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p>
          <a:p>
            <a:r>
              <a:rPr lang="fr-FR" sz="900" b="1" dirty="0">
                <a:solidFill>
                  <a:srgbClr val="A1187F"/>
                </a:solidFill>
                <a:latin typeface="Arial" pitchFamily="34" charset="0"/>
                <a:cs typeface="Arial" pitchFamily="34" charset="0"/>
              </a:rPr>
              <a:t>SIDA</a:t>
            </a:r>
          </a:p>
          <a:p>
            <a:r>
              <a:rPr lang="fr-FR" sz="900" b="1" dirty="0">
                <a:solidFill>
                  <a:srgbClr val="A1187F"/>
                </a:solidFill>
                <a:latin typeface="Arial" pitchFamily="34" charset="0"/>
                <a:cs typeface="Arial" pitchFamily="34" charset="0"/>
              </a:rPr>
              <a:t>PAM</a:t>
            </a:r>
          </a:p>
        </p:txBody>
      </p:sp>
      <p:sp>
        <p:nvSpPr>
          <p:cNvPr id="87" name="Callout: Line 86">
            <a:extLst>
              <a:ext uri="{FF2B5EF4-FFF2-40B4-BE49-F238E27FC236}">
                <a16:creationId xmlns:a16="http://schemas.microsoft.com/office/drawing/2014/main" id="{3F666B00-B960-4DB2-A2D3-93177C0C66E4}"/>
              </a:ext>
            </a:extLst>
          </p:cNvPr>
          <p:cNvSpPr/>
          <p:nvPr/>
        </p:nvSpPr>
        <p:spPr>
          <a:xfrm>
            <a:off x="92965" y="2744286"/>
            <a:ext cx="898011" cy="2153414"/>
          </a:xfrm>
          <a:prstGeom prst="borderCallout1">
            <a:avLst>
              <a:gd name="adj1" fmla="val 88923"/>
              <a:gd name="adj2" fmla="val 188432"/>
              <a:gd name="adj3" fmla="val 86169"/>
              <a:gd name="adj4" fmla="val 9749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IMC</a:t>
            </a:r>
          </a:p>
          <a:p>
            <a:r>
              <a:rPr lang="fr-FR" sz="900" b="1" dirty="0">
                <a:solidFill>
                  <a:srgbClr val="FF0000"/>
                </a:solidFill>
                <a:latin typeface="Arial" pitchFamily="34" charset="0"/>
                <a:cs typeface="Arial" pitchFamily="34" charset="0"/>
              </a:rPr>
              <a:t>MSP</a:t>
            </a:r>
          </a:p>
          <a:p>
            <a:r>
              <a:rPr lang="fr-FR" sz="900" b="1" dirty="0" err="1">
                <a:solidFill>
                  <a:srgbClr val="FF0000"/>
                </a:solidFill>
                <a:latin typeface="Arial" pitchFamily="34" charset="0"/>
                <a:cs typeface="Arial" pitchFamily="34" charset="0"/>
              </a:rPr>
              <a:t>Concern</a:t>
            </a:r>
            <a:r>
              <a:rPr lang="fr-FR" sz="900" b="1" dirty="0">
                <a:solidFill>
                  <a:srgbClr val="FF0000"/>
                </a:solidFill>
                <a:latin typeface="Arial" pitchFamily="34" charset="0"/>
                <a:cs typeface="Arial" pitchFamily="34" charset="0"/>
              </a:rPr>
              <a:t> WW</a:t>
            </a:r>
          </a:p>
          <a:p>
            <a:r>
              <a:rPr lang="fr-FR" sz="900" b="1" dirty="0">
                <a:solidFill>
                  <a:srgbClr val="FF0000"/>
                </a:solidFill>
                <a:latin typeface="Arial" pitchFamily="34" charset="0"/>
                <a:cs typeface="Arial" pitchFamily="34" charset="0"/>
              </a:rPr>
              <a:t>IRC</a:t>
            </a:r>
          </a:p>
          <a:p>
            <a:r>
              <a:rPr lang="fr-FR" sz="900" b="1" dirty="0">
                <a:solidFill>
                  <a:srgbClr val="0070C0"/>
                </a:solidFill>
                <a:latin typeface="Arial" pitchFamily="34" charset="0"/>
                <a:cs typeface="Arial" pitchFamily="34" charset="0"/>
              </a:rPr>
              <a:t>IRC</a:t>
            </a:r>
          </a:p>
          <a:p>
            <a:r>
              <a:rPr lang="fr-FR" sz="900" b="1" dirty="0">
                <a:solidFill>
                  <a:srgbClr val="0070C0"/>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p>
          <a:p>
            <a:r>
              <a:rPr lang="fr-FR" sz="900" b="1" dirty="0">
                <a:solidFill>
                  <a:srgbClr val="A1187F"/>
                </a:solidFill>
                <a:latin typeface="Arial" pitchFamily="34" charset="0"/>
                <a:cs typeface="Arial" pitchFamily="34" charset="0"/>
              </a:rPr>
              <a:t>SIDA</a:t>
            </a:r>
          </a:p>
          <a:p>
            <a:r>
              <a:rPr lang="fr-FR" sz="900" b="1" dirty="0">
                <a:solidFill>
                  <a:srgbClr val="A1187F"/>
                </a:solidFill>
                <a:latin typeface="Arial" pitchFamily="34" charset="0"/>
                <a:cs typeface="Arial" pitchFamily="34" charset="0"/>
              </a:rPr>
              <a:t>UNHCR</a:t>
            </a:r>
          </a:p>
          <a:p>
            <a:r>
              <a:rPr lang="fr-FR" sz="900" b="1" dirty="0">
                <a:solidFill>
                  <a:srgbClr val="A1187F"/>
                </a:solidFill>
                <a:latin typeface="Arial" pitchFamily="34" charset="0"/>
                <a:cs typeface="Arial" pitchFamily="34" charset="0"/>
              </a:rPr>
              <a:t>OFDA</a:t>
            </a:r>
          </a:p>
          <a:p>
            <a:r>
              <a:rPr lang="fr-FR" sz="900" b="1" dirty="0">
                <a:solidFill>
                  <a:srgbClr val="A1187F"/>
                </a:solidFill>
                <a:latin typeface="Arial" pitchFamily="34" charset="0"/>
                <a:cs typeface="Arial" pitchFamily="34" charset="0"/>
              </a:rPr>
              <a:t>PAM</a:t>
            </a:r>
          </a:p>
          <a:p>
            <a:r>
              <a:rPr lang="fr-FR" sz="900" b="1" dirty="0">
                <a:solidFill>
                  <a:srgbClr val="A1187F"/>
                </a:solidFill>
                <a:latin typeface="Arial" pitchFamily="34" charset="0"/>
                <a:cs typeface="Arial" pitchFamily="34" charset="0"/>
              </a:rPr>
              <a:t>Irlande</a:t>
            </a:r>
          </a:p>
        </p:txBody>
      </p:sp>
      <p:sp>
        <p:nvSpPr>
          <p:cNvPr id="88" name="Callout: Line 87">
            <a:extLst>
              <a:ext uri="{FF2B5EF4-FFF2-40B4-BE49-F238E27FC236}">
                <a16:creationId xmlns:a16="http://schemas.microsoft.com/office/drawing/2014/main" id="{B32081F7-FC3C-4508-B025-AD1C395AF258}"/>
              </a:ext>
            </a:extLst>
          </p:cNvPr>
          <p:cNvSpPr/>
          <p:nvPr/>
        </p:nvSpPr>
        <p:spPr>
          <a:xfrm>
            <a:off x="1692314" y="2291489"/>
            <a:ext cx="873675" cy="1140288"/>
          </a:xfrm>
          <a:prstGeom prst="borderCallout1">
            <a:avLst>
              <a:gd name="adj1" fmla="val 146371"/>
              <a:gd name="adj2" fmla="val 130659"/>
              <a:gd name="adj3" fmla="val 53132"/>
              <a:gd name="adj4" fmla="val 9760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FF0000"/>
                </a:solidFill>
                <a:latin typeface="Arial" pitchFamily="34" charset="0"/>
                <a:cs typeface="Arial" pitchFamily="34" charset="0"/>
              </a:rPr>
              <a:t>ACF</a:t>
            </a:r>
          </a:p>
          <a:p>
            <a:r>
              <a:rPr lang="fr-FR" sz="900" b="1" dirty="0">
                <a:solidFill>
                  <a:srgbClr val="0070C0"/>
                </a:solidFill>
                <a:latin typeface="Arial" pitchFamily="34" charset="0"/>
                <a:cs typeface="Arial" pitchFamily="34" charset="0"/>
              </a:rPr>
              <a:t>ACF</a:t>
            </a:r>
          </a:p>
          <a:p>
            <a:r>
              <a:rPr lang="fr-FR" sz="900" b="1" dirty="0">
                <a:solidFill>
                  <a:srgbClr val="0070C0"/>
                </a:solidFill>
                <a:latin typeface="Arial" pitchFamily="34" charset="0"/>
                <a:cs typeface="Arial" pitchFamily="34" charset="0"/>
              </a:rPr>
              <a:t>UNICEF</a:t>
            </a:r>
          </a:p>
          <a:p>
            <a:r>
              <a:rPr lang="fr-FR" sz="900" b="1" dirty="0">
                <a:solidFill>
                  <a:srgbClr val="A1187F"/>
                </a:solidFill>
                <a:latin typeface="Arial" pitchFamily="34" charset="0"/>
                <a:cs typeface="Arial" pitchFamily="34" charset="0"/>
              </a:rPr>
              <a:t>PAM</a:t>
            </a: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p>
          <a:p>
            <a:r>
              <a:rPr lang="fr-FR" sz="900" b="1" dirty="0">
                <a:solidFill>
                  <a:srgbClr val="A1187F"/>
                </a:solidFill>
                <a:latin typeface="Arial" pitchFamily="34" charset="0"/>
                <a:cs typeface="Arial" pitchFamily="34" charset="0"/>
              </a:rPr>
              <a:t>ECHO</a:t>
            </a:r>
          </a:p>
        </p:txBody>
      </p:sp>
      <p:sp>
        <p:nvSpPr>
          <p:cNvPr id="89" name="Callout: Line 88">
            <a:extLst>
              <a:ext uri="{FF2B5EF4-FFF2-40B4-BE49-F238E27FC236}">
                <a16:creationId xmlns:a16="http://schemas.microsoft.com/office/drawing/2014/main" id="{AC70B7AB-3FFD-4E90-8351-7420E78A08D5}"/>
              </a:ext>
            </a:extLst>
          </p:cNvPr>
          <p:cNvSpPr/>
          <p:nvPr/>
        </p:nvSpPr>
        <p:spPr>
          <a:xfrm>
            <a:off x="4084699" y="5456133"/>
            <a:ext cx="640849" cy="1323211"/>
          </a:xfrm>
          <a:prstGeom prst="borderCallout1">
            <a:avLst>
              <a:gd name="adj1" fmla="val -4150"/>
              <a:gd name="adj2" fmla="val -91799"/>
              <a:gd name="adj3" fmla="val 30928"/>
              <a:gd name="adj4" fmla="val -345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 </a:t>
            </a:r>
          </a:p>
          <a:p>
            <a:r>
              <a:rPr lang="fr-FR" sz="900" b="1" dirty="0">
                <a:solidFill>
                  <a:srgbClr val="FF0000"/>
                </a:solidFill>
                <a:latin typeface="Arial" pitchFamily="34" charset="0"/>
                <a:cs typeface="Arial" pitchFamily="34" charset="0"/>
              </a:rPr>
              <a:t>IRC</a:t>
            </a:r>
          </a:p>
          <a:p>
            <a:r>
              <a:rPr lang="fr-FR" sz="900" b="1" dirty="0">
                <a:solidFill>
                  <a:srgbClr val="0070C0"/>
                </a:solidFill>
                <a:latin typeface="Arial" pitchFamily="34" charset="0"/>
                <a:cs typeface="Arial" pitchFamily="34" charset="0"/>
              </a:rPr>
              <a:t>IRC</a:t>
            </a:r>
          </a:p>
          <a:p>
            <a:r>
              <a:rPr lang="fr-FR" sz="900" b="1" dirty="0">
                <a:solidFill>
                  <a:srgbClr val="0070C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ECD</a:t>
            </a:r>
            <a:endParaRPr lang="fr-FR" sz="900" b="1" dirty="0">
              <a:solidFill>
                <a:srgbClr val="A1187F"/>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PAM</a:t>
            </a:r>
          </a:p>
          <a:p>
            <a:r>
              <a:rPr lang="fr-FR" sz="900" b="1" dirty="0">
                <a:solidFill>
                  <a:srgbClr val="A1187F"/>
                </a:solidFill>
                <a:latin typeface="Arial" pitchFamily="34" charset="0"/>
                <a:cs typeface="Arial" pitchFamily="34" charset="0"/>
              </a:rPr>
              <a:t>ECHO</a:t>
            </a:r>
          </a:p>
        </p:txBody>
      </p:sp>
      <p:sp>
        <p:nvSpPr>
          <p:cNvPr id="90" name="Callout: Line 89">
            <a:extLst>
              <a:ext uri="{FF2B5EF4-FFF2-40B4-BE49-F238E27FC236}">
                <a16:creationId xmlns:a16="http://schemas.microsoft.com/office/drawing/2014/main" id="{71718BAB-3983-43AF-B3C3-BC5A5B96AD49}"/>
              </a:ext>
            </a:extLst>
          </p:cNvPr>
          <p:cNvSpPr/>
          <p:nvPr/>
        </p:nvSpPr>
        <p:spPr>
          <a:xfrm>
            <a:off x="1058969" y="3111238"/>
            <a:ext cx="688774" cy="1312449"/>
          </a:xfrm>
          <a:prstGeom prst="borderCallout1">
            <a:avLst>
              <a:gd name="adj1" fmla="val 74036"/>
              <a:gd name="adj2" fmla="val 123180"/>
              <a:gd name="adj3" fmla="val 74030"/>
              <a:gd name="adj4" fmla="val 9760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FF0000"/>
                </a:solidFill>
                <a:latin typeface="Arial" pitchFamily="34" charset="0"/>
                <a:cs typeface="Arial" pitchFamily="34" charset="0"/>
              </a:rPr>
              <a:t>ACF</a:t>
            </a:r>
          </a:p>
          <a:p>
            <a:r>
              <a:rPr lang="fr-FR" sz="900" b="1" dirty="0">
                <a:solidFill>
                  <a:srgbClr val="0070C0"/>
                </a:solidFill>
                <a:latin typeface="Arial" pitchFamily="34" charset="0"/>
                <a:cs typeface="Arial" pitchFamily="34" charset="0"/>
              </a:rPr>
              <a:t>ACF</a:t>
            </a:r>
          </a:p>
          <a:p>
            <a:r>
              <a:rPr lang="fr-FR" sz="900" b="1" dirty="0">
                <a:solidFill>
                  <a:srgbClr val="0070C0"/>
                </a:solidFill>
                <a:latin typeface="Arial" pitchFamily="34" charset="0"/>
                <a:cs typeface="Arial" pitchFamily="34" charset="0"/>
              </a:rPr>
              <a:t>UNICEF</a:t>
            </a:r>
          </a:p>
          <a:p>
            <a:r>
              <a:rPr lang="fr-FR" sz="900" b="1" dirty="0">
                <a:solidFill>
                  <a:srgbClr val="A1187F"/>
                </a:solidFill>
                <a:latin typeface="Arial" pitchFamily="34" charset="0"/>
                <a:cs typeface="Arial" pitchFamily="34" charset="0"/>
              </a:rPr>
              <a:t>PAM</a:t>
            </a: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p>
          <a:p>
            <a:r>
              <a:rPr lang="fr-FR" sz="900" b="1" dirty="0">
                <a:solidFill>
                  <a:srgbClr val="A1187F"/>
                </a:solidFill>
                <a:latin typeface="Arial" pitchFamily="34" charset="0"/>
                <a:cs typeface="Arial" pitchFamily="34" charset="0"/>
              </a:rPr>
              <a:t>GAC</a:t>
            </a:r>
          </a:p>
          <a:p>
            <a:r>
              <a:rPr lang="fr-FR" sz="900" b="1" dirty="0">
                <a:solidFill>
                  <a:srgbClr val="A1187F"/>
                </a:solidFill>
                <a:latin typeface="Arial" pitchFamily="34" charset="0"/>
                <a:cs typeface="Arial" pitchFamily="34" charset="0"/>
              </a:rPr>
              <a:t>ECHO</a:t>
            </a:r>
          </a:p>
        </p:txBody>
      </p:sp>
      <p:sp>
        <p:nvSpPr>
          <p:cNvPr id="93" name="Callout: Line 92">
            <a:extLst>
              <a:ext uri="{FF2B5EF4-FFF2-40B4-BE49-F238E27FC236}">
                <a16:creationId xmlns:a16="http://schemas.microsoft.com/office/drawing/2014/main" id="{86989F78-BF5D-42FD-9002-48743AFCFAF5}"/>
              </a:ext>
            </a:extLst>
          </p:cNvPr>
          <p:cNvSpPr/>
          <p:nvPr/>
        </p:nvSpPr>
        <p:spPr>
          <a:xfrm>
            <a:off x="5160573" y="1776504"/>
            <a:ext cx="873675" cy="946961"/>
          </a:xfrm>
          <a:prstGeom prst="borderCallout1">
            <a:avLst>
              <a:gd name="adj1" fmla="val 115397"/>
              <a:gd name="adj2" fmla="val -45872"/>
              <a:gd name="adj3" fmla="val 78856"/>
              <a:gd name="adj4" fmla="val 496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0070C0"/>
                </a:solidFill>
                <a:latin typeface="Arial" pitchFamily="34" charset="0"/>
                <a:cs typeface="Arial" pitchFamily="34" charset="0"/>
              </a:rPr>
              <a:t>IRC</a:t>
            </a:r>
          </a:p>
          <a:p>
            <a:r>
              <a:rPr lang="fr-FR" sz="900" b="1" dirty="0">
                <a:solidFill>
                  <a:srgbClr val="A1187F"/>
                </a:solidFill>
                <a:latin typeface="Arial" pitchFamily="34" charset="0"/>
                <a:cs typeface="Arial" pitchFamily="34" charset="0"/>
              </a:rPr>
              <a:t>UNHCR</a:t>
            </a:r>
          </a:p>
          <a:p>
            <a:r>
              <a:rPr lang="fr-FR" sz="900" b="1" dirty="0">
                <a:solidFill>
                  <a:srgbClr val="A1187F"/>
                </a:solidFill>
                <a:latin typeface="Arial" pitchFamily="34" charset="0"/>
                <a:cs typeface="Arial" pitchFamily="34" charset="0"/>
              </a:rPr>
              <a:t>BPRM</a:t>
            </a:r>
          </a:p>
          <a:p>
            <a:r>
              <a:rPr lang="fr-FR" sz="900" b="1" dirty="0">
                <a:solidFill>
                  <a:srgbClr val="A1187F"/>
                </a:solidFill>
                <a:latin typeface="Arial" pitchFamily="34" charset="0"/>
                <a:cs typeface="Arial" pitchFamily="34" charset="0"/>
              </a:rPr>
              <a:t>PAM</a:t>
            </a:r>
          </a:p>
        </p:txBody>
      </p:sp>
      <p:sp>
        <p:nvSpPr>
          <p:cNvPr id="91" name="Callout: Line 90">
            <a:extLst>
              <a:ext uri="{FF2B5EF4-FFF2-40B4-BE49-F238E27FC236}">
                <a16:creationId xmlns:a16="http://schemas.microsoft.com/office/drawing/2014/main" id="{5830F3A7-FD24-4A16-AEAA-539680A6DA77}"/>
              </a:ext>
            </a:extLst>
          </p:cNvPr>
          <p:cNvSpPr/>
          <p:nvPr/>
        </p:nvSpPr>
        <p:spPr>
          <a:xfrm>
            <a:off x="5097235" y="3586198"/>
            <a:ext cx="610391" cy="797435"/>
          </a:xfrm>
          <a:prstGeom prst="borderCallout1">
            <a:avLst>
              <a:gd name="adj1" fmla="val 90572"/>
              <a:gd name="adj2" fmla="val -246561"/>
              <a:gd name="adj3" fmla="val 78856"/>
              <a:gd name="adj4" fmla="val 496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UNICEF</a:t>
            </a: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p>
        </p:txBody>
      </p:sp>
      <p:sp>
        <p:nvSpPr>
          <p:cNvPr id="82" name="Callout: Line 81">
            <a:extLst>
              <a:ext uri="{FF2B5EF4-FFF2-40B4-BE49-F238E27FC236}">
                <a16:creationId xmlns:a16="http://schemas.microsoft.com/office/drawing/2014/main" id="{751DFA02-F1B3-4A44-A58C-5055F9FCD187}"/>
              </a:ext>
            </a:extLst>
          </p:cNvPr>
          <p:cNvSpPr/>
          <p:nvPr/>
        </p:nvSpPr>
        <p:spPr>
          <a:xfrm>
            <a:off x="606012" y="5191021"/>
            <a:ext cx="525073" cy="404358"/>
          </a:xfrm>
          <a:prstGeom prst="borderCallout1">
            <a:avLst>
              <a:gd name="adj1" fmla="val 153568"/>
              <a:gd name="adj2" fmla="val 125425"/>
              <a:gd name="adj3" fmla="val 99349"/>
              <a:gd name="adj4" fmla="val 76347"/>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p:txBody>
      </p:sp>
      <p:pic>
        <p:nvPicPr>
          <p:cNvPr id="92" name="Picture 91" descr="A screenshot of a cell phone&#10;&#10;Description generated with high confidence">
            <a:extLst>
              <a:ext uri="{FF2B5EF4-FFF2-40B4-BE49-F238E27FC236}">
                <a16:creationId xmlns:a16="http://schemas.microsoft.com/office/drawing/2014/main" id="{FF5B0684-3F38-498D-B283-254F267C36D0}"/>
              </a:ext>
            </a:extLst>
          </p:cNvPr>
          <p:cNvPicPr>
            <a:picLocks noChangeAspect="1"/>
          </p:cNvPicPr>
          <p:nvPr/>
        </p:nvPicPr>
        <p:blipFill>
          <a:blip r:embed="rId4"/>
          <a:stretch>
            <a:fillRect/>
          </a:stretch>
        </p:blipFill>
        <p:spPr>
          <a:xfrm>
            <a:off x="10670384" y="468893"/>
            <a:ext cx="1401154" cy="817230"/>
          </a:xfrm>
          <a:prstGeom prst="rect">
            <a:avLst/>
          </a:prstGeom>
        </p:spPr>
      </p:pic>
    </p:spTree>
    <p:extLst>
      <p:ext uri="{BB962C8B-B14F-4D97-AF65-F5344CB8AC3E}">
        <p14:creationId xmlns:p14="http://schemas.microsoft.com/office/powerpoint/2010/main" val="2122811835"/>
      </p:ext>
    </p:extLst>
  </p:cSld>
  <p:clrMapOvr>
    <a:overrideClrMapping bg1="lt1" tx1="dk1" bg2="lt2" tx2="dk2" accent1="accent1" accent2="accent2" accent3="accent3" accent4="accent4" accent5="accent5" accent6="accent6" hlink="hlink" folHlink="folHlink"/>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926243" y="1800010"/>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925976" y="4036825"/>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4194803676"/>
              </p:ext>
            </p:extLst>
          </p:nvPr>
        </p:nvGraphicFramePr>
        <p:xfrm>
          <a:off x="7910165" y="2261964"/>
          <a:ext cx="1371028" cy="1715035"/>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45005">
                <a:tc>
                  <a:txBody>
                    <a:bodyPr/>
                    <a:lstStyle/>
                    <a:p>
                      <a:pPr algn="ctr" rtl="0" fontAlgn="b"/>
                      <a:r>
                        <a:rPr lang="fr-FR" sz="1050" b="0" i="0" u="none" strike="noStrike" dirty="0">
                          <a:solidFill>
                            <a:schemeClr val="bg1"/>
                          </a:solidFill>
                          <a:effectLst/>
                          <a:latin typeface="Arial" panose="020B0604020202020204" pitchFamily="34" charset="0"/>
                        </a:rPr>
                        <a:t>Moyen-Chari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591655718"/>
                  </a:ext>
                </a:extLst>
              </a:tr>
              <a:tr h="245005">
                <a:tc>
                  <a:txBody>
                    <a:bodyPr/>
                    <a:lstStyle/>
                    <a:p>
                      <a:pPr algn="ctr" rtl="0" fontAlgn="b"/>
                      <a:r>
                        <a:rPr lang="fr-FR" sz="1050" b="0" i="0" u="none" strike="noStrike" dirty="0">
                          <a:solidFill>
                            <a:schemeClr val="bg1"/>
                          </a:solidFill>
                          <a:effectLst/>
                          <a:latin typeface="Arial" panose="020B0604020202020204" pitchFamily="34" charset="0"/>
                        </a:rPr>
                        <a:t>N’Djamena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217637072"/>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Ouaddai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00329947"/>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Salamat</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33791317"/>
                  </a:ext>
                </a:extLst>
              </a:tr>
              <a:tr h="245005">
                <a:tc>
                  <a:txBody>
                    <a:bodyPr/>
                    <a:lstStyle/>
                    <a:p>
                      <a:pPr algn="ctr" rtl="0" fontAlgn="b"/>
                      <a:r>
                        <a:rPr lang="fr-FR" sz="1050" b="0" i="0" u="none" strike="noStrike" dirty="0">
                          <a:solidFill>
                            <a:schemeClr val="bg1"/>
                          </a:solidFill>
                          <a:effectLst/>
                          <a:latin typeface="Arial" panose="020B0604020202020204" pitchFamily="34" charset="0"/>
                        </a:rPr>
                        <a:t>Sila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003523449"/>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Tandjile</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602248946"/>
                  </a:ext>
                </a:extLst>
              </a:tr>
              <a:tr h="245005">
                <a:tc>
                  <a:txBody>
                    <a:bodyPr/>
                    <a:lstStyle/>
                    <a:p>
                      <a:pPr algn="ctr" rtl="0" fontAlgn="b"/>
                      <a:r>
                        <a:rPr lang="fr-FR" sz="1050" b="0" i="0" u="none" strike="noStrike" dirty="0">
                          <a:solidFill>
                            <a:schemeClr val="bg1"/>
                          </a:solidFill>
                          <a:effectLst/>
                          <a:latin typeface="Arial" panose="020B0604020202020204" pitchFamily="34" charset="0"/>
                        </a:rPr>
                        <a:t>Wadi </a:t>
                      </a:r>
                      <a:r>
                        <a:rPr lang="fr-FR" sz="1050" b="0" i="0" u="none" strike="noStrike" dirty="0" err="1">
                          <a:solidFill>
                            <a:schemeClr val="bg1"/>
                          </a:solidFill>
                          <a:effectLst/>
                          <a:latin typeface="Arial" panose="020B0604020202020204" pitchFamily="34" charset="0"/>
                        </a:rPr>
                        <a:t>Fira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268287806"/>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1046594040"/>
              </p:ext>
            </p:extLst>
          </p:nvPr>
        </p:nvGraphicFramePr>
        <p:xfrm>
          <a:off x="9520162" y="2249985"/>
          <a:ext cx="1547723" cy="2957544"/>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46462">
                <a:tc>
                  <a:txBody>
                    <a:bodyPr/>
                    <a:lstStyle/>
                    <a:p>
                      <a:pPr algn="ctr" rtl="0" fontAlgn="b"/>
                      <a:r>
                        <a:rPr lang="fr-FR" sz="1050" b="0" i="0" u="none" strike="noStrike" dirty="0">
                          <a:solidFill>
                            <a:schemeClr val="tx1"/>
                          </a:solidFill>
                          <a:effectLst/>
                          <a:latin typeface="Arial" panose="020B0604020202020204" pitchFamily="34" charset="0"/>
                        </a:rPr>
                        <a:t>62.7%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47.7%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163788764"/>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89.2%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46462">
                <a:tc>
                  <a:txBody>
                    <a:bodyPr/>
                    <a:lstStyle/>
                    <a:p>
                      <a:pPr algn="ctr" rtl="0" fontAlgn="b"/>
                      <a:r>
                        <a:rPr lang="fr-FR" sz="1050" b="0" i="0" u="none" strike="noStrike" dirty="0">
                          <a:solidFill>
                            <a:schemeClr val="tx1"/>
                          </a:solidFill>
                          <a:effectLst/>
                          <a:latin typeface="Arial" panose="020B0604020202020204" pitchFamily="34" charset="0"/>
                        </a:rPr>
                        <a:t>38.8%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59317492"/>
                  </a:ext>
                </a:extLst>
              </a:tr>
              <a:tr h="246462">
                <a:tc>
                  <a:txBody>
                    <a:bodyPr/>
                    <a:lstStyle/>
                    <a:p>
                      <a:pPr algn="ctr" rtl="0" fontAlgn="b"/>
                      <a:r>
                        <a:rPr lang="fr-FR" sz="1050" b="0" i="0" u="none" strike="noStrike" dirty="0">
                          <a:solidFill>
                            <a:schemeClr val="tx1"/>
                          </a:solidFill>
                          <a:effectLst/>
                          <a:latin typeface="Arial" panose="020B0604020202020204" pitchFamily="34" charset="0"/>
                        </a:rPr>
                        <a:t>86%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46462">
                <a:tc>
                  <a:txBody>
                    <a:bodyPr/>
                    <a:lstStyle/>
                    <a:p>
                      <a:pPr algn="ctr" rtl="0" fontAlgn="b"/>
                      <a:r>
                        <a:rPr lang="fr-FR" sz="1050" b="0" i="0" u="none" strike="noStrike" dirty="0">
                          <a:solidFill>
                            <a:schemeClr val="tx1"/>
                          </a:solidFill>
                          <a:effectLst/>
                          <a:latin typeface="Arial" panose="020B0604020202020204" pitchFamily="34" charset="0"/>
                        </a:rPr>
                        <a:t>41.8%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83448181"/>
                  </a:ext>
                </a:extLst>
              </a:tr>
              <a:tr h="246462">
                <a:tc>
                  <a:txBody>
                    <a:bodyPr/>
                    <a:lstStyle/>
                    <a:p>
                      <a:pPr algn="ctr" rtl="0" fontAlgn="b"/>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53519723"/>
                  </a:ext>
                </a:extLst>
              </a:tr>
              <a:tr h="246462">
                <a:tc>
                  <a:txBody>
                    <a:bodyPr/>
                    <a:lstStyle/>
                    <a:p>
                      <a:pPr algn="ctr" rtl="0" fontAlgn="b"/>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504331251"/>
                  </a:ext>
                </a:extLst>
              </a:tr>
              <a:tr h="246462">
                <a:tc>
                  <a:txBody>
                    <a:bodyPr/>
                    <a:lstStyle/>
                    <a:p>
                      <a:pPr algn="ctr" rtl="0" fontAlgn="b"/>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378916704"/>
                  </a:ext>
                </a:extLst>
              </a:tr>
              <a:tr h="246462">
                <a:tc>
                  <a:txBody>
                    <a:bodyPr/>
                    <a:lstStyle/>
                    <a:p>
                      <a:pPr algn="ctr" rtl="0" fontAlgn="b"/>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742212261"/>
                  </a:ext>
                </a:extLst>
              </a:tr>
              <a:tr h="246462">
                <a:tc>
                  <a:txBody>
                    <a:bodyPr/>
                    <a:lstStyle/>
                    <a:p>
                      <a:pPr algn="ctr" rtl="0" fontAlgn="b"/>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567023788"/>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555885" y="4063106"/>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5.8%</a:t>
            </a:r>
          </a:p>
        </p:txBody>
      </p:sp>
      <p:sp>
        <p:nvSpPr>
          <p:cNvPr id="105" name="ColumnHeader">
            <a:extLst>
              <a:ext uri="{FF2B5EF4-FFF2-40B4-BE49-F238E27FC236}">
                <a16:creationId xmlns:a16="http://schemas.microsoft.com/office/drawing/2014/main" id="{3DC9E13E-1AC3-4CAD-A682-DA04565C9497}"/>
              </a:ext>
            </a:extLst>
          </p:cNvPr>
          <p:cNvSpPr>
            <a:spLocks noChangeArrowheads="1"/>
          </p:cNvSpPr>
          <p:nvPr/>
        </p:nvSpPr>
        <p:spPr bwMode="gray">
          <a:xfrm>
            <a:off x="7329387" y="4401835"/>
            <a:ext cx="4113212"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sp>
        <p:nvSpPr>
          <p:cNvPr id="109" name="Title 1">
            <a:extLst>
              <a:ext uri="{FF2B5EF4-FFF2-40B4-BE49-F238E27FC236}">
                <a16:creationId xmlns:a16="http://schemas.microsoft.com/office/drawing/2014/main" id="{617DAF27-177B-4806-9BDE-2AE666950074}"/>
              </a:ext>
            </a:extLst>
          </p:cNvPr>
          <p:cNvSpPr txBox="1">
            <a:spLocks/>
          </p:cNvSpPr>
          <p:nvPr/>
        </p:nvSpPr>
        <p:spPr>
          <a:xfrm>
            <a:off x="429655" y="132671"/>
            <a:ext cx="11332690"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la formation sur le protocole national de PCIMA? (2/2)</a:t>
            </a:r>
            <a:br>
              <a:rPr lang="fr-FR" sz="3200" dirty="0">
                <a:cs typeface="Arial" pitchFamily="34" charset="0"/>
              </a:rPr>
            </a:br>
            <a:r>
              <a:rPr lang="fr-FR" sz="1400" dirty="0">
                <a:solidFill>
                  <a:srgbClr val="0070C0"/>
                </a:solidFill>
                <a:cs typeface="Arial" pitchFamily="34" charset="0"/>
              </a:rPr>
              <a:t>Cette action est menée par le Ministère de Santé Publique et appuyée par 9 exécutants dans les provinces</a:t>
            </a: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963143" y="1063165"/>
            <a:ext cx="4757526"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a:t>
            </a:r>
            <a:r>
              <a:rPr lang="fr-FR" sz="1200" b="1" dirty="0">
                <a:latin typeface="Arial" pitchFamily="34" charset="0"/>
                <a:cs typeface="Arial" pitchFamily="34" charset="0"/>
              </a:rPr>
              <a:t>la formation sur le protocole national de  PCIMA</a:t>
            </a:r>
          </a:p>
        </p:txBody>
      </p:sp>
      <p:sp>
        <p:nvSpPr>
          <p:cNvPr id="112" name="Rectangle 111">
            <a:extLst>
              <a:ext uri="{FF2B5EF4-FFF2-40B4-BE49-F238E27FC236}">
                <a16:creationId xmlns:a16="http://schemas.microsoft.com/office/drawing/2014/main" id="{EC718F9A-1E43-4BA9-9EF6-2CDB72D21D54}"/>
              </a:ext>
            </a:extLst>
          </p:cNvPr>
          <p:cNvSpPr/>
          <p:nvPr/>
        </p:nvSpPr>
        <p:spPr>
          <a:xfrm>
            <a:off x="9557410" y="1789192"/>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Agents de santé</a:t>
            </a:r>
          </a:p>
        </p:txBody>
      </p:sp>
      <p:grpSp>
        <p:nvGrpSpPr>
          <p:cNvPr id="122" name="Group 121">
            <a:extLst>
              <a:ext uri="{FF2B5EF4-FFF2-40B4-BE49-F238E27FC236}">
                <a16:creationId xmlns:a16="http://schemas.microsoft.com/office/drawing/2014/main" id="{1B583BC0-0305-4016-B4BE-ED8635F8014C}"/>
              </a:ext>
            </a:extLst>
          </p:cNvPr>
          <p:cNvGrpSpPr/>
          <p:nvPr/>
        </p:nvGrpSpPr>
        <p:grpSpPr>
          <a:xfrm>
            <a:off x="1035201" y="1825943"/>
            <a:ext cx="3827413" cy="4559653"/>
            <a:chOff x="603749" y="1565476"/>
            <a:chExt cx="3827413" cy="4559653"/>
          </a:xfrm>
        </p:grpSpPr>
        <p:grpSp>
          <p:nvGrpSpPr>
            <p:cNvPr id="123" name="Group 342">
              <a:extLst>
                <a:ext uri="{FF2B5EF4-FFF2-40B4-BE49-F238E27FC236}">
                  <a16:creationId xmlns:a16="http://schemas.microsoft.com/office/drawing/2014/main" id="{188C364D-4C00-4DE1-A7FE-B43FC081105B}"/>
                </a:ext>
              </a:extLst>
            </p:cNvPr>
            <p:cNvGrpSpPr>
              <a:grpSpLocks/>
            </p:cNvGrpSpPr>
            <p:nvPr/>
          </p:nvGrpSpPr>
          <p:grpSpPr bwMode="auto">
            <a:xfrm>
              <a:off x="603749" y="1565476"/>
              <a:ext cx="3827413" cy="4559653"/>
              <a:chOff x="4202687" y="1333501"/>
              <a:chExt cx="3978143" cy="5166215"/>
            </a:xfrm>
          </p:grpSpPr>
          <p:grpSp>
            <p:nvGrpSpPr>
              <p:cNvPr id="129" name="Group 5">
                <a:extLst>
                  <a:ext uri="{FF2B5EF4-FFF2-40B4-BE49-F238E27FC236}">
                    <a16:creationId xmlns:a16="http://schemas.microsoft.com/office/drawing/2014/main" id="{8D598F26-B4C3-4492-B2B4-C165A0DA0844}"/>
                  </a:ext>
                </a:extLst>
              </p:cNvPr>
              <p:cNvGrpSpPr>
                <a:grpSpLocks noChangeAspect="1"/>
              </p:cNvGrpSpPr>
              <p:nvPr/>
            </p:nvGrpSpPr>
            <p:grpSpPr bwMode="auto">
              <a:xfrm>
                <a:off x="4278259" y="1333501"/>
                <a:ext cx="3902571" cy="5166215"/>
                <a:chOff x="3081647" y="794776"/>
                <a:chExt cx="4311254" cy="5704263"/>
              </a:xfrm>
            </p:grpSpPr>
            <p:sp>
              <p:nvSpPr>
                <p:cNvPr id="153" name="Freeform 8">
                  <a:extLst>
                    <a:ext uri="{FF2B5EF4-FFF2-40B4-BE49-F238E27FC236}">
                      <a16:creationId xmlns:a16="http://schemas.microsoft.com/office/drawing/2014/main" id="{5CDB344A-3FCB-4FC7-87E0-88B5BF7BD2B1}"/>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4" name="Freeform 10">
                  <a:extLst>
                    <a:ext uri="{FF2B5EF4-FFF2-40B4-BE49-F238E27FC236}">
                      <a16:creationId xmlns:a16="http://schemas.microsoft.com/office/drawing/2014/main" id="{DB3D6954-5336-43D9-812B-2EA8EC4C37C4}"/>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12">
                  <a:extLst>
                    <a:ext uri="{FF2B5EF4-FFF2-40B4-BE49-F238E27FC236}">
                      <a16:creationId xmlns:a16="http://schemas.microsoft.com/office/drawing/2014/main" id="{EF48B847-8DA5-4A3F-B167-123043D19E55}"/>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14">
                  <a:extLst>
                    <a:ext uri="{FF2B5EF4-FFF2-40B4-BE49-F238E27FC236}">
                      <a16:creationId xmlns:a16="http://schemas.microsoft.com/office/drawing/2014/main" id="{77075975-1572-46E0-A958-5B687A7A734A}"/>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rgbClr val="CFF3DB"/>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16">
                  <a:extLst>
                    <a:ext uri="{FF2B5EF4-FFF2-40B4-BE49-F238E27FC236}">
                      <a16:creationId xmlns:a16="http://schemas.microsoft.com/office/drawing/2014/main" id="{71F3299C-E59A-4E7F-BB5B-3F5959FE726D}"/>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8" name="Freeform 20">
                  <a:extLst>
                    <a:ext uri="{FF2B5EF4-FFF2-40B4-BE49-F238E27FC236}">
                      <a16:creationId xmlns:a16="http://schemas.microsoft.com/office/drawing/2014/main" id="{D14C8208-961A-4E4F-ABF3-B0E0F71B2C7A}"/>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22">
                  <a:extLst>
                    <a:ext uri="{FF2B5EF4-FFF2-40B4-BE49-F238E27FC236}">
                      <a16:creationId xmlns:a16="http://schemas.microsoft.com/office/drawing/2014/main" id="{B2B0145E-5033-4EC8-A4BE-7DCB1E76A9CD}"/>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rgbClr val="CFF3DB"/>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25">
                  <a:extLst>
                    <a:ext uri="{FF2B5EF4-FFF2-40B4-BE49-F238E27FC236}">
                      <a16:creationId xmlns:a16="http://schemas.microsoft.com/office/drawing/2014/main" id="{FB75C653-B3E7-4311-A529-102250FC4306}"/>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1" name="Freeform 26">
                  <a:extLst>
                    <a:ext uri="{FF2B5EF4-FFF2-40B4-BE49-F238E27FC236}">
                      <a16:creationId xmlns:a16="http://schemas.microsoft.com/office/drawing/2014/main" id="{AF879523-BBDD-467A-9E01-9B2970133F83}"/>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2" name="Freeform 29">
                  <a:extLst>
                    <a:ext uri="{FF2B5EF4-FFF2-40B4-BE49-F238E27FC236}">
                      <a16:creationId xmlns:a16="http://schemas.microsoft.com/office/drawing/2014/main" id="{F5134FF2-1DAD-4796-BCAC-52F43539065B}"/>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3" name="Freeform 30">
                  <a:extLst>
                    <a:ext uri="{FF2B5EF4-FFF2-40B4-BE49-F238E27FC236}">
                      <a16:creationId xmlns:a16="http://schemas.microsoft.com/office/drawing/2014/main" id="{0E9437BD-F65F-47B3-B653-DB810A680C20}"/>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4" name="Freeform 33">
                  <a:extLst>
                    <a:ext uri="{FF2B5EF4-FFF2-40B4-BE49-F238E27FC236}">
                      <a16:creationId xmlns:a16="http://schemas.microsoft.com/office/drawing/2014/main" id="{2ECC57EC-6608-4790-A2B8-ADAA36ED3AC0}"/>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5" name="Freeform 35">
                  <a:extLst>
                    <a:ext uri="{FF2B5EF4-FFF2-40B4-BE49-F238E27FC236}">
                      <a16:creationId xmlns:a16="http://schemas.microsoft.com/office/drawing/2014/main" id="{EB5F4E35-5719-457C-9123-D66A2B093439}"/>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6" name="Freeform 36">
                  <a:extLst>
                    <a:ext uri="{FF2B5EF4-FFF2-40B4-BE49-F238E27FC236}">
                      <a16:creationId xmlns:a16="http://schemas.microsoft.com/office/drawing/2014/main" id="{DA35B77A-3EB2-42A0-96DC-5C79E96C3182}"/>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7" name="Freeform 38">
                  <a:extLst>
                    <a:ext uri="{FF2B5EF4-FFF2-40B4-BE49-F238E27FC236}">
                      <a16:creationId xmlns:a16="http://schemas.microsoft.com/office/drawing/2014/main" id="{F360F23C-12CC-45A7-A1F3-5E65B01BECC7}"/>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8" name="Freeform 40">
                  <a:extLst>
                    <a:ext uri="{FF2B5EF4-FFF2-40B4-BE49-F238E27FC236}">
                      <a16:creationId xmlns:a16="http://schemas.microsoft.com/office/drawing/2014/main" id="{B9AA9B3F-51C1-423C-9D00-071F9C37A839}"/>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rgbClr val="9FE5B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9" name="Freeform 42">
                  <a:extLst>
                    <a:ext uri="{FF2B5EF4-FFF2-40B4-BE49-F238E27FC236}">
                      <a16:creationId xmlns:a16="http://schemas.microsoft.com/office/drawing/2014/main" id="{7D9A756C-B5E8-49A3-906D-BAF9C0FA3DB9}"/>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2E6C47"/>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0" name="Freeform 44">
                  <a:extLst>
                    <a:ext uri="{FF2B5EF4-FFF2-40B4-BE49-F238E27FC236}">
                      <a16:creationId xmlns:a16="http://schemas.microsoft.com/office/drawing/2014/main" id="{6FAF32D7-FCDA-443E-9D4C-FF13BA5557D4}"/>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rgbClr val="9FE5B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1" name="Freeform 46">
                  <a:extLst>
                    <a:ext uri="{FF2B5EF4-FFF2-40B4-BE49-F238E27FC236}">
                      <a16:creationId xmlns:a16="http://schemas.microsoft.com/office/drawing/2014/main" id="{4893329C-3B2C-4F22-A3C4-CCB9ABAC4DD7}"/>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rgbClr val="88BE99"/>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2" name="Freeform 48">
                  <a:extLst>
                    <a:ext uri="{FF2B5EF4-FFF2-40B4-BE49-F238E27FC236}">
                      <a16:creationId xmlns:a16="http://schemas.microsoft.com/office/drawing/2014/main" id="{E0D27074-F816-4A3B-B670-6550E4B9D08C}"/>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rgbClr val="9FE5B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3" name="Freeform 50">
                  <a:extLst>
                    <a:ext uri="{FF2B5EF4-FFF2-40B4-BE49-F238E27FC236}">
                      <a16:creationId xmlns:a16="http://schemas.microsoft.com/office/drawing/2014/main" id="{99B52398-B5B6-46E5-AC41-EC45E8884DC6}"/>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74" name="Freeform 53">
                  <a:extLst>
                    <a:ext uri="{FF2B5EF4-FFF2-40B4-BE49-F238E27FC236}">
                      <a16:creationId xmlns:a16="http://schemas.microsoft.com/office/drawing/2014/main" id="{0566193F-F97E-415E-9C29-111FDB95EB26}"/>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5" name="Freeform 54">
                  <a:extLst>
                    <a:ext uri="{FF2B5EF4-FFF2-40B4-BE49-F238E27FC236}">
                      <a16:creationId xmlns:a16="http://schemas.microsoft.com/office/drawing/2014/main" id="{0C091185-BBEA-47AC-B53E-85F9804FC8C3}"/>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2E6C47"/>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6" name="Freeform 53">
                  <a:extLst>
                    <a:ext uri="{FF2B5EF4-FFF2-40B4-BE49-F238E27FC236}">
                      <a16:creationId xmlns:a16="http://schemas.microsoft.com/office/drawing/2014/main" id="{1DD447C3-A747-40F9-AC36-87833E69D54F}"/>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2E6C47"/>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30" name="Rectangle 30">
                <a:extLst>
                  <a:ext uri="{FF2B5EF4-FFF2-40B4-BE49-F238E27FC236}">
                    <a16:creationId xmlns:a16="http://schemas.microsoft.com/office/drawing/2014/main" id="{E4F52146-95E5-47DF-968C-C4CF56AC8CC6}"/>
                  </a:ext>
                </a:extLst>
              </p:cNvPr>
              <p:cNvSpPr>
                <a:spLocks noChangeArrowheads="1"/>
              </p:cNvSpPr>
              <p:nvPr/>
            </p:nvSpPr>
            <p:spPr bwMode="auto">
              <a:xfrm>
                <a:off x="4307881" y="6212284"/>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Logone Occidental</a:t>
                </a:r>
              </a:p>
            </p:txBody>
          </p:sp>
          <p:sp>
            <p:nvSpPr>
              <p:cNvPr id="131" name="Rectangle 30">
                <a:extLst>
                  <a:ext uri="{FF2B5EF4-FFF2-40B4-BE49-F238E27FC236}">
                    <a16:creationId xmlns:a16="http://schemas.microsoft.com/office/drawing/2014/main" id="{DA1677F7-590E-417D-9854-2B0396939C76}"/>
                  </a:ext>
                </a:extLst>
              </p:cNvPr>
              <p:cNvSpPr>
                <a:spLocks noChangeArrowheads="1"/>
              </p:cNvSpPr>
              <p:nvPr/>
            </p:nvSpPr>
            <p:spPr bwMode="auto">
              <a:xfrm>
                <a:off x="5974161" y="5965193"/>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solidFill>
                      <a:schemeClr val="bg1"/>
                    </a:solidFill>
                    <a:latin typeface="+mj-lt"/>
                  </a:rPr>
                  <a:t>Mandoul</a:t>
                </a:r>
                <a:endParaRPr lang="en-US" altLang="en-US" sz="800" b="1" dirty="0">
                  <a:solidFill>
                    <a:schemeClr val="bg1"/>
                  </a:solidFill>
                  <a:latin typeface="+mj-lt"/>
                </a:endParaRPr>
              </a:p>
            </p:txBody>
          </p:sp>
          <p:sp>
            <p:nvSpPr>
              <p:cNvPr id="132" name="Rectangle 30">
                <a:extLst>
                  <a:ext uri="{FF2B5EF4-FFF2-40B4-BE49-F238E27FC236}">
                    <a16:creationId xmlns:a16="http://schemas.microsoft.com/office/drawing/2014/main" id="{FF629528-61B4-4455-9886-55B4AA4C79E5}"/>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33" name="Rectangle 30">
                <a:extLst>
                  <a:ext uri="{FF2B5EF4-FFF2-40B4-BE49-F238E27FC236}">
                    <a16:creationId xmlns:a16="http://schemas.microsoft.com/office/drawing/2014/main" id="{F7000E4B-7984-405F-AAD6-49312831A65C}"/>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34" name="Rectangle 30">
                <a:extLst>
                  <a:ext uri="{FF2B5EF4-FFF2-40B4-BE49-F238E27FC236}">
                    <a16:creationId xmlns:a16="http://schemas.microsoft.com/office/drawing/2014/main" id="{13DBB33B-9860-41B0-9731-43AD0FF72FCE}"/>
                  </a:ext>
                </a:extLst>
              </p:cNvPr>
              <p:cNvSpPr>
                <a:spLocks noChangeArrowheads="1"/>
              </p:cNvSpPr>
              <p:nvPr/>
            </p:nvSpPr>
            <p:spPr bwMode="auto">
              <a:xfrm>
                <a:off x="5598149" y="5709078"/>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solidFill>
                      <a:schemeClr val="bg1"/>
                    </a:solidFill>
                    <a:latin typeface="+mj-lt"/>
                  </a:rPr>
                  <a:t>Tandjilé</a:t>
                </a:r>
                <a:endParaRPr lang="en-US" altLang="en-US" sz="800" b="1" dirty="0">
                  <a:solidFill>
                    <a:schemeClr val="bg1"/>
                  </a:solidFill>
                  <a:latin typeface="+mj-lt"/>
                </a:endParaRPr>
              </a:p>
            </p:txBody>
          </p:sp>
          <p:sp>
            <p:nvSpPr>
              <p:cNvPr id="135" name="Rectangle 30">
                <a:extLst>
                  <a:ext uri="{FF2B5EF4-FFF2-40B4-BE49-F238E27FC236}">
                    <a16:creationId xmlns:a16="http://schemas.microsoft.com/office/drawing/2014/main" id="{451DBD0B-DB8D-483D-931A-B60B2DE13934}"/>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36" name="Rectangle 30">
                <a:extLst>
                  <a:ext uri="{FF2B5EF4-FFF2-40B4-BE49-F238E27FC236}">
                    <a16:creationId xmlns:a16="http://schemas.microsoft.com/office/drawing/2014/main" id="{4A64A4B2-06EC-466B-8F9C-C0CC28EC9F93}"/>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latin typeface="+mj-lt"/>
                  </a:rPr>
                  <a:t>Chari-</a:t>
                </a:r>
                <a:br>
                  <a:rPr lang="en-US" altLang="en-US" sz="800" b="1" dirty="0">
                    <a:latin typeface="+mj-lt"/>
                  </a:rPr>
                </a:br>
                <a:r>
                  <a:rPr lang="en-US" altLang="en-US" sz="800" b="1" dirty="0" err="1">
                    <a:latin typeface="+mj-lt"/>
                  </a:rPr>
                  <a:t>Baguirmi</a:t>
                </a:r>
                <a:endParaRPr lang="en-US" altLang="en-US" sz="800" b="1" dirty="0">
                  <a:latin typeface="+mj-lt"/>
                </a:endParaRPr>
              </a:p>
            </p:txBody>
          </p:sp>
          <p:sp>
            <p:nvSpPr>
              <p:cNvPr id="137" name="Rectangle 30">
                <a:extLst>
                  <a:ext uri="{FF2B5EF4-FFF2-40B4-BE49-F238E27FC236}">
                    <a16:creationId xmlns:a16="http://schemas.microsoft.com/office/drawing/2014/main" id="{A18253DD-2A4C-4CF6-B769-E47B45B9714D}"/>
                  </a:ext>
                </a:extLst>
              </p:cNvPr>
              <p:cNvSpPr>
                <a:spLocks noChangeArrowheads="1"/>
              </p:cNvSpPr>
              <p:nvPr/>
            </p:nvSpPr>
            <p:spPr bwMode="auto">
              <a:xfrm>
                <a:off x="4373545" y="1852140"/>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38" name="Rectangle 30">
                <a:extLst>
                  <a:ext uri="{FF2B5EF4-FFF2-40B4-BE49-F238E27FC236}">
                    <a16:creationId xmlns:a16="http://schemas.microsoft.com/office/drawing/2014/main" id="{C60E864C-4CF9-4814-A53F-85D37A7149A5}"/>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39" name="Rectangle 30">
                <a:extLst>
                  <a:ext uri="{FF2B5EF4-FFF2-40B4-BE49-F238E27FC236}">
                    <a16:creationId xmlns:a16="http://schemas.microsoft.com/office/drawing/2014/main" id="{712C02FC-261B-47E3-9E6B-98DD5F7C433C}"/>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40" name="Rectangle 30">
                <a:extLst>
                  <a:ext uri="{FF2B5EF4-FFF2-40B4-BE49-F238E27FC236}">
                    <a16:creationId xmlns:a16="http://schemas.microsoft.com/office/drawing/2014/main" id="{4CFCECC0-47A7-4F35-BB78-3C5B223980D6}"/>
                  </a:ext>
                </a:extLst>
              </p:cNvPr>
              <p:cNvSpPr>
                <a:spLocks noChangeArrowheads="1"/>
              </p:cNvSpPr>
              <p:nvPr/>
            </p:nvSpPr>
            <p:spPr bwMode="auto">
              <a:xfrm>
                <a:off x="6171488" y="5067218"/>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Guéra</a:t>
                </a:r>
                <a:endParaRPr lang="en-US" altLang="en-US" sz="800" b="1" dirty="0">
                  <a:latin typeface="+mj-lt"/>
                </a:endParaRPr>
              </a:p>
            </p:txBody>
          </p:sp>
          <p:sp>
            <p:nvSpPr>
              <p:cNvPr id="141" name="Rectangle 30">
                <a:extLst>
                  <a:ext uri="{FF2B5EF4-FFF2-40B4-BE49-F238E27FC236}">
                    <a16:creationId xmlns:a16="http://schemas.microsoft.com/office/drawing/2014/main" id="{9714D307-947E-44A7-AFB4-2EFDFDE71DC9}"/>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42" name="Rectangle 30">
                <a:extLst>
                  <a:ext uri="{FF2B5EF4-FFF2-40B4-BE49-F238E27FC236}">
                    <a16:creationId xmlns:a16="http://schemas.microsoft.com/office/drawing/2014/main" id="{3E1A68C5-495B-4C37-A304-BEEA437077A5}"/>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43" name="Rectangle 30">
                <a:extLst>
                  <a:ext uri="{FF2B5EF4-FFF2-40B4-BE49-F238E27FC236}">
                    <a16:creationId xmlns:a16="http://schemas.microsoft.com/office/drawing/2014/main" id="{76D68041-4B34-4759-AD68-DFAA350E4EBB}"/>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44" name="Rectangle 30">
                <a:extLst>
                  <a:ext uri="{FF2B5EF4-FFF2-40B4-BE49-F238E27FC236}">
                    <a16:creationId xmlns:a16="http://schemas.microsoft.com/office/drawing/2014/main" id="{FF0C3241-422C-4336-B5CF-E1E61158FB81}"/>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45" name="Rectangle 30">
                <a:extLst>
                  <a:ext uri="{FF2B5EF4-FFF2-40B4-BE49-F238E27FC236}">
                    <a16:creationId xmlns:a16="http://schemas.microsoft.com/office/drawing/2014/main" id="{FFB25E2C-A91A-4B77-8C6F-DE7D6AD5D7EB}"/>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46" name="Rectangle 30">
                <a:extLst>
                  <a:ext uri="{FF2B5EF4-FFF2-40B4-BE49-F238E27FC236}">
                    <a16:creationId xmlns:a16="http://schemas.microsoft.com/office/drawing/2014/main" id="{EA5F714C-1453-4AEC-A35E-DAADA860A2BD}"/>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47" name="Rectangle 30">
                <a:extLst>
                  <a:ext uri="{FF2B5EF4-FFF2-40B4-BE49-F238E27FC236}">
                    <a16:creationId xmlns:a16="http://schemas.microsoft.com/office/drawing/2014/main" id="{A22D1C1B-B9AE-49A8-8B87-E4266BE6EF15}"/>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48" name="Rectangle 30">
                <a:extLst>
                  <a:ext uri="{FF2B5EF4-FFF2-40B4-BE49-F238E27FC236}">
                    <a16:creationId xmlns:a16="http://schemas.microsoft.com/office/drawing/2014/main" id="{37600DE4-919D-4844-BFCD-433ED780D599}"/>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49" name="Rectangle 30">
                <a:extLst>
                  <a:ext uri="{FF2B5EF4-FFF2-40B4-BE49-F238E27FC236}">
                    <a16:creationId xmlns:a16="http://schemas.microsoft.com/office/drawing/2014/main" id="{08BC72B2-80FC-4D5D-8B18-3A961D1D371B}"/>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50" name="Rectangle 30">
                <a:extLst>
                  <a:ext uri="{FF2B5EF4-FFF2-40B4-BE49-F238E27FC236}">
                    <a16:creationId xmlns:a16="http://schemas.microsoft.com/office/drawing/2014/main" id="{DA1CAE77-38C8-46A2-BC75-C6D28BB0CC2D}"/>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51" name="Rectangle 30">
                <a:extLst>
                  <a:ext uri="{FF2B5EF4-FFF2-40B4-BE49-F238E27FC236}">
                    <a16:creationId xmlns:a16="http://schemas.microsoft.com/office/drawing/2014/main" id="{F0F25AEB-D985-41B5-949A-E5A556B6CEE7}"/>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52" name="Rectangle 30">
                <a:extLst>
                  <a:ext uri="{FF2B5EF4-FFF2-40B4-BE49-F238E27FC236}">
                    <a16:creationId xmlns:a16="http://schemas.microsoft.com/office/drawing/2014/main" id="{4EA1545A-CAE6-43C7-ACFE-CEB7950CC1A2}"/>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25" name="Straight Connector 124">
              <a:extLst>
                <a:ext uri="{FF2B5EF4-FFF2-40B4-BE49-F238E27FC236}">
                  <a16:creationId xmlns:a16="http://schemas.microsoft.com/office/drawing/2014/main" id="{0521D28B-0A9D-4773-B322-C0C9D9016CE4}"/>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1FD92D03-9018-468B-862E-4DBFCF99B601}"/>
                </a:ext>
              </a:extLst>
            </p:cNvPr>
            <p:cNvCxnSpPr>
              <a:cxnSpLocks/>
              <a:stCxn id="130" idx="3"/>
            </p:cNvCxnSpPr>
            <p:nvPr/>
          </p:nvCxnSpPr>
          <p:spPr>
            <a:xfrm flipV="1">
              <a:off x="1429785" y="5758316"/>
              <a:ext cx="424029" cy="23623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8B209A81-5F27-48BC-9C9A-B3CD376EC0B9}"/>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77" name="Rectangle 176">
            <a:extLst>
              <a:ext uri="{FF2B5EF4-FFF2-40B4-BE49-F238E27FC236}">
                <a16:creationId xmlns:a16="http://schemas.microsoft.com/office/drawing/2014/main" id="{D19BAB37-8C77-49B7-834B-205F435A9068}"/>
              </a:ext>
            </a:extLst>
          </p:cNvPr>
          <p:cNvSpPr/>
          <p:nvPr/>
        </p:nvSpPr>
        <p:spPr>
          <a:xfrm>
            <a:off x="5638779" y="4897222"/>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78" name="Rectangle 177">
            <a:extLst>
              <a:ext uri="{FF2B5EF4-FFF2-40B4-BE49-F238E27FC236}">
                <a16:creationId xmlns:a16="http://schemas.microsoft.com/office/drawing/2014/main" id="{A9C5FB38-9245-4CEF-9E0A-6884116D587F}"/>
              </a:ext>
            </a:extLst>
          </p:cNvPr>
          <p:cNvSpPr/>
          <p:nvPr/>
        </p:nvSpPr>
        <p:spPr>
          <a:xfrm>
            <a:off x="5645114" y="5151632"/>
            <a:ext cx="257015" cy="130578"/>
          </a:xfrm>
          <a:prstGeom prst="rect">
            <a:avLst/>
          </a:prstGeom>
          <a:solidFill>
            <a:srgbClr val="CFF3DB"/>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79" name="Rectangle 178">
            <a:extLst>
              <a:ext uri="{FF2B5EF4-FFF2-40B4-BE49-F238E27FC236}">
                <a16:creationId xmlns:a16="http://schemas.microsoft.com/office/drawing/2014/main" id="{55F5F66A-CA73-4820-A5E7-D808CD20C2B4}"/>
              </a:ext>
            </a:extLst>
          </p:cNvPr>
          <p:cNvSpPr/>
          <p:nvPr/>
        </p:nvSpPr>
        <p:spPr>
          <a:xfrm>
            <a:off x="5645114" y="5325199"/>
            <a:ext cx="257015" cy="130578"/>
          </a:xfrm>
          <a:prstGeom prst="rect">
            <a:avLst/>
          </a:prstGeom>
          <a:solidFill>
            <a:srgbClr val="9FE5B0"/>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80" name="Rectangle 179">
            <a:extLst>
              <a:ext uri="{FF2B5EF4-FFF2-40B4-BE49-F238E27FC236}">
                <a16:creationId xmlns:a16="http://schemas.microsoft.com/office/drawing/2014/main" id="{A617AB0E-1021-4E5D-B10E-2ACE8D66958D}"/>
              </a:ext>
            </a:extLst>
          </p:cNvPr>
          <p:cNvSpPr/>
          <p:nvPr/>
        </p:nvSpPr>
        <p:spPr>
          <a:xfrm>
            <a:off x="5645114" y="5498765"/>
            <a:ext cx="257015" cy="130578"/>
          </a:xfrm>
          <a:prstGeom prst="rect">
            <a:avLst/>
          </a:prstGeom>
          <a:solidFill>
            <a:srgbClr val="88BE99"/>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81" name="TextBox 180">
            <a:extLst>
              <a:ext uri="{FF2B5EF4-FFF2-40B4-BE49-F238E27FC236}">
                <a16:creationId xmlns:a16="http://schemas.microsoft.com/office/drawing/2014/main" id="{4BEF9F8C-0332-4520-8B6E-DC3991F435C6}"/>
              </a:ext>
            </a:extLst>
          </p:cNvPr>
          <p:cNvSpPr txBox="1"/>
          <p:nvPr/>
        </p:nvSpPr>
        <p:spPr>
          <a:xfrm>
            <a:off x="5962675" y="5128323"/>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82" name="TextBox 181">
            <a:extLst>
              <a:ext uri="{FF2B5EF4-FFF2-40B4-BE49-F238E27FC236}">
                <a16:creationId xmlns:a16="http://schemas.microsoft.com/office/drawing/2014/main" id="{9F7ACC22-DD54-471D-9CFA-F69F32BEF4C5}"/>
              </a:ext>
            </a:extLst>
          </p:cNvPr>
          <p:cNvSpPr txBox="1"/>
          <p:nvPr/>
        </p:nvSpPr>
        <p:spPr>
          <a:xfrm>
            <a:off x="5962677" y="5330025"/>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83" name="TextBox 182">
            <a:extLst>
              <a:ext uri="{FF2B5EF4-FFF2-40B4-BE49-F238E27FC236}">
                <a16:creationId xmlns:a16="http://schemas.microsoft.com/office/drawing/2014/main" id="{492A24FC-63A2-401E-B99C-59DF6F1A2FE0}"/>
              </a:ext>
            </a:extLst>
          </p:cNvPr>
          <p:cNvSpPr txBox="1"/>
          <p:nvPr/>
        </p:nvSpPr>
        <p:spPr>
          <a:xfrm>
            <a:off x="5962677" y="5504912"/>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84" name="TextBox 183">
            <a:extLst>
              <a:ext uri="{FF2B5EF4-FFF2-40B4-BE49-F238E27FC236}">
                <a16:creationId xmlns:a16="http://schemas.microsoft.com/office/drawing/2014/main" id="{0E2C0E2D-994C-4B11-A032-DB3B7D1052F1}"/>
              </a:ext>
            </a:extLst>
          </p:cNvPr>
          <p:cNvSpPr txBox="1"/>
          <p:nvPr/>
        </p:nvSpPr>
        <p:spPr>
          <a:xfrm>
            <a:off x="5962677" y="5679799"/>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85" name="Rectangle 184">
            <a:extLst>
              <a:ext uri="{FF2B5EF4-FFF2-40B4-BE49-F238E27FC236}">
                <a16:creationId xmlns:a16="http://schemas.microsoft.com/office/drawing/2014/main" id="{CC710A53-E90A-4D6C-8715-7760A9208DA3}"/>
              </a:ext>
            </a:extLst>
          </p:cNvPr>
          <p:cNvSpPr/>
          <p:nvPr/>
        </p:nvSpPr>
        <p:spPr>
          <a:xfrm>
            <a:off x="5645113" y="5679799"/>
            <a:ext cx="257015" cy="130578"/>
          </a:xfrm>
          <a:prstGeom prst="rect">
            <a:avLst/>
          </a:prstGeom>
          <a:solidFill>
            <a:srgbClr val="2E6C47"/>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86" name="Rectangle 185">
            <a:extLst>
              <a:ext uri="{FF2B5EF4-FFF2-40B4-BE49-F238E27FC236}">
                <a16:creationId xmlns:a16="http://schemas.microsoft.com/office/drawing/2014/main" id="{644EA4E9-2065-4A44-AD10-711A8C6DB914}"/>
              </a:ext>
            </a:extLst>
          </p:cNvPr>
          <p:cNvSpPr/>
          <p:nvPr/>
        </p:nvSpPr>
        <p:spPr>
          <a:xfrm>
            <a:off x="5617461" y="6018783"/>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87" name="Rectangle 186">
            <a:extLst>
              <a:ext uri="{FF2B5EF4-FFF2-40B4-BE49-F238E27FC236}">
                <a16:creationId xmlns:a16="http://schemas.microsoft.com/office/drawing/2014/main" id="{E1E40519-D6B0-4649-8BB5-C45E1AEC3B10}"/>
              </a:ext>
            </a:extLst>
          </p:cNvPr>
          <p:cNvSpPr/>
          <p:nvPr/>
        </p:nvSpPr>
        <p:spPr>
          <a:xfrm>
            <a:off x="5586930" y="6240121"/>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88" name="Rectangle 187">
            <a:extLst>
              <a:ext uri="{FF2B5EF4-FFF2-40B4-BE49-F238E27FC236}">
                <a16:creationId xmlns:a16="http://schemas.microsoft.com/office/drawing/2014/main" id="{E1FEEBBB-CF07-47B5-ACD9-4E97A5B4DC76}"/>
              </a:ext>
            </a:extLst>
          </p:cNvPr>
          <p:cNvSpPr/>
          <p:nvPr/>
        </p:nvSpPr>
        <p:spPr>
          <a:xfrm>
            <a:off x="5586930" y="6396002"/>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89" name="Rectangle 188">
            <a:extLst>
              <a:ext uri="{FF2B5EF4-FFF2-40B4-BE49-F238E27FC236}">
                <a16:creationId xmlns:a16="http://schemas.microsoft.com/office/drawing/2014/main" id="{AF45291A-2CD9-48F8-8233-28862E9FA411}"/>
              </a:ext>
            </a:extLst>
          </p:cNvPr>
          <p:cNvSpPr/>
          <p:nvPr/>
        </p:nvSpPr>
        <p:spPr>
          <a:xfrm>
            <a:off x="5590849" y="6537967"/>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190" name="Rectangle 189">
            <a:extLst>
              <a:ext uri="{FF2B5EF4-FFF2-40B4-BE49-F238E27FC236}">
                <a16:creationId xmlns:a16="http://schemas.microsoft.com/office/drawing/2014/main" id="{F02890C0-73DD-4095-A8C6-00C3F59EA34F}"/>
              </a:ext>
            </a:extLst>
          </p:cNvPr>
          <p:cNvSpPr/>
          <p:nvPr/>
        </p:nvSpPr>
        <p:spPr>
          <a:xfrm>
            <a:off x="5663142" y="6055025"/>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81" name="Callout: Line 80">
            <a:extLst>
              <a:ext uri="{FF2B5EF4-FFF2-40B4-BE49-F238E27FC236}">
                <a16:creationId xmlns:a16="http://schemas.microsoft.com/office/drawing/2014/main" id="{7F8F2E23-3EF3-4F85-96BF-01DC02C83E4D}"/>
              </a:ext>
            </a:extLst>
          </p:cNvPr>
          <p:cNvSpPr/>
          <p:nvPr/>
        </p:nvSpPr>
        <p:spPr>
          <a:xfrm>
            <a:off x="4926348" y="2387067"/>
            <a:ext cx="806734" cy="1972548"/>
          </a:xfrm>
          <a:prstGeom prst="borderCallout1">
            <a:avLst>
              <a:gd name="adj1" fmla="val 96553"/>
              <a:gd name="adj2" fmla="val -59890"/>
              <a:gd name="adj3" fmla="val 88576"/>
              <a:gd name="adj4" fmla="val 2087"/>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BASE</a:t>
            </a:r>
          </a:p>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IRC</a:t>
            </a:r>
          </a:p>
          <a:p>
            <a:r>
              <a:rPr lang="fr-FR" sz="900" b="1" dirty="0">
                <a:solidFill>
                  <a:srgbClr val="0070C0"/>
                </a:solidFill>
                <a:latin typeface="Arial" pitchFamily="34" charset="0"/>
                <a:cs typeface="Arial" pitchFamily="34" charset="0"/>
              </a:rPr>
              <a:t>IRC</a:t>
            </a:r>
            <a:endParaRPr lang="fr-FR" sz="900" b="1" dirty="0">
              <a:solidFill>
                <a:srgbClr val="FF0000"/>
              </a:solidFill>
              <a:latin typeface="Arial" pitchFamily="34" charset="0"/>
              <a:cs typeface="Arial" pitchFamily="34" charset="0"/>
            </a:endParaRPr>
          </a:p>
          <a:p>
            <a:r>
              <a:rPr lang="fr-FR" sz="900" b="1" dirty="0">
                <a:solidFill>
                  <a:srgbClr val="0B76C2"/>
                </a:solidFill>
                <a:latin typeface="Arial" pitchFamily="34" charset="0"/>
                <a:cs typeface="Arial" pitchFamily="34" charset="0"/>
              </a:rPr>
              <a:t>Care</a:t>
            </a:r>
          </a:p>
          <a:p>
            <a:r>
              <a:rPr lang="fr-FR" sz="900" b="1" dirty="0">
                <a:solidFill>
                  <a:srgbClr val="0070C0"/>
                </a:solidFill>
                <a:latin typeface="Arial" pitchFamily="34" charset="0"/>
                <a:cs typeface="Arial" pitchFamily="34" charset="0"/>
              </a:rPr>
              <a:t>UNICEF</a:t>
            </a: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endParaRPr lang="fr-FR" sz="900" b="1" dirty="0">
              <a:solidFill>
                <a:srgbClr val="0B76C2"/>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UE</a:t>
            </a:r>
          </a:p>
          <a:p>
            <a:r>
              <a:rPr lang="fr-FR" sz="900" b="1" dirty="0">
                <a:solidFill>
                  <a:srgbClr val="A1187F"/>
                </a:solidFill>
                <a:latin typeface="Arial" pitchFamily="34" charset="0"/>
                <a:cs typeface="Arial" pitchFamily="34" charset="0"/>
              </a:rPr>
              <a:t>BPRM</a:t>
            </a:r>
          </a:p>
          <a:p>
            <a:r>
              <a:rPr lang="fr-FR" sz="900" b="1" dirty="0">
                <a:solidFill>
                  <a:srgbClr val="A1187F"/>
                </a:solidFill>
                <a:latin typeface="Arial" pitchFamily="34" charset="0"/>
                <a:cs typeface="Arial" pitchFamily="34" charset="0"/>
              </a:rPr>
              <a:t>UNHCR</a:t>
            </a:r>
          </a:p>
          <a:p>
            <a:r>
              <a:rPr lang="fr-FR" sz="900" b="1" dirty="0">
                <a:solidFill>
                  <a:srgbClr val="A1187F"/>
                </a:solidFill>
                <a:latin typeface="Arial" pitchFamily="34" charset="0"/>
                <a:cs typeface="Arial" pitchFamily="34" charset="0"/>
              </a:rPr>
              <a:t>PAM</a:t>
            </a:r>
          </a:p>
        </p:txBody>
      </p:sp>
      <p:sp>
        <p:nvSpPr>
          <p:cNvPr id="83" name="Callout: Line 82">
            <a:extLst>
              <a:ext uri="{FF2B5EF4-FFF2-40B4-BE49-F238E27FC236}">
                <a16:creationId xmlns:a16="http://schemas.microsoft.com/office/drawing/2014/main" id="{9ADAD8C0-0F9C-4ADD-BCA0-451FC88ED6BC}"/>
              </a:ext>
            </a:extLst>
          </p:cNvPr>
          <p:cNvSpPr/>
          <p:nvPr/>
        </p:nvSpPr>
        <p:spPr>
          <a:xfrm>
            <a:off x="355109" y="4486281"/>
            <a:ext cx="538035" cy="333616"/>
          </a:xfrm>
          <a:prstGeom prst="borderCallout1">
            <a:avLst>
              <a:gd name="adj1" fmla="val 222016"/>
              <a:gd name="adj2" fmla="val 327052"/>
              <a:gd name="adj3" fmla="val 100841"/>
              <a:gd name="adj4" fmla="val 7011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r>
              <a:rPr lang="fr-FR" sz="900" b="1" dirty="0">
                <a:solidFill>
                  <a:srgbClr val="A1187F"/>
                </a:solidFill>
                <a:latin typeface="Arial" pitchFamily="34" charset="0"/>
                <a:cs typeface="Arial" pitchFamily="34" charset="0"/>
              </a:rPr>
              <a:t> </a:t>
            </a:r>
          </a:p>
        </p:txBody>
      </p:sp>
      <p:sp>
        <p:nvSpPr>
          <p:cNvPr id="84" name="Callout: Line 83">
            <a:extLst>
              <a:ext uri="{FF2B5EF4-FFF2-40B4-BE49-F238E27FC236}">
                <a16:creationId xmlns:a16="http://schemas.microsoft.com/office/drawing/2014/main" id="{F3B266EB-3D15-4384-8CAE-94598E4842D3}"/>
              </a:ext>
            </a:extLst>
          </p:cNvPr>
          <p:cNvSpPr/>
          <p:nvPr/>
        </p:nvSpPr>
        <p:spPr>
          <a:xfrm>
            <a:off x="4224674" y="5913831"/>
            <a:ext cx="485978" cy="391252"/>
          </a:xfrm>
          <a:prstGeom prst="borderCallout1">
            <a:avLst>
              <a:gd name="adj1" fmla="val -118740"/>
              <a:gd name="adj2" fmla="val -168233"/>
              <a:gd name="adj3" fmla="val 3216"/>
              <a:gd name="adj4" fmla="val 560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p:txBody>
      </p:sp>
      <p:sp>
        <p:nvSpPr>
          <p:cNvPr id="87" name="Callout: Line 86">
            <a:extLst>
              <a:ext uri="{FF2B5EF4-FFF2-40B4-BE49-F238E27FC236}">
                <a16:creationId xmlns:a16="http://schemas.microsoft.com/office/drawing/2014/main" id="{04D7D3E6-C22E-4270-AA50-4EEB90F95558}"/>
              </a:ext>
            </a:extLst>
          </p:cNvPr>
          <p:cNvSpPr/>
          <p:nvPr/>
        </p:nvSpPr>
        <p:spPr>
          <a:xfrm>
            <a:off x="285144" y="5537044"/>
            <a:ext cx="820877" cy="1134936"/>
          </a:xfrm>
          <a:prstGeom prst="borderCallout1">
            <a:avLst>
              <a:gd name="adj1" fmla="val 28908"/>
              <a:gd name="adj2" fmla="val 245381"/>
              <a:gd name="adj3" fmla="val 53401"/>
              <a:gd name="adj4" fmla="val 10059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0070C0"/>
                </a:solidFill>
                <a:latin typeface="Arial" pitchFamily="34" charset="0"/>
                <a:cs typeface="Arial" pitchFamily="34" charset="0"/>
              </a:rPr>
              <a:t>UNICEF</a:t>
            </a: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endParaRPr lang="fr-FR" sz="900" b="1" dirty="0">
              <a:solidFill>
                <a:srgbClr val="FF000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 </a:t>
            </a:r>
          </a:p>
        </p:txBody>
      </p:sp>
      <p:sp>
        <p:nvSpPr>
          <p:cNvPr id="88" name="Callout: Line 87">
            <a:extLst>
              <a:ext uri="{FF2B5EF4-FFF2-40B4-BE49-F238E27FC236}">
                <a16:creationId xmlns:a16="http://schemas.microsoft.com/office/drawing/2014/main" id="{EBAD769D-45FA-41E8-92F0-D6034DA4BDF4}"/>
              </a:ext>
            </a:extLst>
          </p:cNvPr>
          <p:cNvSpPr/>
          <p:nvPr/>
        </p:nvSpPr>
        <p:spPr>
          <a:xfrm>
            <a:off x="63356" y="1290959"/>
            <a:ext cx="873675" cy="2868884"/>
          </a:xfrm>
          <a:prstGeom prst="borderCallout1">
            <a:avLst>
              <a:gd name="adj1" fmla="val 40788"/>
              <a:gd name="adj2" fmla="val 137579"/>
              <a:gd name="adj3" fmla="val 49750"/>
              <a:gd name="adj4" fmla="val 9844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Alima</a:t>
            </a:r>
          </a:p>
          <a:p>
            <a:r>
              <a:rPr lang="fr-FR" sz="900" b="1" dirty="0">
                <a:solidFill>
                  <a:srgbClr val="FF0000"/>
                </a:solidFill>
                <a:latin typeface="Arial" pitchFamily="34" charset="0"/>
                <a:cs typeface="Arial" pitchFamily="34" charset="0"/>
              </a:rPr>
              <a:t>Alerte Sante</a:t>
            </a:r>
          </a:p>
          <a:p>
            <a:r>
              <a:rPr lang="fr-FR" sz="900" b="1" dirty="0">
                <a:solidFill>
                  <a:srgbClr val="FF0000"/>
                </a:solidFill>
                <a:latin typeface="Arial" pitchFamily="34" charset="0"/>
                <a:cs typeface="Arial" pitchFamily="34" charset="0"/>
              </a:rPr>
              <a:t>MSP</a:t>
            </a:r>
          </a:p>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ACF</a:t>
            </a:r>
          </a:p>
          <a:p>
            <a:r>
              <a:rPr lang="fr-FR" sz="900" b="1" dirty="0">
                <a:solidFill>
                  <a:srgbClr val="0070C0"/>
                </a:solidFill>
                <a:latin typeface="Arial" pitchFamily="34" charset="0"/>
                <a:cs typeface="Arial" pitchFamily="34" charset="0"/>
              </a:rPr>
              <a:t>IRC</a:t>
            </a:r>
            <a:endParaRPr lang="fr-FR" sz="900" b="1" dirty="0">
              <a:solidFill>
                <a:srgbClr val="FF0000"/>
              </a:solidFill>
              <a:latin typeface="Arial" pitchFamily="34" charset="0"/>
              <a:cs typeface="Arial" pitchFamily="34" charset="0"/>
            </a:endParaRPr>
          </a:p>
          <a:p>
            <a:r>
              <a:rPr lang="fr-FR" sz="900" b="1" dirty="0">
                <a:solidFill>
                  <a:srgbClr val="0070C0"/>
                </a:solidFill>
                <a:latin typeface="Arial" pitchFamily="34" charset="0"/>
                <a:cs typeface="Arial" pitchFamily="34" charset="0"/>
              </a:rPr>
              <a:t>OMS</a:t>
            </a:r>
          </a:p>
          <a:p>
            <a:r>
              <a:rPr lang="fr-FR" sz="900" b="1" dirty="0">
                <a:solidFill>
                  <a:srgbClr val="0070C0"/>
                </a:solidFill>
                <a:latin typeface="Arial" pitchFamily="34" charset="0"/>
                <a:cs typeface="Arial" pitchFamily="34" charset="0"/>
              </a:rPr>
              <a:t>Alima</a:t>
            </a:r>
          </a:p>
          <a:p>
            <a:r>
              <a:rPr lang="fr-FR" sz="900" b="1" dirty="0">
                <a:solidFill>
                  <a:srgbClr val="0070C0"/>
                </a:solidFill>
                <a:latin typeface="Arial" pitchFamily="34" charset="0"/>
                <a:cs typeface="Arial" pitchFamily="34" charset="0"/>
              </a:rPr>
              <a:t>Alerte Sante</a:t>
            </a:r>
          </a:p>
          <a:p>
            <a:r>
              <a:rPr lang="fr-FR" sz="900" b="1" dirty="0">
                <a:solidFill>
                  <a:srgbClr val="0070C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UNICEF</a:t>
            </a: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endParaRPr lang="fr-FR" sz="900" b="1" dirty="0">
              <a:solidFill>
                <a:srgbClr val="0070C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SIDA</a:t>
            </a:r>
          </a:p>
          <a:p>
            <a:r>
              <a:rPr lang="fr-FR" sz="900" b="1" dirty="0">
                <a:solidFill>
                  <a:srgbClr val="A1187F"/>
                </a:solidFill>
                <a:latin typeface="Arial" pitchFamily="34" charset="0"/>
                <a:cs typeface="Arial" pitchFamily="34" charset="0"/>
              </a:rPr>
              <a:t>MUSKOKA</a:t>
            </a:r>
            <a:endParaRPr lang="fr-FR" sz="900" b="1" dirty="0">
              <a:solidFill>
                <a:srgbClr val="FF000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AFD</a:t>
            </a:r>
            <a:endParaRPr lang="fr-FR" sz="900" b="1" dirty="0">
              <a:solidFill>
                <a:srgbClr val="FF0000"/>
              </a:solidFill>
              <a:latin typeface="Arial" pitchFamily="34" charset="0"/>
              <a:cs typeface="Arial" pitchFamily="34" charset="0"/>
            </a:endParaRPr>
          </a:p>
        </p:txBody>
      </p:sp>
      <p:sp>
        <p:nvSpPr>
          <p:cNvPr id="89" name="Callout: Line 88">
            <a:extLst>
              <a:ext uri="{FF2B5EF4-FFF2-40B4-BE49-F238E27FC236}">
                <a16:creationId xmlns:a16="http://schemas.microsoft.com/office/drawing/2014/main" id="{AFBF4069-FA53-451E-870F-04E0BD388695}"/>
              </a:ext>
            </a:extLst>
          </p:cNvPr>
          <p:cNvSpPr/>
          <p:nvPr/>
        </p:nvSpPr>
        <p:spPr>
          <a:xfrm>
            <a:off x="4890405" y="5829845"/>
            <a:ext cx="610390" cy="1002647"/>
          </a:xfrm>
          <a:prstGeom prst="borderCallout1">
            <a:avLst>
              <a:gd name="adj1" fmla="val -42634"/>
              <a:gd name="adj2" fmla="val -127688"/>
              <a:gd name="adj3" fmla="val 28141"/>
              <a:gd name="adj4" fmla="val 733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UNICEF</a:t>
            </a: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endParaRPr lang="fr-FR" sz="900" b="1" dirty="0">
              <a:solidFill>
                <a:srgbClr val="0070C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PAM</a:t>
            </a:r>
          </a:p>
        </p:txBody>
      </p:sp>
      <p:sp>
        <p:nvSpPr>
          <p:cNvPr id="90" name="Callout: Line 89">
            <a:extLst>
              <a:ext uri="{FF2B5EF4-FFF2-40B4-BE49-F238E27FC236}">
                <a16:creationId xmlns:a16="http://schemas.microsoft.com/office/drawing/2014/main" id="{F1BBFD81-EA4B-4624-95F1-423B9D90E6A1}"/>
              </a:ext>
            </a:extLst>
          </p:cNvPr>
          <p:cNvSpPr/>
          <p:nvPr/>
        </p:nvSpPr>
        <p:spPr>
          <a:xfrm>
            <a:off x="4608299" y="4624976"/>
            <a:ext cx="929403" cy="1135310"/>
          </a:xfrm>
          <a:prstGeom prst="borderCallout1">
            <a:avLst>
              <a:gd name="adj1" fmla="val 39033"/>
              <a:gd name="adj2" fmla="val -27733"/>
              <a:gd name="adj3" fmla="val 46005"/>
              <a:gd name="adj4" fmla="val 578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err="1">
                <a:solidFill>
                  <a:srgbClr val="FF0000"/>
                </a:solidFill>
                <a:latin typeface="Arial" pitchFamily="34" charset="0"/>
                <a:cs typeface="Arial" pitchFamily="34" charset="0"/>
              </a:rPr>
              <a:t>Concern</a:t>
            </a:r>
            <a:r>
              <a:rPr lang="fr-FR" sz="900" b="1" dirty="0">
                <a:solidFill>
                  <a:srgbClr val="FF0000"/>
                </a:solidFill>
                <a:latin typeface="Arial" pitchFamily="34" charset="0"/>
                <a:cs typeface="Arial" pitchFamily="34" charset="0"/>
              </a:rPr>
              <a:t> WW</a:t>
            </a:r>
          </a:p>
          <a:p>
            <a:r>
              <a:rPr lang="fr-FR" sz="900" b="1" dirty="0">
                <a:solidFill>
                  <a:srgbClr val="0070C0"/>
                </a:solidFill>
                <a:latin typeface="Arial" pitchFamily="34" charset="0"/>
                <a:cs typeface="Arial" pitchFamily="34" charset="0"/>
              </a:rPr>
              <a:t>UNICEF</a:t>
            </a: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endParaRPr lang="fr-FR" sz="900" b="1" dirty="0">
              <a:solidFill>
                <a:srgbClr val="0070C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Irlande</a:t>
            </a:r>
          </a:p>
          <a:p>
            <a:r>
              <a:rPr lang="fr-FR" sz="900" b="1" dirty="0">
                <a:solidFill>
                  <a:srgbClr val="A1187F"/>
                </a:solidFill>
                <a:latin typeface="Arial" pitchFamily="34" charset="0"/>
                <a:cs typeface="Arial" pitchFamily="34" charset="0"/>
              </a:rPr>
              <a:t>PAM</a:t>
            </a:r>
          </a:p>
        </p:txBody>
      </p:sp>
      <p:sp>
        <p:nvSpPr>
          <p:cNvPr id="82" name="Callout: Line 81">
            <a:extLst>
              <a:ext uri="{FF2B5EF4-FFF2-40B4-BE49-F238E27FC236}">
                <a16:creationId xmlns:a16="http://schemas.microsoft.com/office/drawing/2014/main" id="{935C1C87-F5EC-4613-8340-78CD021798E8}"/>
              </a:ext>
            </a:extLst>
          </p:cNvPr>
          <p:cNvSpPr/>
          <p:nvPr/>
        </p:nvSpPr>
        <p:spPr>
          <a:xfrm>
            <a:off x="5902128" y="2708261"/>
            <a:ext cx="690769" cy="2092252"/>
          </a:xfrm>
          <a:prstGeom prst="borderCallout1">
            <a:avLst>
              <a:gd name="adj1" fmla="val 93630"/>
              <a:gd name="adj2" fmla="val -233880"/>
              <a:gd name="adj3" fmla="val 84626"/>
              <a:gd name="adj4" fmla="val 467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BASE</a:t>
            </a:r>
          </a:p>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MSP</a:t>
            </a:r>
          </a:p>
          <a:p>
            <a:r>
              <a:rPr lang="fr-FR" sz="900" b="1" dirty="0">
                <a:solidFill>
                  <a:srgbClr val="FF0000"/>
                </a:solidFill>
                <a:latin typeface="Arial" pitchFamily="34" charset="0"/>
                <a:cs typeface="Arial" pitchFamily="34" charset="0"/>
              </a:rPr>
              <a:t>IRC</a:t>
            </a:r>
          </a:p>
          <a:p>
            <a:r>
              <a:rPr lang="fr-FR" sz="900" b="1" dirty="0">
                <a:solidFill>
                  <a:srgbClr val="0070C0"/>
                </a:solidFill>
                <a:latin typeface="Arial" pitchFamily="34" charset="0"/>
                <a:cs typeface="Arial" pitchFamily="34" charset="0"/>
              </a:rPr>
              <a:t>IRC</a:t>
            </a:r>
            <a:endParaRPr lang="fr-FR" sz="900" b="1" dirty="0">
              <a:solidFill>
                <a:srgbClr val="FF0000"/>
              </a:solidFill>
              <a:latin typeface="Arial" pitchFamily="34" charset="0"/>
              <a:cs typeface="Arial" pitchFamily="34" charset="0"/>
            </a:endParaRPr>
          </a:p>
          <a:p>
            <a:r>
              <a:rPr lang="fr-FR" sz="900" b="1" dirty="0">
                <a:solidFill>
                  <a:srgbClr val="0B76C2"/>
                </a:solidFill>
                <a:latin typeface="Arial" pitchFamily="34" charset="0"/>
                <a:cs typeface="Arial" pitchFamily="34" charset="0"/>
              </a:rPr>
              <a:t>Care</a:t>
            </a:r>
          </a:p>
          <a:p>
            <a:r>
              <a:rPr lang="fr-FR" sz="900" b="1" dirty="0">
                <a:solidFill>
                  <a:srgbClr val="0070C0"/>
                </a:solidFill>
                <a:latin typeface="Arial" pitchFamily="34" charset="0"/>
                <a:cs typeface="Arial" pitchFamily="34" charset="0"/>
              </a:rPr>
              <a:t>UNICEF</a:t>
            </a: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endParaRPr lang="fr-FR" sz="900" b="1" dirty="0">
              <a:solidFill>
                <a:srgbClr val="0B76C2"/>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UE</a:t>
            </a:r>
          </a:p>
          <a:p>
            <a:r>
              <a:rPr lang="fr-FR" sz="900" b="1" dirty="0">
                <a:solidFill>
                  <a:srgbClr val="A1187F"/>
                </a:solidFill>
                <a:latin typeface="Arial" pitchFamily="34" charset="0"/>
                <a:cs typeface="Arial" pitchFamily="34" charset="0"/>
              </a:rPr>
              <a:t>UNHCR</a:t>
            </a:r>
          </a:p>
          <a:p>
            <a:r>
              <a:rPr lang="fr-FR" sz="900" b="1" dirty="0">
                <a:solidFill>
                  <a:srgbClr val="A1187F"/>
                </a:solidFill>
                <a:latin typeface="Arial" pitchFamily="34" charset="0"/>
                <a:cs typeface="Arial" pitchFamily="34" charset="0"/>
              </a:rPr>
              <a:t>BPRM</a:t>
            </a:r>
          </a:p>
          <a:p>
            <a:r>
              <a:rPr lang="fr-FR" sz="900" b="1" dirty="0">
                <a:solidFill>
                  <a:srgbClr val="A1187F"/>
                </a:solidFill>
                <a:latin typeface="Arial" pitchFamily="34" charset="0"/>
                <a:cs typeface="Arial" pitchFamily="34" charset="0"/>
              </a:rPr>
              <a:t>PAM</a:t>
            </a:r>
          </a:p>
        </p:txBody>
      </p:sp>
      <p:sp>
        <p:nvSpPr>
          <p:cNvPr id="91" name="Callout: Line 90">
            <a:extLst>
              <a:ext uri="{FF2B5EF4-FFF2-40B4-BE49-F238E27FC236}">
                <a16:creationId xmlns:a16="http://schemas.microsoft.com/office/drawing/2014/main" id="{47E0C40E-B22F-4588-93A8-1EA11B1BE7B7}"/>
              </a:ext>
            </a:extLst>
          </p:cNvPr>
          <p:cNvSpPr/>
          <p:nvPr/>
        </p:nvSpPr>
        <p:spPr>
          <a:xfrm>
            <a:off x="3496005" y="5991698"/>
            <a:ext cx="610391" cy="797435"/>
          </a:xfrm>
          <a:prstGeom prst="borderCallout1">
            <a:avLst>
              <a:gd name="adj1" fmla="val -11092"/>
              <a:gd name="adj2" fmla="val -17992"/>
              <a:gd name="adj3" fmla="val 18567"/>
              <a:gd name="adj4" fmla="val 496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UNICEF</a:t>
            </a: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DFID</a:t>
            </a:r>
          </a:p>
          <a:p>
            <a:r>
              <a:rPr lang="fr-FR" sz="900" b="1" dirty="0">
                <a:solidFill>
                  <a:srgbClr val="A1187F"/>
                </a:solidFill>
                <a:latin typeface="Arial" pitchFamily="34" charset="0"/>
                <a:cs typeface="Arial" pitchFamily="34" charset="0"/>
              </a:rPr>
              <a:t>USAID</a:t>
            </a:r>
          </a:p>
        </p:txBody>
      </p:sp>
      <p:sp>
        <p:nvSpPr>
          <p:cNvPr id="93" name="TextBox 92">
            <a:extLst>
              <a:ext uri="{FF2B5EF4-FFF2-40B4-BE49-F238E27FC236}">
                <a16:creationId xmlns:a16="http://schemas.microsoft.com/office/drawing/2014/main" id="{04FFDEC0-1CA0-4588-8FB3-93C3878C44B4}"/>
              </a:ext>
            </a:extLst>
          </p:cNvPr>
          <p:cNvSpPr txBox="1"/>
          <p:nvPr/>
        </p:nvSpPr>
        <p:spPr>
          <a:xfrm>
            <a:off x="7586296" y="4894979"/>
            <a:ext cx="3698801" cy="1366698"/>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17 provinces.</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Wadi </a:t>
            </a:r>
            <a:r>
              <a:rPr lang="en-US" sz="1100" dirty="0" err="1">
                <a:solidFill>
                  <a:srgbClr val="000000"/>
                </a:solidFill>
                <a:latin typeface="Arial" pitchFamily="34" charset="0"/>
                <a:cs typeface="Arial" pitchFamily="34" charset="0"/>
              </a:rPr>
              <a:t>Fira</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Ouaddai</a:t>
            </a:r>
            <a:r>
              <a:rPr lang="en-US" sz="1100" dirty="0">
                <a:solidFill>
                  <a:srgbClr val="000000"/>
                </a:solidFill>
                <a:latin typeface="Arial" pitchFamily="34" charset="0"/>
                <a:cs typeface="Arial" pitchFamily="34" charset="0"/>
              </a:rPr>
              <a:t>, Ndjamena, </a:t>
            </a:r>
            <a:r>
              <a:rPr lang="en-US" sz="1100" dirty="0" err="1">
                <a:solidFill>
                  <a:srgbClr val="000000"/>
                </a:solidFill>
                <a:latin typeface="Arial" pitchFamily="34" charset="0"/>
                <a:cs typeface="Arial" pitchFamily="34" charset="0"/>
              </a:rPr>
              <a:t>Logone</a:t>
            </a:r>
            <a:r>
              <a:rPr lang="en-US" sz="1100" dirty="0">
                <a:solidFill>
                  <a:srgbClr val="000000"/>
                </a:solidFill>
                <a:latin typeface="Arial" pitchFamily="34" charset="0"/>
                <a:cs typeface="Arial" pitchFamily="34" charset="0"/>
              </a:rPr>
              <a:t> Oriental et Lac </a:t>
            </a:r>
            <a:r>
              <a:rPr lang="en-US" sz="1100" dirty="0" err="1">
                <a:solidFill>
                  <a:srgbClr val="000000"/>
                </a:solidFill>
                <a:latin typeface="Arial" pitchFamily="34" charset="0"/>
                <a:cs typeface="Arial" pitchFamily="34" charset="0"/>
              </a:rPr>
              <a:t>ont</a:t>
            </a:r>
            <a:r>
              <a:rPr lang="en-US" sz="1100" dirty="0">
                <a:solidFill>
                  <a:srgbClr val="000000"/>
                </a:solidFill>
                <a:latin typeface="Arial" pitchFamily="34" charset="0"/>
                <a:cs typeface="Arial" pitchFamily="34" charset="0"/>
              </a:rPr>
              <a:t> la plus </a:t>
            </a:r>
            <a:r>
              <a:rPr lang="en-US" sz="1100" dirty="0" err="1">
                <a:solidFill>
                  <a:srgbClr val="000000"/>
                </a:solidFill>
                <a:latin typeface="Arial" pitchFamily="34" charset="0"/>
                <a:cs typeface="Arial" pitchFamily="34" charset="0"/>
              </a:rPr>
              <a:t>grande</a:t>
            </a:r>
            <a:r>
              <a:rPr lang="en-US" sz="1100" dirty="0">
                <a:solidFill>
                  <a:srgbClr val="000000"/>
                </a:solidFill>
                <a:latin typeface="Arial" pitchFamily="34" charset="0"/>
                <a:cs typeface="Arial" pitchFamily="34" charset="0"/>
              </a:rPr>
              <a:t> presence de parties </a:t>
            </a:r>
            <a:r>
              <a:rPr lang="en-US" sz="1100" dirty="0" err="1">
                <a:solidFill>
                  <a:srgbClr val="000000"/>
                </a:solidFill>
                <a:latin typeface="Arial" pitchFamily="34" charset="0"/>
                <a:cs typeface="Arial" pitchFamily="34" charset="0"/>
              </a:rPr>
              <a:t>prenantes</a:t>
            </a:r>
            <a:r>
              <a:rPr lang="en-US" sz="1100" dirty="0">
                <a:solidFill>
                  <a:srgbClr val="000000"/>
                </a:solidFill>
                <a:latin typeface="Arial" pitchFamily="34" charset="0"/>
                <a:cs typeface="Arial" pitchFamily="34" charset="0"/>
              </a:rPr>
              <a:t> </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Salamat (</a:t>
            </a:r>
            <a:r>
              <a:rPr lang="en-US" sz="1100" dirty="0" err="1">
                <a:solidFill>
                  <a:srgbClr val="000000"/>
                </a:solidFill>
                <a:latin typeface="Arial" pitchFamily="34" charset="0"/>
                <a:cs typeface="Arial" pitchFamily="34" charset="0"/>
              </a:rPr>
              <a:t>ou</a:t>
            </a:r>
            <a:r>
              <a:rPr lang="en-US" sz="1100" dirty="0">
                <a:solidFill>
                  <a:srgbClr val="000000"/>
                </a:solidFill>
                <a:latin typeface="Arial" pitchFamily="34" charset="0"/>
                <a:cs typeface="Arial" pitchFamily="34" charset="0"/>
              </a:rPr>
              <a:t> MSP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le </a:t>
            </a:r>
            <a:r>
              <a:rPr lang="en-US" sz="1100" dirty="0" err="1">
                <a:solidFill>
                  <a:srgbClr val="000000"/>
                </a:solidFill>
                <a:latin typeface="Arial" pitchFamily="34" charset="0"/>
                <a:cs typeface="Arial" pitchFamily="34" charset="0"/>
              </a:rPr>
              <a:t>seul</a:t>
            </a:r>
            <a:r>
              <a:rPr lang="en-US" sz="1100" dirty="0">
                <a:solidFill>
                  <a:srgbClr val="000000"/>
                </a:solidFill>
                <a:latin typeface="Arial" pitchFamily="34" charset="0"/>
                <a:cs typeface="Arial" pitchFamily="34" charset="0"/>
              </a:rPr>
              <a:t> executant) et </a:t>
            </a:r>
            <a:r>
              <a:rPr lang="en-US" sz="1100" dirty="0" err="1">
                <a:solidFill>
                  <a:srgbClr val="000000"/>
                </a:solidFill>
                <a:latin typeface="Arial" pitchFamily="34" charset="0"/>
                <a:cs typeface="Arial" pitchFamily="34" charset="0"/>
              </a:rPr>
              <a:t>Guera</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ont</a:t>
            </a:r>
            <a:r>
              <a:rPr lang="en-US" sz="1100" dirty="0">
                <a:solidFill>
                  <a:srgbClr val="000000"/>
                </a:solidFill>
                <a:latin typeface="Arial" pitchFamily="34" charset="0"/>
                <a:cs typeface="Arial" pitchFamily="34" charset="0"/>
              </a:rPr>
              <a:t> les couvertures de </a:t>
            </a:r>
            <a:r>
              <a:rPr lang="en-US" sz="1100" dirty="0" err="1">
                <a:solidFill>
                  <a:srgbClr val="000000"/>
                </a:solidFill>
                <a:latin typeface="Arial" pitchFamily="34" charset="0"/>
                <a:cs typeface="Arial" pitchFamily="34" charset="0"/>
              </a:rPr>
              <a:t>groupe</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cible</a:t>
            </a:r>
            <a:r>
              <a:rPr lang="en-US" sz="1100" dirty="0">
                <a:solidFill>
                  <a:srgbClr val="000000"/>
                </a:solidFill>
                <a:latin typeface="Arial" pitchFamily="34" charset="0"/>
                <a:cs typeface="Arial" pitchFamily="34" charset="0"/>
              </a:rPr>
              <a:t> les plus </a:t>
            </a:r>
            <a:r>
              <a:rPr lang="en-US" sz="1100" dirty="0" err="1">
                <a:solidFill>
                  <a:srgbClr val="000000"/>
                </a:solidFill>
                <a:latin typeface="Arial" pitchFamily="34" charset="0"/>
                <a:cs typeface="Arial" pitchFamily="34" charset="0"/>
              </a:rPr>
              <a:t>elevées</a:t>
            </a:r>
            <a:r>
              <a:rPr lang="en-US" sz="1100" dirty="0">
                <a:solidFill>
                  <a:srgbClr val="000000"/>
                </a:solidFill>
                <a:latin typeface="Arial" pitchFamily="34" charset="0"/>
                <a:cs typeface="Arial" pitchFamily="34" charset="0"/>
              </a:rPr>
              <a:t>.</a:t>
            </a:r>
          </a:p>
          <a:p>
            <a:pPr marL="171450" indent="-171450">
              <a:buFont typeface="Arial" panose="020B0604020202020204" pitchFamily="34" charset="0"/>
              <a:buChar char="•"/>
            </a:pPr>
            <a:endParaRPr lang="en-US" sz="1100" dirty="0">
              <a:solidFill>
                <a:srgbClr val="000000"/>
              </a:solidFill>
              <a:latin typeface="Arial" pitchFamily="34" charset="0"/>
              <a:cs typeface="Arial" pitchFamily="34" charset="0"/>
            </a:endParaRPr>
          </a:p>
          <a:p>
            <a:pPr marL="171450" indent="-171450" algn="ctr">
              <a:buFont typeface="Arial" panose="020B0604020202020204" pitchFamily="34" charset="0"/>
              <a:buChar char="•"/>
            </a:pPr>
            <a:endParaRPr lang="en-US" sz="1100" dirty="0">
              <a:solidFill>
                <a:srgbClr val="000000"/>
              </a:solidFill>
              <a:latin typeface="Arial" pitchFamily="34" charset="0"/>
              <a:cs typeface="Arial" pitchFamily="34" charset="0"/>
            </a:endParaRPr>
          </a:p>
        </p:txBody>
      </p:sp>
      <p:pic>
        <p:nvPicPr>
          <p:cNvPr id="92" name="Picture 91" descr="A screenshot of a cell phone&#10;&#10;Description generated with high confidence">
            <a:extLst>
              <a:ext uri="{FF2B5EF4-FFF2-40B4-BE49-F238E27FC236}">
                <a16:creationId xmlns:a16="http://schemas.microsoft.com/office/drawing/2014/main" id="{A0E83A55-9733-4114-BDEF-F6D2378AE8B2}"/>
              </a:ext>
            </a:extLst>
          </p:cNvPr>
          <p:cNvPicPr>
            <a:picLocks noChangeAspect="1"/>
          </p:cNvPicPr>
          <p:nvPr/>
        </p:nvPicPr>
        <p:blipFill>
          <a:blip r:embed="rId4"/>
          <a:stretch>
            <a:fillRect/>
          </a:stretch>
        </p:blipFill>
        <p:spPr>
          <a:xfrm>
            <a:off x="10670384" y="468893"/>
            <a:ext cx="1401154" cy="817230"/>
          </a:xfrm>
          <a:prstGeom prst="rect">
            <a:avLst/>
          </a:prstGeom>
        </p:spPr>
      </p:pic>
    </p:spTree>
    <p:extLst>
      <p:ext uri="{BB962C8B-B14F-4D97-AF65-F5344CB8AC3E}">
        <p14:creationId xmlns:p14="http://schemas.microsoft.com/office/powerpoint/2010/main" val="2365198543"/>
      </p:ext>
    </p:extLst>
  </p:cSld>
  <p:clrMapOvr>
    <a:overrideClrMapping bg1="lt1" tx1="dk1" bg2="lt2" tx2="dk2" accent1="accent1" accent2="accent2" accent3="accent3" accent4="accent4" accent5="accent5" accent6="accent6" hlink="hlink" folHlink="folHlink"/>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0A4220-1164-43C0-83FF-0A6A8649E690}"/>
              </a:ext>
            </a:extLst>
          </p:cNvPr>
          <p:cNvSpPr>
            <a:spLocks noGrp="1"/>
          </p:cNvSpPr>
          <p:nvPr>
            <p:ph type="title"/>
          </p:nvPr>
        </p:nvSpPr>
        <p:spPr/>
        <p:txBody>
          <a:bodyPr/>
          <a:lstStyle/>
          <a:p>
            <a:pPr fontAlgn="ctr"/>
            <a:r>
              <a:rPr lang="fr-FR" dirty="0">
                <a:solidFill>
                  <a:srgbClr val="FFFFFF"/>
                </a:solidFill>
                <a:latin typeface="Calibri" panose="020F0502020204030204" pitchFamily="34" charset="0"/>
              </a:rPr>
              <a:t>Sécurité Alimentaire</a:t>
            </a:r>
          </a:p>
        </p:txBody>
      </p:sp>
    </p:spTree>
    <p:extLst>
      <p:ext uri="{BB962C8B-B14F-4D97-AF65-F5344CB8AC3E}">
        <p14:creationId xmlns:p14="http://schemas.microsoft.com/office/powerpoint/2010/main" val="110191707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Rectangle 93">
            <a:extLst>
              <a:ext uri="{FF2B5EF4-FFF2-40B4-BE49-F238E27FC236}">
                <a16:creationId xmlns:a16="http://schemas.microsoft.com/office/drawing/2014/main" id="{E5FE7304-EB1D-4559-AC55-96EC8A53DDA7}"/>
              </a:ext>
            </a:extLst>
          </p:cNvPr>
          <p:cNvSpPr/>
          <p:nvPr/>
        </p:nvSpPr>
        <p:spPr>
          <a:xfrm>
            <a:off x="6920509" y="5588172"/>
            <a:ext cx="2754714" cy="256805"/>
          </a:xfrm>
          <a:prstGeom prst="rect">
            <a:avLst/>
          </a:prstGeom>
          <a:noFill/>
          <a:ln w="9525" cap="flat" cmpd="sng" algn="ctr">
            <a:noFill/>
            <a:prstDash val="solid"/>
          </a:ln>
          <a:effectLst/>
        </p:spPr>
        <p:txBody>
          <a:bodyPr lIns="0" tIns="89999" rIns="0" bIns="89999" rtlCol="0" anchor="b" anchorCtr="0"/>
          <a:lstStyle/>
          <a:p>
            <a:pPr lvl="0" defTabSz="457200">
              <a:defRPr/>
            </a:pPr>
            <a:r>
              <a:rPr lang="fr-FR" sz="1000" b="1" kern="0" dirty="0">
                <a:solidFill>
                  <a:srgbClr val="000000"/>
                </a:solidFill>
                <a:cs typeface="Arial" panose="020B0604020202020204" pitchFamily="34" charset="0"/>
              </a:rPr>
              <a:t>Prévalence des ménages avec une consommation alimentaire pauvre ou limite</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95" name="Rectangle 94">
            <a:extLst>
              <a:ext uri="{FF2B5EF4-FFF2-40B4-BE49-F238E27FC236}">
                <a16:creationId xmlns:a16="http://schemas.microsoft.com/office/drawing/2014/main" id="{6398F840-B391-460D-A52A-17BF052D92CD}"/>
              </a:ext>
            </a:extLst>
          </p:cNvPr>
          <p:cNvSpPr/>
          <p:nvPr/>
        </p:nvSpPr>
        <p:spPr>
          <a:xfrm>
            <a:off x="6926844" y="5842582"/>
            <a:ext cx="257015" cy="130578"/>
          </a:xfrm>
          <a:prstGeom prst="rect">
            <a:avLst/>
          </a:prstGeom>
          <a:solidFill>
            <a:srgbClr val="FEEAE1"/>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6" name="Rectangle 95">
            <a:extLst>
              <a:ext uri="{FF2B5EF4-FFF2-40B4-BE49-F238E27FC236}">
                <a16:creationId xmlns:a16="http://schemas.microsoft.com/office/drawing/2014/main" id="{C27F14B5-1FD3-434E-B207-D7307AE05C9E}"/>
              </a:ext>
            </a:extLst>
          </p:cNvPr>
          <p:cNvSpPr/>
          <p:nvPr/>
        </p:nvSpPr>
        <p:spPr>
          <a:xfrm>
            <a:off x="6926844" y="6016149"/>
            <a:ext cx="257015" cy="130578"/>
          </a:xfrm>
          <a:prstGeom prst="rect">
            <a:avLst/>
          </a:prstGeom>
          <a:solidFill>
            <a:srgbClr val="FEBB9C"/>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7" name="Rectangle 96">
            <a:extLst>
              <a:ext uri="{FF2B5EF4-FFF2-40B4-BE49-F238E27FC236}">
                <a16:creationId xmlns:a16="http://schemas.microsoft.com/office/drawing/2014/main" id="{B9D5AC2A-EE51-43BF-B11E-342EB93FB836}"/>
              </a:ext>
            </a:extLst>
          </p:cNvPr>
          <p:cNvSpPr/>
          <p:nvPr/>
        </p:nvSpPr>
        <p:spPr>
          <a:xfrm>
            <a:off x="6926844" y="6189715"/>
            <a:ext cx="257015" cy="130578"/>
          </a:xfrm>
          <a:prstGeom prst="rect">
            <a:avLst/>
          </a:prstGeom>
          <a:solidFill>
            <a:srgbClr val="FC896E"/>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8" name="TextBox 97">
            <a:extLst>
              <a:ext uri="{FF2B5EF4-FFF2-40B4-BE49-F238E27FC236}">
                <a16:creationId xmlns:a16="http://schemas.microsoft.com/office/drawing/2014/main" id="{14599590-A615-491C-91DC-DD453C754A14}"/>
              </a:ext>
            </a:extLst>
          </p:cNvPr>
          <p:cNvSpPr txBox="1"/>
          <p:nvPr/>
        </p:nvSpPr>
        <p:spPr>
          <a:xfrm>
            <a:off x="7244405" y="5819273"/>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1-25%</a:t>
            </a:r>
          </a:p>
        </p:txBody>
      </p:sp>
      <p:sp>
        <p:nvSpPr>
          <p:cNvPr id="99" name="TextBox 98">
            <a:extLst>
              <a:ext uri="{FF2B5EF4-FFF2-40B4-BE49-F238E27FC236}">
                <a16:creationId xmlns:a16="http://schemas.microsoft.com/office/drawing/2014/main" id="{0B673B10-E89E-4BFC-BCF0-8F2B4AF23C17}"/>
              </a:ext>
            </a:extLst>
          </p:cNvPr>
          <p:cNvSpPr txBox="1"/>
          <p:nvPr/>
        </p:nvSpPr>
        <p:spPr>
          <a:xfrm>
            <a:off x="7244407" y="6020975"/>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25-45%</a:t>
            </a:r>
          </a:p>
        </p:txBody>
      </p:sp>
      <p:sp>
        <p:nvSpPr>
          <p:cNvPr id="100" name="TextBox 99">
            <a:extLst>
              <a:ext uri="{FF2B5EF4-FFF2-40B4-BE49-F238E27FC236}">
                <a16:creationId xmlns:a16="http://schemas.microsoft.com/office/drawing/2014/main" id="{24CF9739-13BD-4350-A156-17E31ED3315F}"/>
              </a:ext>
            </a:extLst>
          </p:cNvPr>
          <p:cNvSpPr txBox="1"/>
          <p:nvPr/>
        </p:nvSpPr>
        <p:spPr>
          <a:xfrm>
            <a:off x="7244407" y="6195862"/>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45-70%</a:t>
            </a:r>
          </a:p>
        </p:txBody>
      </p:sp>
      <p:sp>
        <p:nvSpPr>
          <p:cNvPr id="101" name="TextBox 100">
            <a:extLst>
              <a:ext uri="{FF2B5EF4-FFF2-40B4-BE49-F238E27FC236}">
                <a16:creationId xmlns:a16="http://schemas.microsoft.com/office/drawing/2014/main" id="{03FE4BA0-151F-4FA3-BE3F-B9B1D06FD891}"/>
              </a:ext>
            </a:extLst>
          </p:cNvPr>
          <p:cNvSpPr txBox="1"/>
          <p:nvPr/>
        </p:nvSpPr>
        <p:spPr>
          <a:xfrm>
            <a:off x="7244407" y="6370749"/>
            <a:ext cx="753808" cy="153888"/>
          </a:xfrm>
          <a:prstGeom prst="rect">
            <a:avLst/>
          </a:prstGeom>
          <a:noFill/>
        </p:spPr>
        <p:txBody>
          <a:bodyPr wrap="square" lIns="0" tIns="0" rIns="0" bIns="0" rtlCol="0" anchor="t">
            <a:spAutoFit/>
          </a:bodyPr>
          <a:lstStyle/>
          <a:p>
            <a:r>
              <a:rPr lang="en-US" sz="1000" dirty="0">
                <a:solidFill>
                  <a:srgbClr val="000000"/>
                </a:solidFill>
              </a:rPr>
              <a:t>70-90%</a:t>
            </a:r>
            <a:endParaRPr lang="en-GB" sz="1000" dirty="0">
              <a:solidFill>
                <a:srgbClr val="000000"/>
              </a:solidFill>
              <a:latin typeface="Arial" panose="020B0604020202020204" pitchFamily="34" charset="0"/>
              <a:cs typeface="Arial" pitchFamily="34" charset="0"/>
            </a:endParaRPr>
          </a:p>
        </p:txBody>
      </p:sp>
      <p:sp>
        <p:nvSpPr>
          <p:cNvPr id="102" name="Rectangle 101">
            <a:extLst>
              <a:ext uri="{FF2B5EF4-FFF2-40B4-BE49-F238E27FC236}">
                <a16:creationId xmlns:a16="http://schemas.microsoft.com/office/drawing/2014/main" id="{7DB98782-3B77-4E93-AA2B-36BCEF252A48}"/>
              </a:ext>
            </a:extLst>
          </p:cNvPr>
          <p:cNvSpPr/>
          <p:nvPr/>
        </p:nvSpPr>
        <p:spPr>
          <a:xfrm>
            <a:off x="6926843" y="6370749"/>
            <a:ext cx="257015" cy="130578"/>
          </a:xfrm>
          <a:prstGeom prst="rect">
            <a:avLst/>
          </a:prstGeom>
          <a:solidFill>
            <a:srgbClr val="E55851"/>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3" name="TextBox 112">
            <a:extLst>
              <a:ext uri="{FF2B5EF4-FFF2-40B4-BE49-F238E27FC236}">
                <a16:creationId xmlns:a16="http://schemas.microsoft.com/office/drawing/2014/main" id="{5A7007F4-33C5-4201-94DB-50F6FF95287C}"/>
              </a:ext>
            </a:extLst>
          </p:cNvPr>
          <p:cNvSpPr txBox="1"/>
          <p:nvPr/>
        </p:nvSpPr>
        <p:spPr>
          <a:xfrm>
            <a:off x="7244405" y="6563486"/>
            <a:ext cx="753808" cy="153888"/>
          </a:xfrm>
          <a:prstGeom prst="rect">
            <a:avLst/>
          </a:prstGeom>
          <a:noFill/>
        </p:spPr>
        <p:txBody>
          <a:bodyPr wrap="square" lIns="0" tIns="0" rIns="0" bIns="0" rtlCol="0" anchor="t">
            <a:spAutoFit/>
          </a:bodyPr>
          <a:lstStyle/>
          <a:p>
            <a:r>
              <a:rPr lang="en-US" sz="1000" dirty="0">
                <a:solidFill>
                  <a:srgbClr val="000000"/>
                </a:solidFill>
              </a:rPr>
              <a:t>&gt;90%</a:t>
            </a:r>
            <a:endParaRPr lang="en-GB" sz="1000" dirty="0">
              <a:solidFill>
                <a:srgbClr val="000000"/>
              </a:solidFill>
              <a:latin typeface="Arial" panose="020B0604020202020204" pitchFamily="34" charset="0"/>
              <a:cs typeface="Arial" pitchFamily="34" charset="0"/>
            </a:endParaRPr>
          </a:p>
        </p:txBody>
      </p:sp>
      <p:sp>
        <p:nvSpPr>
          <p:cNvPr id="114" name="Rectangle 113">
            <a:extLst>
              <a:ext uri="{FF2B5EF4-FFF2-40B4-BE49-F238E27FC236}">
                <a16:creationId xmlns:a16="http://schemas.microsoft.com/office/drawing/2014/main" id="{9F3002F1-B85F-49C3-AF22-ECEC1F45D0E8}"/>
              </a:ext>
            </a:extLst>
          </p:cNvPr>
          <p:cNvSpPr/>
          <p:nvPr/>
        </p:nvSpPr>
        <p:spPr>
          <a:xfrm>
            <a:off x="6920509" y="6552242"/>
            <a:ext cx="257015" cy="130578"/>
          </a:xfrm>
          <a:prstGeom prst="rect">
            <a:avLst/>
          </a:prstGeom>
          <a:solidFill>
            <a:srgbClr val="B04341"/>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5" name="Title 1">
            <a:extLst>
              <a:ext uri="{FF2B5EF4-FFF2-40B4-BE49-F238E27FC236}">
                <a16:creationId xmlns:a16="http://schemas.microsoft.com/office/drawing/2014/main" id="{C96F3890-1E02-47ED-81B3-240013A9DC8C}"/>
              </a:ext>
            </a:extLst>
          </p:cNvPr>
          <p:cNvSpPr>
            <a:spLocks noGrp="1"/>
          </p:cNvSpPr>
          <p:nvPr>
            <p:ph type="title"/>
          </p:nvPr>
        </p:nvSpPr>
        <p:spPr>
          <a:xfrm>
            <a:off x="561730" y="140626"/>
            <a:ext cx="11068539" cy="831850"/>
          </a:xfrm>
        </p:spPr>
        <p:txBody>
          <a:bodyPr/>
          <a:lstStyle/>
          <a:p>
            <a:r>
              <a:rPr lang="fr-FR" sz="2000" dirty="0">
                <a:cs typeface="Arial" pitchFamily="34" charset="0"/>
              </a:rPr>
              <a:t>Quelle est la différence géographique en insécurité alimentaire? </a:t>
            </a:r>
            <a:br>
              <a:rPr lang="fr-FR" sz="3200" dirty="0">
                <a:cs typeface="Arial" pitchFamily="34" charset="0"/>
              </a:rPr>
            </a:br>
            <a:r>
              <a:rPr lang="fr-FR" sz="1400" dirty="0">
                <a:solidFill>
                  <a:srgbClr val="0070C0"/>
                </a:solidFill>
                <a:cs typeface="Arial" pitchFamily="34" charset="0"/>
              </a:rPr>
              <a:t>Les provinces du Lac et Wadi </a:t>
            </a:r>
            <a:r>
              <a:rPr lang="fr-FR" sz="1400" dirty="0" err="1">
                <a:solidFill>
                  <a:srgbClr val="0070C0"/>
                </a:solidFill>
                <a:cs typeface="Arial" pitchFamily="34" charset="0"/>
              </a:rPr>
              <a:t>Fira</a:t>
            </a:r>
            <a:r>
              <a:rPr lang="fr-FR" sz="1400" dirty="0">
                <a:solidFill>
                  <a:srgbClr val="0070C0"/>
                </a:solidFill>
                <a:cs typeface="Arial" pitchFamily="34" charset="0"/>
              </a:rPr>
              <a:t>, suivies par Kanem, Bahr el Ghazel et </a:t>
            </a:r>
            <a:r>
              <a:rPr lang="fr-FR" sz="1400" dirty="0" err="1">
                <a:solidFill>
                  <a:srgbClr val="0070C0"/>
                </a:solidFill>
                <a:cs typeface="Arial" pitchFamily="34" charset="0"/>
              </a:rPr>
              <a:t>Guera</a:t>
            </a:r>
            <a:r>
              <a:rPr lang="fr-FR" sz="1400" dirty="0">
                <a:solidFill>
                  <a:srgbClr val="0070C0"/>
                </a:solidFill>
                <a:cs typeface="Arial" pitchFamily="34" charset="0"/>
              </a:rPr>
              <a:t> ont les prévalences d’</a:t>
            </a:r>
            <a:r>
              <a:rPr lang="fr-FR" sz="1400" dirty="0" err="1">
                <a:solidFill>
                  <a:srgbClr val="0070C0"/>
                </a:solidFill>
                <a:cs typeface="Arial" pitchFamily="34" charset="0"/>
              </a:rPr>
              <a:t>insecurité</a:t>
            </a:r>
            <a:r>
              <a:rPr lang="fr-FR" sz="1400" dirty="0">
                <a:solidFill>
                  <a:srgbClr val="0070C0"/>
                </a:solidFill>
                <a:cs typeface="Arial" pitchFamily="34" charset="0"/>
              </a:rPr>
              <a:t>                           alimentaire les plus élevées. </a:t>
            </a:r>
            <a:endParaRPr lang="en-US" sz="1400" dirty="0"/>
          </a:p>
        </p:txBody>
      </p:sp>
      <p:sp>
        <p:nvSpPr>
          <p:cNvPr id="18" name="ColumnHeader">
            <a:extLst>
              <a:ext uri="{FF2B5EF4-FFF2-40B4-BE49-F238E27FC236}">
                <a16:creationId xmlns:a16="http://schemas.microsoft.com/office/drawing/2014/main" id="{8DDDB911-2D31-45C3-99CE-B07AB2ABF905}"/>
              </a:ext>
            </a:extLst>
          </p:cNvPr>
          <p:cNvSpPr>
            <a:spLocks noChangeArrowheads="1"/>
          </p:cNvSpPr>
          <p:nvPr/>
        </p:nvSpPr>
        <p:spPr bwMode="gray">
          <a:xfrm>
            <a:off x="2719360" y="1203276"/>
            <a:ext cx="4757526"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a:t>
            </a:r>
            <a:r>
              <a:rPr lang="en-US" sz="1200" b="1" dirty="0" err="1">
                <a:latin typeface="Arial" pitchFamily="34" charset="0"/>
                <a:cs typeface="Arial" pitchFamily="34" charset="0"/>
              </a:rPr>
              <a:t>répartition</a:t>
            </a:r>
            <a:r>
              <a:rPr lang="en-US" sz="1200" b="1" dirty="0">
                <a:latin typeface="Arial" pitchFamily="34" charset="0"/>
                <a:cs typeface="Arial" pitchFamily="34" charset="0"/>
              </a:rPr>
              <a:t>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a:t>
            </a:r>
            <a:r>
              <a:rPr lang="en-US" sz="1200" b="1" dirty="0" err="1">
                <a:latin typeface="Arial" pitchFamily="34" charset="0"/>
                <a:cs typeface="Arial" pitchFamily="34" charset="0"/>
              </a:rPr>
              <a:t>d’insecurité</a:t>
            </a:r>
            <a:r>
              <a:rPr lang="en-US" sz="1200" b="1" dirty="0">
                <a:latin typeface="Arial" pitchFamily="34" charset="0"/>
                <a:cs typeface="Arial" pitchFamily="34" charset="0"/>
              </a:rPr>
              <a:t> </a:t>
            </a:r>
            <a:r>
              <a:rPr lang="en-US" sz="1200" b="1" dirty="0" err="1">
                <a:latin typeface="Arial" pitchFamily="34" charset="0"/>
                <a:cs typeface="Arial" pitchFamily="34" charset="0"/>
              </a:rPr>
              <a:t>alimentaire</a:t>
            </a:r>
            <a:endParaRPr lang="fr-FR" sz="1200" b="1" dirty="0">
              <a:latin typeface="Arial" pitchFamily="34" charset="0"/>
              <a:cs typeface="Arial" pitchFamily="34" charset="0"/>
            </a:endParaRPr>
          </a:p>
        </p:txBody>
      </p:sp>
      <p:pic>
        <p:nvPicPr>
          <p:cNvPr id="4" name="Picture 3" descr="A picture containing text, map&#10;&#10;Description generated with very high confidence">
            <a:extLst>
              <a:ext uri="{FF2B5EF4-FFF2-40B4-BE49-F238E27FC236}">
                <a16:creationId xmlns:a16="http://schemas.microsoft.com/office/drawing/2014/main" id="{5BBE5DCC-29BC-4C94-ADEA-72B3DB4245BA}"/>
              </a:ext>
            </a:extLst>
          </p:cNvPr>
          <p:cNvPicPr>
            <a:picLocks noChangeAspect="1"/>
          </p:cNvPicPr>
          <p:nvPr/>
        </p:nvPicPr>
        <p:blipFill rotWithShape="1">
          <a:blip r:embed="rId3">
            <a:extLst>
              <a:ext uri="{28A0092B-C50C-407E-A947-70E740481C1C}">
                <a14:useLocalDpi xmlns:a14="http://schemas.microsoft.com/office/drawing/2010/main" val="0"/>
              </a:ext>
            </a:extLst>
          </a:blip>
          <a:srcRect l="7309" t="3734" r="9042" b="4080"/>
          <a:stretch/>
        </p:blipFill>
        <p:spPr>
          <a:xfrm>
            <a:off x="3467452" y="1835259"/>
            <a:ext cx="3261343" cy="4882115"/>
          </a:xfrm>
          <a:prstGeom prst="rect">
            <a:avLst/>
          </a:prstGeom>
        </p:spPr>
      </p:pic>
      <p:sp>
        <p:nvSpPr>
          <p:cNvPr id="16" name="Oval 15">
            <a:extLst>
              <a:ext uri="{FF2B5EF4-FFF2-40B4-BE49-F238E27FC236}">
                <a16:creationId xmlns:a16="http://schemas.microsoft.com/office/drawing/2014/main" id="{E8659CE3-3FEA-4A48-992D-62C596301EAA}"/>
              </a:ext>
            </a:extLst>
          </p:cNvPr>
          <p:cNvSpPr/>
          <p:nvPr/>
        </p:nvSpPr>
        <p:spPr>
          <a:xfrm>
            <a:off x="3384189" y="4573633"/>
            <a:ext cx="720883" cy="437745"/>
          </a:xfrm>
          <a:prstGeom prst="ellipse">
            <a:avLst/>
          </a:prstGeom>
          <a:noFill/>
          <a:ln>
            <a:solidFill>
              <a:srgbClr val="FF0000"/>
            </a:solidFill>
            <a:prstDash val="sysDash"/>
          </a:ln>
        </p:spPr>
        <p:style>
          <a:lnRef idx="2">
            <a:schemeClr val="accent5"/>
          </a:lnRef>
          <a:fillRef idx="1">
            <a:schemeClr val="lt1"/>
          </a:fillRef>
          <a:effectRef idx="0">
            <a:schemeClr val="accent5"/>
          </a:effectRef>
          <a:fontRef idx="minor">
            <a:schemeClr val="dk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sp>
        <p:nvSpPr>
          <p:cNvPr id="17" name="Oval 16">
            <a:extLst>
              <a:ext uri="{FF2B5EF4-FFF2-40B4-BE49-F238E27FC236}">
                <a16:creationId xmlns:a16="http://schemas.microsoft.com/office/drawing/2014/main" id="{2C616A7A-01A3-4CC9-A3B1-C04C220E9A56}"/>
              </a:ext>
            </a:extLst>
          </p:cNvPr>
          <p:cNvSpPr/>
          <p:nvPr/>
        </p:nvSpPr>
        <p:spPr>
          <a:xfrm>
            <a:off x="5452938" y="4135888"/>
            <a:ext cx="840858" cy="562572"/>
          </a:xfrm>
          <a:prstGeom prst="ellipse">
            <a:avLst/>
          </a:prstGeom>
          <a:noFill/>
          <a:ln>
            <a:solidFill>
              <a:srgbClr val="FF0000"/>
            </a:solidFill>
            <a:prstDash val="sysDash"/>
          </a:ln>
        </p:spPr>
        <p:style>
          <a:lnRef idx="2">
            <a:schemeClr val="accent5"/>
          </a:lnRef>
          <a:fillRef idx="1">
            <a:schemeClr val="lt1"/>
          </a:fillRef>
          <a:effectRef idx="0">
            <a:schemeClr val="accent5"/>
          </a:effectRef>
          <a:fontRef idx="minor">
            <a:schemeClr val="dk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pic>
        <p:nvPicPr>
          <p:cNvPr id="19" name="Picture 18" descr="A screenshot of a cell phone&#10;&#10;Description generated with high confidence">
            <a:extLst>
              <a:ext uri="{FF2B5EF4-FFF2-40B4-BE49-F238E27FC236}">
                <a16:creationId xmlns:a16="http://schemas.microsoft.com/office/drawing/2014/main" id="{B2179BB5-C374-4E7A-874D-465438880E98}"/>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3166609113"/>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926243" y="1800010"/>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913005" y="4513207"/>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1154890853"/>
              </p:ext>
            </p:extLst>
          </p:nvPr>
        </p:nvGraphicFramePr>
        <p:xfrm>
          <a:off x="7913005" y="2295049"/>
          <a:ext cx="1371028" cy="2108862"/>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182869">
                <a:tc>
                  <a:txBody>
                    <a:bodyPr/>
                    <a:lstStyle/>
                    <a:p>
                      <a:pPr algn="ctr" rtl="0" fontAlgn="b"/>
                      <a:r>
                        <a:rPr lang="fr-FR" sz="1050" b="0" i="0" u="none" strike="noStrike" dirty="0">
                          <a:solidFill>
                            <a:schemeClr val="bg1"/>
                          </a:solidFill>
                          <a:effectLst/>
                          <a:latin typeface="Arial" panose="020B0604020202020204" pitchFamily="34" charset="0"/>
                        </a:rPr>
                        <a:t>Bahr El Ghazel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012005664"/>
                  </a:ext>
                </a:extLst>
              </a:tr>
              <a:tr h="250148">
                <a:tc>
                  <a:txBody>
                    <a:bodyPr/>
                    <a:lstStyle/>
                    <a:p>
                      <a:pPr algn="ctr" rtl="0" fontAlgn="b"/>
                      <a:r>
                        <a:rPr lang="fr-FR" sz="1050" b="0" i="0" u="none" strike="noStrike" dirty="0" err="1">
                          <a:solidFill>
                            <a:schemeClr val="bg1"/>
                          </a:solidFill>
                          <a:effectLst/>
                          <a:latin typeface="Arial" panose="020B0604020202020204" pitchFamily="34" charset="0"/>
                        </a:rPr>
                        <a:t>Batha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254570367"/>
                  </a:ext>
                </a:extLst>
              </a:tr>
              <a:tr h="267629">
                <a:tc>
                  <a:txBody>
                    <a:bodyPr/>
                    <a:lstStyle/>
                    <a:p>
                      <a:pPr algn="ctr" rtl="0" fontAlgn="b"/>
                      <a:r>
                        <a:rPr lang="fr-FR" sz="1050" b="0" i="0" u="none" strike="noStrike" dirty="0" err="1">
                          <a:solidFill>
                            <a:schemeClr val="bg1"/>
                          </a:solidFill>
                          <a:effectLst/>
                          <a:latin typeface="Arial" panose="020B0604020202020204" pitchFamily="34" charset="0"/>
                        </a:rPr>
                        <a:t>Guera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839485170"/>
                  </a:ext>
                </a:extLst>
              </a:tr>
              <a:tr h="245327">
                <a:tc>
                  <a:txBody>
                    <a:bodyPr/>
                    <a:lstStyle/>
                    <a:p>
                      <a:pPr algn="ctr" rtl="0" fontAlgn="b"/>
                      <a:r>
                        <a:rPr lang="fr-FR" sz="1050" b="0" i="0" u="none" strike="noStrike" dirty="0">
                          <a:solidFill>
                            <a:schemeClr val="bg1"/>
                          </a:solidFill>
                          <a:effectLst/>
                          <a:latin typeface="Arial" panose="020B0604020202020204" pitchFamily="34" charset="0"/>
                        </a:rPr>
                        <a:t>Kanem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795348529"/>
                  </a:ext>
                </a:extLst>
              </a:tr>
              <a:tr h="182869">
                <a:tc>
                  <a:txBody>
                    <a:bodyPr/>
                    <a:lstStyle/>
                    <a:p>
                      <a:pPr algn="ctr" rtl="0" fontAlgn="b"/>
                      <a:r>
                        <a:rPr lang="fr-FR" sz="1050" b="0" i="0" u="none" strike="noStrike" dirty="0">
                          <a:solidFill>
                            <a:schemeClr val="bg1"/>
                          </a:solidFill>
                          <a:effectLst/>
                          <a:latin typeface="Arial" panose="020B0604020202020204" pitchFamily="34" charset="0"/>
                        </a:rPr>
                        <a:t>Lac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Mandoul</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265245238"/>
                  </a:ext>
                </a:extLst>
              </a:tr>
              <a:tr h="245005">
                <a:tc>
                  <a:txBody>
                    <a:bodyPr/>
                    <a:lstStyle/>
                    <a:p>
                      <a:pPr algn="ctr" rtl="0" fontAlgn="b"/>
                      <a:r>
                        <a:rPr lang="fr-FR" sz="1050" b="0" i="0" u="none" strike="noStrike" dirty="0">
                          <a:solidFill>
                            <a:schemeClr val="bg1"/>
                          </a:solidFill>
                          <a:effectLst/>
                          <a:latin typeface="Arial" panose="020B0604020202020204" pitchFamily="34" charset="0"/>
                        </a:rPr>
                        <a:t>Logone Oriental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080735279"/>
                  </a:ext>
                </a:extLst>
              </a:tr>
              <a:tr h="245005">
                <a:tc>
                  <a:txBody>
                    <a:bodyPr/>
                    <a:lstStyle/>
                    <a:p>
                      <a:pPr algn="ctr" rtl="0" fontAlgn="b"/>
                      <a:r>
                        <a:rPr lang="fr-FR" sz="1050" b="0" i="0" u="none" strike="noStrike" dirty="0">
                          <a:solidFill>
                            <a:schemeClr val="bg1"/>
                          </a:solidFill>
                          <a:effectLst/>
                          <a:latin typeface="Arial" panose="020B0604020202020204" pitchFamily="34" charset="0"/>
                        </a:rPr>
                        <a:t>Moyen-Chari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Ouaddai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538124342"/>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2581497091"/>
              </p:ext>
            </p:extLst>
          </p:nvPr>
        </p:nvGraphicFramePr>
        <p:xfrm>
          <a:off x="9520162" y="2249985"/>
          <a:ext cx="1547723" cy="2218158"/>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46462">
                <a:tc>
                  <a:txBody>
                    <a:bodyPr/>
                    <a:lstStyle/>
                    <a:p>
                      <a:pPr algn="ctr" rtl="0" fontAlgn="b"/>
                      <a:r>
                        <a:rPr lang="fr-FR" sz="1050" b="0" i="0" u="none" strike="noStrike" dirty="0">
                          <a:solidFill>
                            <a:schemeClr val="tx1"/>
                          </a:solidFill>
                          <a:effectLst/>
                          <a:latin typeface="Arial" panose="020B0604020202020204" pitchFamily="34" charset="0"/>
                        </a:rPr>
                        <a:t>2.5%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37965374"/>
                  </a:ext>
                </a:extLst>
              </a:tr>
              <a:tr h="246462">
                <a:tc>
                  <a:txBody>
                    <a:bodyPr/>
                    <a:lstStyle/>
                    <a:p>
                      <a:pPr algn="ctr" rtl="0" fontAlgn="b"/>
                      <a:r>
                        <a:rPr lang="fr-FR" sz="1050" b="0" i="0" u="none" strike="noStrike" dirty="0">
                          <a:solidFill>
                            <a:schemeClr val="tx1"/>
                          </a:solidFill>
                          <a:effectLst/>
                          <a:latin typeface="Arial" panose="020B0604020202020204" pitchFamily="34" charset="0"/>
                        </a:rPr>
                        <a:t>4.1%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98163271"/>
                  </a:ext>
                </a:extLst>
              </a:tr>
              <a:tr h="246462">
                <a:tc>
                  <a:txBody>
                    <a:bodyPr/>
                    <a:lstStyle/>
                    <a:p>
                      <a:pPr algn="ctr" rtl="0" fontAlgn="b"/>
                      <a:r>
                        <a:rPr lang="fr-FR" sz="1050" b="0" i="0" u="none" strike="noStrike" dirty="0">
                          <a:solidFill>
                            <a:schemeClr val="tx1"/>
                          </a:solidFill>
                          <a:effectLst/>
                          <a:latin typeface="Arial" panose="020B0604020202020204" pitchFamily="34" charset="0"/>
                        </a:rPr>
                        <a:t>2.4%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322635186"/>
                  </a:ext>
                </a:extLst>
              </a:tr>
              <a:tr h="246462">
                <a:tc>
                  <a:txBody>
                    <a:bodyPr/>
                    <a:lstStyle/>
                    <a:p>
                      <a:pPr algn="ctr" rtl="0" fontAlgn="b"/>
                      <a:r>
                        <a:rPr lang="fr-FR" sz="1050" b="0" i="0" u="none" strike="noStrike" dirty="0">
                          <a:solidFill>
                            <a:schemeClr val="tx1"/>
                          </a:solidFill>
                          <a:effectLst/>
                          <a:latin typeface="Arial" panose="020B0604020202020204" pitchFamily="34" charset="0"/>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4760428"/>
                  </a:ext>
                </a:extLst>
              </a:tr>
              <a:tr h="246462">
                <a:tc>
                  <a:txBody>
                    <a:bodyPr/>
                    <a:lstStyle/>
                    <a:p>
                      <a:pPr algn="ctr" rtl="0" fontAlgn="b"/>
                      <a:r>
                        <a:rPr lang="fr-FR" sz="1050" b="0" i="0" u="none" strike="noStrike" dirty="0">
                          <a:solidFill>
                            <a:schemeClr val="tx1"/>
                          </a:solidFill>
                          <a:effectLst/>
                          <a:latin typeface="Arial" panose="020B0604020202020204" pitchFamily="34" charset="0"/>
                        </a:rPr>
                        <a:t>9.3%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6.3%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3.3%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163788764"/>
                  </a:ext>
                </a:extLst>
              </a:tr>
              <a:tr h="246462">
                <a:tc>
                  <a:txBody>
                    <a:bodyPr/>
                    <a:lstStyle/>
                    <a:p>
                      <a:pPr algn="ctr" rtl="0" fontAlgn="b"/>
                      <a:r>
                        <a:rPr lang="fr-FR" sz="1050" b="0" i="0" u="none" strike="noStrike" dirty="0">
                          <a:solidFill>
                            <a:schemeClr val="tx1"/>
                          </a:solidFill>
                          <a:effectLst/>
                          <a:latin typeface="Arial" panose="020B0604020202020204" pitchFamily="34" charset="0"/>
                        </a:rPr>
                        <a:t>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59317492"/>
                  </a:ext>
                </a:extLst>
              </a:tr>
              <a:tr h="246462">
                <a:tc>
                  <a:txBody>
                    <a:bodyPr/>
                    <a:lstStyle/>
                    <a:p>
                      <a:pPr algn="ctr" rtl="0" fontAlgn="b"/>
                      <a:r>
                        <a:rPr lang="fr-FR" sz="1050" b="0" i="0" u="none" strike="noStrike" dirty="0">
                          <a:solidFill>
                            <a:schemeClr val="tx1"/>
                          </a:solidFill>
                          <a:effectLst/>
                          <a:latin typeface="Arial" panose="020B0604020202020204" pitchFamily="34" charset="0"/>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619447" y="4520835"/>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1.2%</a:t>
            </a:r>
          </a:p>
        </p:txBody>
      </p:sp>
      <p:sp>
        <p:nvSpPr>
          <p:cNvPr id="105" name="ColumnHeader">
            <a:extLst>
              <a:ext uri="{FF2B5EF4-FFF2-40B4-BE49-F238E27FC236}">
                <a16:creationId xmlns:a16="http://schemas.microsoft.com/office/drawing/2014/main" id="{3DC9E13E-1AC3-4CAD-A682-DA04565C9497}"/>
              </a:ext>
            </a:extLst>
          </p:cNvPr>
          <p:cNvSpPr>
            <a:spLocks noChangeArrowheads="1"/>
          </p:cNvSpPr>
          <p:nvPr/>
        </p:nvSpPr>
        <p:spPr bwMode="gray">
          <a:xfrm>
            <a:off x="7386348" y="4961376"/>
            <a:ext cx="3999289"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sp>
        <p:nvSpPr>
          <p:cNvPr id="109" name="Title 1">
            <a:extLst>
              <a:ext uri="{FF2B5EF4-FFF2-40B4-BE49-F238E27FC236}">
                <a16:creationId xmlns:a16="http://schemas.microsoft.com/office/drawing/2014/main" id="{617DAF27-177B-4806-9BDE-2AE666950074}"/>
              </a:ext>
            </a:extLst>
          </p:cNvPr>
          <p:cNvSpPr txBox="1">
            <a:spLocks/>
          </p:cNvSpPr>
          <p:nvPr/>
        </p:nvSpPr>
        <p:spPr>
          <a:xfrm>
            <a:off x="250979" y="-80508"/>
            <a:ext cx="11332690"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la formation et distribution d’intrants pour la mise                   en place de l’agriculture familiale?</a:t>
            </a:r>
            <a:br>
              <a:rPr lang="fr-FR" sz="3200" dirty="0">
                <a:cs typeface="Arial" pitchFamily="34" charset="0"/>
              </a:rPr>
            </a:br>
            <a:r>
              <a:rPr lang="fr-FR" sz="1400" dirty="0">
                <a:solidFill>
                  <a:srgbClr val="0070C0"/>
                </a:solidFill>
                <a:cs typeface="Arial" pitchFamily="34" charset="0"/>
              </a:rPr>
              <a:t>Cette action est menée par le MEPA, MEPD, MPIEA, Ministère de l’Agriculture, et Ministère de Développement Rural et                            appuyée par 17 exécutants dans les provinces</a:t>
            </a: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779728" y="1100273"/>
            <a:ext cx="5218697"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a:t>
            </a:r>
            <a:r>
              <a:rPr lang="fr-FR" sz="1200" b="1" dirty="0">
                <a:latin typeface="Arial" pitchFamily="34" charset="0"/>
                <a:cs typeface="Arial" pitchFamily="34" charset="0"/>
              </a:rPr>
              <a:t>la formation et distribution d’intrants pour la mise en place de l’agriculture familiale</a:t>
            </a:r>
          </a:p>
        </p:txBody>
      </p:sp>
      <p:sp>
        <p:nvSpPr>
          <p:cNvPr id="112" name="Rectangle 111">
            <a:extLst>
              <a:ext uri="{FF2B5EF4-FFF2-40B4-BE49-F238E27FC236}">
                <a16:creationId xmlns:a16="http://schemas.microsoft.com/office/drawing/2014/main" id="{EC718F9A-1E43-4BA9-9EF6-2CDB72D21D54}"/>
              </a:ext>
            </a:extLst>
          </p:cNvPr>
          <p:cNvSpPr/>
          <p:nvPr/>
        </p:nvSpPr>
        <p:spPr>
          <a:xfrm>
            <a:off x="9557410" y="1789192"/>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Ménages</a:t>
            </a:r>
          </a:p>
        </p:txBody>
      </p:sp>
      <p:sp>
        <p:nvSpPr>
          <p:cNvPr id="100" name="Rectangle 99">
            <a:extLst>
              <a:ext uri="{FF2B5EF4-FFF2-40B4-BE49-F238E27FC236}">
                <a16:creationId xmlns:a16="http://schemas.microsoft.com/office/drawing/2014/main" id="{01422D27-1519-4BAA-84EF-B5E8B10F162A}"/>
              </a:ext>
            </a:extLst>
          </p:cNvPr>
          <p:cNvSpPr/>
          <p:nvPr/>
        </p:nvSpPr>
        <p:spPr>
          <a:xfrm>
            <a:off x="6160650" y="4831355"/>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06" name="Rectangle 105">
            <a:extLst>
              <a:ext uri="{FF2B5EF4-FFF2-40B4-BE49-F238E27FC236}">
                <a16:creationId xmlns:a16="http://schemas.microsoft.com/office/drawing/2014/main" id="{C1A05DEC-6855-4292-B7E5-65AF218F8D48}"/>
              </a:ext>
            </a:extLst>
          </p:cNvPr>
          <p:cNvSpPr/>
          <p:nvPr/>
        </p:nvSpPr>
        <p:spPr>
          <a:xfrm>
            <a:off x="6166985" y="5085765"/>
            <a:ext cx="257015" cy="130578"/>
          </a:xfrm>
          <a:prstGeom prst="rect">
            <a:avLst/>
          </a:prstGeom>
          <a:solidFill>
            <a:srgbClr val="F6C8BC"/>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7" name="Rectangle 106">
            <a:extLst>
              <a:ext uri="{FF2B5EF4-FFF2-40B4-BE49-F238E27FC236}">
                <a16:creationId xmlns:a16="http://schemas.microsoft.com/office/drawing/2014/main" id="{C3FD9901-D9AF-40B7-A8AC-E98DE1C60A48}"/>
              </a:ext>
            </a:extLst>
          </p:cNvPr>
          <p:cNvSpPr/>
          <p:nvPr/>
        </p:nvSpPr>
        <p:spPr>
          <a:xfrm>
            <a:off x="6166985" y="5259332"/>
            <a:ext cx="257015" cy="130578"/>
          </a:xfrm>
          <a:prstGeom prst="rect">
            <a:avLst/>
          </a:prstGeom>
          <a:solidFill>
            <a:srgbClr val="EE967E"/>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1" name="TextBox 110">
            <a:extLst>
              <a:ext uri="{FF2B5EF4-FFF2-40B4-BE49-F238E27FC236}">
                <a16:creationId xmlns:a16="http://schemas.microsoft.com/office/drawing/2014/main" id="{C3858612-DB8B-49EC-A562-FF255D598F20}"/>
              </a:ext>
            </a:extLst>
          </p:cNvPr>
          <p:cNvSpPr txBox="1"/>
          <p:nvPr/>
        </p:nvSpPr>
        <p:spPr>
          <a:xfrm>
            <a:off x="6484546" y="5062456"/>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13" name="TextBox 112">
            <a:extLst>
              <a:ext uri="{FF2B5EF4-FFF2-40B4-BE49-F238E27FC236}">
                <a16:creationId xmlns:a16="http://schemas.microsoft.com/office/drawing/2014/main" id="{42B02D2D-9B5F-4EF3-8EE6-44B821A6905B}"/>
              </a:ext>
            </a:extLst>
          </p:cNvPr>
          <p:cNvSpPr txBox="1"/>
          <p:nvPr/>
        </p:nvSpPr>
        <p:spPr>
          <a:xfrm>
            <a:off x="6484548" y="5264158"/>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14" name="TextBox 113">
            <a:extLst>
              <a:ext uri="{FF2B5EF4-FFF2-40B4-BE49-F238E27FC236}">
                <a16:creationId xmlns:a16="http://schemas.microsoft.com/office/drawing/2014/main" id="{288D5949-937E-4EA6-87AB-A2EC040FF373}"/>
              </a:ext>
            </a:extLst>
          </p:cNvPr>
          <p:cNvSpPr txBox="1"/>
          <p:nvPr/>
        </p:nvSpPr>
        <p:spPr>
          <a:xfrm>
            <a:off x="6484548" y="5439045"/>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15" name="TextBox 114">
            <a:extLst>
              <a:ext uri="{FF2B5EF4-FFF2-40B4-BE49-F238E27FC236}">
                <a16:creationId xmlns:a16="http://schemas.microsoft.com/office/drawing/2014/main" id="{2795C89B-4539-4282-AD48-F881D3D01645}"/>
              </a:ext>
            </a:extLst>
          </p:cNvPr>
          <p:cNvSpPr txBox="1"/>
          <p:nvPr/>
        </p:nvSpPr>
        <p:spPr>
          <a:xfrm>
            <a:off x="6484548" y="5613932"/>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17" name="Rectangle 116">
            <a:extLst>
              <a:ext uri="{FF2B5EF4-FFF2-40B4-BE49-F238E27FC236}">
                <a16:creationId xmlns:a16="http://schemas.microsoft.com/office/drawing/2014/main" id="{91E0D9BF-C7F7-4129-8218-708FBBE63362}"/>
              </a:ext>
            </a:extLst>
          </p:cNvPr>
          <p:cNvSpPr/>
          <p:nvPr/>
        </p:nvSpPr>
        <p:spPr>
          <a:xfrm>
            <a:off x="6139332" y="5952916"/>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18" name="Rectangle 117">
            <a:extLst>
              <a:ext uri="{FF2B5EF4-FFF2-40B4-BE49-F238E27FC236}">
                <a16:creationId xmlns:a16="http://schemas.microsoft.com/office/drawing/2014/main" id="{43B4F861-8034-4703-A0B4-18BE9AD1B78B}"/>
              </a:ext>
            </a:extLst>
          </p:cNvPr>
          <p:cNvSpPr/>
          <p:nvPr/>
        </p:nvSpPr>
        <p:spPr>
          <a:xfrm>
            <a:off x="6185013" y="5960867"/>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19" name="Rectangle 118">
            <a:extLst>
              <a:ext uri="{FF2B5EF4-FFF2-40B4-BE49-F238E27FC236}">
                <a16:creationId xmlns:a16="http://schemas.microsoft.com/office/drawing/2014/main" id="{93EDA43D-65BA-4A33-8390-B3AC137A96EA}"/>
              </a:ext>
            </a:extLst>
          </p:cNvPr>
          <p:cNvSpPr/>
          <p:nvPr/>
        </p:nvSpPr>
        <p:spPr>
          <a:xfrm>
            <a:off x="6108801" y="6174254"/>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20" name="Rectangle 119">
            <a:extLst>
              <a:ext uri="{FF2B5EF4-FFF2-40B4-BE49-F238E27FC236}">
                <a16:creationId xmlns:a16="http://schemas.microsoft.com/office/drawing/2014/main" id="{A065A58B-E16C-4C19-8D0D-84D544EEBB44}"/>
              </a:ext>
            </a:extLst>
          </p:cNvPr>
          <p:cNvSpPr/>
          <p:nvPr/>
        </p:nvSpPr>
        <p:spPr>
          <a:xfrm>
            <a:off x="6108801" y="6330135"/>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21" name="Rectangle 120">
            <a:extLst>
              <a:ext uri="{FF2B5EF4-FFF2-40B4-BE49-F238E27FC236}">
                <a16:creationId xmlns:a16="http://schemas.microsoft.com/office/drawing/2014/main" id="{74F94148-2AB9-43D2-91FE-1A2C82A7CE37}"/>
              </a:ext>
            </a:extLst>
          </p:cNvPr>
          <p:cNvSpPr/>
          <p:nvPr/>
        </p:nvSpPr>
        <p:spPr>
          <a:xfrm>
            <a:off x="6112720" y="6472100"/>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grpSp>
        <p:nvGrpSpPr>
          <p:cNvPr id="122" name="Group 121">
            <a:extLst>
              <a:ext uri="{FF2B5EF4-FFF2-40B4-BE49-F238E27FC236}">
                <a16:creationId xmlns:a16="http://schemas.microsoft.com/office/drawing/2014/main" id="{23169BCF-B58D-4B64-9EF9-9A71050DBBC2}"/>
              </a:ext>
            </a:extLst>
          </p:cNvPr>
          <p:cNvGrpSpPr/>
          <p:nvPr/>
        </p:nvGrpSpPr>
        <p:grpSpPr>
          <a:xfrm>
            <a:off x="1023730" y="1831974"/>
            <a:ext cx="3827413" cy="4861837"/>
            <a:chOff x="603749" y="1565476"/>
            <a:chExt cx="3827413" cy="4861837"/>
          </a:xfrm>
        </p:grpSpPr>
        <p:grpSp>
          <p:nvGrpSpPr>
            <p:cNvPr id="123" name="Group 342">
              <a:extLst>
                <a:ext uri="{FF2B5EF4-FFF2-40B4-BE49-F238E27FC236}">
                  <a16:creationId xmlns:a16="http://schemas.microsoft.com/office/drawing/2014/main" id="{296EFD32-1B9B-4D09-A392-90A9BB66A989}"/>
                </a:ext>
              </a:extLst>
            </p:cNvPr>
            <p:cNvGrpSpPr>
              <a:grpSpLocks/>
            </p:cNvGrpSpPr>
            <p:nvPr/>
          </p:nvGrpSpPr>
          <p:grpSpPr bwMode="auto">
            <a:xfrm>
              <a:off x="603749" y="1565476"/>
              <a:ext cx="3827413" cy="4861837"/>
              <a:chOff x="4202687" y="1333501"/>
              <a:chExt cx="3978143" cy="5508598"/>
            </a:xfrm>
          </p:grpSpPr>
          <p:grpSp>
            <p:nvGrpSpPr>
              <p:cNvPr id="129" name="Group 5">
                <a:extLst>
                  <a:ext uri="{FF2B5EF4-FFF2-40B4-BE49-F238E27FC236}">
                    <a16:creationId xmlns:a16="http://schemas.microsoft.com/office/drawing/2014/main" id="{9F52A9C3-067A-47AA-A9BE-7C5543D628DF}"/>
                  </a:ext>
                </a:extLst>
              </p:cNvPr>
              <p:cNvGrpSpPr>
                <a:grpSpLocks noChangeAspect="1"/>
              </p:cNvGrpSpPr>
              <p:nvPr/>
            </p:nvGrpSpPr>
            <p:grpSpPr bwMode="auto">
              <a:xfrm>
                <a:off x="4278259" y="1333501"/>
                <a:ext cx="3902571" cy="5166215"/>
                <a:chOff x="3081647" y="794776"/>
                <a:chExt cx="4311254" cy="5704263"/>
              </a:xfrm>
            </p:grpSpPr>
            <p:sp>
              <p:nvSpPr>
                <p:cNvPr id="153" name="Freeform 8">
                  <a:extLst>
                    <a:ext uri="{FF2B5EF4-FFF2-40B4-BE49-F238E27FC236}">
                      <a16:creationId xmlns:a16="http://schemas.microsoft.com/office/drawing/2014/main" id="{6DD2D8F2-0E3A-4BD4-B148-20F03D936DA2}"/>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EE967E"/>
                </a:solidFill>
                <a:ln w="9525">
                  <a:solidFill>
                    <a:schemeClr val="tx1">
                      <a:lumMod val="50000"/>
                      <a:lumOff val="50000"/>
                    </a:schemeClr>
                  </a:solidFill>
                  <a:round/>
                  <a:headEnd/>
                  <a:tailEnd/>
                </a:ln>
              </p:spPr>
              <p:txBody>
                <a:bodyPr/>
                <a:lstStyle/>
                <a:p>
                  <a:pPr>
                    <a:defRPr/>
                  </a:pPr>
                  <a:endParaRPr lang="en-GB" sz="800" b="1" dirty="0">
                    <a:latin typeface="+mj-lt"/>
                  </a:endParaRPr>
                </a:p>
              </p:txBody>
            </p:sp>
            <p:sp>
              <p:nvSpPr>
                <p:cNvPr id="154" name="Freeform 10">
                  <a:extLst>
                    <a:ext uri="{FF2B5EF4-FFF2-40B4-BE49-F238E27FC236}">
                      <a16:creationId xmlns:a16="http://schemas.microsoft.com/office/drawing/2014/main" id="{FD9D9701-0906-4408-A510-2B27FD2B1CD7}"/>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rgbClr val="F6C8B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12">
                  <a:extLst>
                    <a:ext uri="{FF2B5EF4-FFF2-40B4-BE49-F238E27FC236}">
                      <a16:creationId xmlns:a16="http://schemas.microsoft.com/office/drawing/2014/main" id="{567CC0E0-6B94-4BBD-B157-1AD954960A9F}"/>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14">
                  <a:extLst>
                    <a:ext uri="{FF2B5EF4-FFF2-40B4-BE49-F238E27FC236}">
                      <a16:creationId xmlns:a16="http://schemas.microsoft.com/office/drawing/2014/main" id="{CAF6E8FF-FB9E-4307-A9AC-C6F57D95679C}"/>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16">
                  <a:extLst>
                    <a:ext uri="{FF2B5EF4-FFF2-40B4-BE49-F238E27FC236}">
                      <a16:creationId xmlns:a16="http://schemas.microsoft.com/office/drawing/2014/main" id="{0B99ADC3-F8B4-4FE9-9A65-F27FB37B4AC0}"/>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8" name="Freeform 20">
                  <a:extLst>
                    <a:ext uri="{FF2B5EF4-FFF2-40B4-BE49-F238E27FC236}">
                      <a16:creationId xmlns:a16="http://schemas.microsoft.com/office/drawing/2014/main" id="{503F6AF1-9E05-4078-8C8A-ACFE18DB969C}"/>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22">
                  <a:extLst>
                    <a:ext uri="{FF2B5EF4-FFF2-40B4-BE49-F238E27FC236}">
                      <a16:creationId xmlns:a16="http://schemas.microsoft.com/office/drawing/2014/main" id="{13AA3E48-7B96-47A3-AD81-80388BE39976}"/>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rgbClr val="E86F4E"/>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25">
                  <a:extLst>
                    <a:ext uri="{FF2B5EF4-FFF2-40B4-BE49-F238E27FC236}">
                      <a16:creationId xmlns:a16="http://schemas.microsoft.com/office/drawing/2014/main" id="{EE63865D-CA52-4E23-85C2-A14ECCC26DC8}"/>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1" name="Freeform 26">
                  <a:extLst>
                    <a:ext uri="{FF2B5EF4-FFF2-40B4-BE49-F238E27FC236}">
                      <a16:creationId xmlns:a16="http://schemas.microsoft.com/office/drawing/2014/main" id="{C5A50D67-318D-49E1-9F22-5D86F6C09CF8}"/>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EE967E"/>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2" name="Freeform 29">
                  <a:extLst>
                    <a:ext uri="{FF2B5EF4-FFF2-40B4-BE49-F238E27FC236}">
                      <a16:creationId xmlns:a16="http://schemas.microsoft.com/office/drawing/2014/main" id="{5EBE382A-90D6-4B8E-A4DC-2489C4129117}"/>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C43E1A"/>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3" name="Freeform 30">
                  <a:extLst>
                    <a:ext uri="{FF2B5EF4-FFF2-40B4-BE49-F238E27FC236}">
                      <a16:creationId xmlns:a16="http://schemas.microsoft.com/office/drawing/2014/main" id="{C30134B7-7926-4083-9A2B-7E644151E84F}"/>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4" name="Freeform 33">
                  <a:extLst>
                    <a:ext uri="{FF2B5EF4-FFF2-40B4-BE49-F238E27FC236}">
                      <a16:creationId xmlns:a16="http://schemas.microsoft.com/office/drawing/2014/main" id="{3056B354-7333-4D63-B435-B55AFD6C5C83}"/>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EE967E"/>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5" name="Freeform 35">
                  <a:extLst>
                    <a:ext uri="{FF2B5EF4-FFF2-40B4-BE49-F238E27FC236}">
                      <a16:creationId xmlns:a16="http://schemas.microsoft.com/office/drawing/2014/main" id="{C6555BE6-738F-4441-8E7D-4B48B249DD2B}"/>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rgbClr val="F6C8BC"/>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6" name="Freeform 36">
                  <a:extLst>
                    <a:ext uri="{FF2B5EF4-FFF2-40B4-BE49-F238E27FC236}">
                      <a16:creationId xmlns:a16="http://schemas.microsoft.com/office/drawing/2014/main" id="{A7B085C1-F8F4-40BE-8DEB-D49BD0C67C3A}"/>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7" name="Freeform 38">
                  <a:extLst>
                    <a:ext uri="{FF2B5EF4-FFF2-40B4-BE49-F238E27FC236}">
                      <a16:creationId xmlns:a16="http://schemas.microsoft.com/office/drawing/2014/main" id="{85176322-AFD3-4DDB-9006-6352F5ADAB14}"/>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8" name="Freeform 40">
                  <a:extLst>
                    <a:ext uri="{FF2B5EF4-FFF2-40B4-BE49-F238E27FC236}">
                      <a16:creationId xmlns:a16="http://schemas.microsoft.com/office/drawing/2014/main" id="{F0677EE9-F3DA-4DB6-A4AC-6B5989F72CCC}"/>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rgbClr val="EE967E"/>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9" name="Freeform 42">
                  <a:extLst>
                    <a:ext uri="{FF2B5EF4-FFF2-40B4-BE49-F238E27FC236}">
                      <a16:creationId xmlns:a16="http://schemas.microsoft.com/office/drawing/2014/main" id="{09B5C4F6-F11B-499A-94E4-46A5D720D10B}"/>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F6C8B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0" name="Freeform 44">
                  <a:extLst>
                    <a:ext uri="{FF2B5EF4-FFF2-40B4-BE49-F238E27FC236}">
                      <a16:creationId xmlns:a16="http://schemas.microsoft.com/office/drawing/2014/main" id="{3CF2CD83-1701-44BF-9ECC-7BE6F3913189}"/>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rgbClr val="F6C8B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1" name="Freeform 46">
                  <a:extLst>
                    <a:ext uri="{FF2B5EF4-FFF2-40B4-BE49-F238E27FC236}">
                      <a16:creationId xmlns:a16="http://schemas.microsoft.com/office/drawing/2014/main" id="{13C8CF60-7E99-487C-B2A6-7354A10795F2}"/>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rgbClr val="EE967E"/>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2" name="Freeform 48">
                  <a:extLst>
                    <a:ext uri="{FF2B5EF4-FFF2-40B4-BE49-F238E27FC236}">
                      <a16:creationId xmlns:a16="http://schemas.microsoft.com/office/drawing/2014/main" id="{8312D91E-6D17-4C91-94D8-D5BEB3EE5369}"/>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3" name="Freeform 50">
                  <a:extLst>
                    <a:ext uri="{FF2B5EF4-FFF2-40B4-BE49-F238E27FC236}">
                      <a16:creationId xmlns:a16="http://schemas.microsoft.com/office/drawing/2014/main" id="{9551F0E2-FC59-4C15-BDDC-331C26E2705B}"/>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74" name="Freeform 53">
                  <a:extLst>
                    <a:ext uri="{FF2B5EF4-FFF2-40B4-BE49-F238E27FC236}">
                      <a16:creationId xmlns:a16="http://schemas.microsoft.com/office/drawing/2014/main" id="{702E3AC1-D0F8-4E90-9145-9F929E099266}"/>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5" name="Freeform 54">
                  <a:extLst>
                    <a:ext uri="{FF2B5EF4-FFF2-40B4-BE49-F238E27FC236}">
                      <a16:creationId xmlns:a16="http://schemas.microsoft.com/office/drawing/2014/main" id="{ACCA3CE0-4979-48B0-8CF9-16A58E942BD5}"/>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EE967E"/>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6" name="Freeform 53">
                  <a:extLst>
                    <a:ext uri="{FF2B5EF4-FFF2-40B4-BE49-F238E27FC236}">
                      <a16:creationId xmlns:a16="http://schemas.microsoft.com/office/drawing/2014/main" id="{56303163-20F8-4D44-A106-701C7095D368}"/>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30" name="Rectangle 30">
                <a:extLst>
                  <a:ext uri="{FF2B5EF4-FFF2-40B4-BE49-F238E27FC236}">
                    <a16:creationId xmlns:a16="http://schemas.microsoft.com/office/drawing/2014/main" id="{BFC54E14-A9C2-4F1B-BA60-1C315CE47464}"/>
                  </a:ext>
                </a:extLst>
              </p:cNvPr>
              <p:cNvSpPr>
                <a:spLocks noChangeArrowheads="1"/>
              </p:cNvSpPr>
              <p:nvPr/>
            </p:nvSpPr>
            <p:spPr bwMode="auto">
              <a:xfrm>
                <a:off x="4268242" y="5973336"/>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Logone</a:t>
                </a:r>
                <a:r>
                  <a:rPr lang="en-US" altLang="en-US" sz="800" b="1" dirty="0">
                    <a:latin typeface="+mj-lt"/>
                  </a:rPr>
                  <a:t> Occidental</a:t>
                </a:r>
              </a:p>
            </p:txBody>
          </p:sp>
          <p:sp>
            <p:nvSpPr>
              <p:cNvPr id="131" name="Rectangle 30">
                <a:extLst>
                  <a:ext uri="{FF2B5EF4-FFF2-40B4-BE49-F238E27FC236}">
                    <a16:creationId xmlns:a16="http://schemas.microsoft.com/office/drawing/2014/main" id="{6344E024-1EA1-4074-B9F2-A7EDF42705E2}"/>
                  </a:ext>
                </a:extLst>
              </p:cNvPr>
              <p:cNvSpPr>
                <a:spLocks noChangeArrowheads="1"/>
              </p:cNvSpPr>
              <p:nvPr/>
            </p:nvSpPr>
            <p:spPr bwMode="auto">
              <a:xfrm>
                <a:off x="6542073" y="646651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32" name="Rectangle 30">
                <a:extLst>
                  <a:ext uri="{FF2B5EF4-FFF2-40B4-BE49-F238E27FC236}">
                    <a16:creationId xmlns:a16="http://schemas.microsoft.com/office/drawing/2014/main" id="{F1E73DB3-E47E-4868-B40E-682C06EEECB3}"/>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33" name="Rectangle 30">
                <a:extLst>
                  <a:ext uri="{FF2B5EF4-FFF2-40B4-BE49-F238E27FC236}">
                    <a16:creationId xmlns:a16="http://schemas.microsoft.com/office/drawing/2014/main" id="{FF330BC8-125C-492A-8FCD-E149A959C966}"/>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34" name="Rectangle 30">
                <a:extLst>
                  <a:ext uri="{FF2B5EF4-FFF2-40B4-BE49-F238E27FC236}">
                    <a16:creationId xmlns:a16="http://schemas.microsoft.com/office/drawing/2014/main" id="{1BD7CFC6-6A1E-4C2F-B5AE-3855BA599F86}"/>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135" name="Rectangle 30">
                <a:extLst>
                  <a:ext uri="{FF2B5EF4-FFF2-40B4-BE49-F238E27FC236}">
                    <a16:creationId xmlns:a16="http://schemas.microsoft.com/office/drawing/2014/main" id="{CA383F9D-9425-4F36-82CC-4759AF788736}"/>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36" name="Rectangle 30">
                <a:extLst>
                  <a:ext uri="{FF2B5EF4-FFF2-40B4-BE49-F238E27FC236}">
                    <a16:creationId xmlns:a16="http://schemas.microsoft.com/office/drawing/2014/main" id="{9544D646-3B68-4F3F-B1A7-E556992E7DEE}"/>
                  </a:ext>
                </a:extLst>
              </p:cNvPr>
              <p:cNvSpPr>
                <a:spLocks noChangeArrowheads="1"/>
              </p:cNvSpPr>
              <p:nvPr/>
            </p:nvSpPr>
            <p:spPr bwMode="auto">
              <a:xfrm>
                <a:off x="5486864" y="5107244"/>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37" name="Rectangle 30">
                <a:extLst>
                  <a:ext uri="{FF2B5EF4-FFF2-40B4-BE49-F238E27FC236}">
                    <a16:creationId xmlns:a16="http://schemas.microsoft.com/office/drawing/2014/main" id="{2763F706-4540-40A0-8378-3CE75D6E787A}"/>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38" name="Rectangle 30">
                <a:extLst>
                  <a:ext uri="{FF2B5EF4-FFF2-40B4-BE49-F238E27FC236}">
                    <a16:creationId xmlns:a16="http://schemas.microsoft.com/office/drawing/2014/main" id="{246D5D4C-2D6B-4F2A-A37D-CB67859BF379}"/>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39" name="Rectangle 30">
                <a:extLst>
                  <a:ext uri="{FF2B5EF4-FFF2-40B4-BE49-F238E27FC236}">
                    <a16:creationId xmlns:a16="http://schemas.microsoft.com/office/drawing/2014/main" id="{242BA364-97E0-47A7-A2E2-F8B12568D16E}"/>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40" name="Rectangle 30">
                <a:extLst>
                  <a:ext uri="{FF2B5EF4-FFF2-40B4-BE49-F238E27FC236}">
                    <a16:creationId xmlns:a16="http://schemas.microsoft.com/office/drawing/2014/main" id="{2A133F7C-6DA7-48DB-952E-F3422B5D82E5}"/>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41" name="Rectangle 30">
                <a:extLst>
                  <a:ext uri="{FF2B5EF4-FFF2-40B4-BE49-F238E27FC236}">
                    <a16:creationId xmlns:a16="http://schemas.microsoft.com/office/drawing/2014/main" id="{AD49EB85-16FD-4DCD-B67E-8D186164D0C9}"/>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42" name="Rectangle 30">
                <a:extLst>
                  <a:ext uri="{FF2B5EF4-FFF2-40B4-BE49-F238E27FC236}">
                    <a16:creationId xmlns:a16="http://schemas.microsoft.com/office/drawing/2014/main" id="{2A4DA42B-A370-4487-85EC-4999D5F9F45B}"/>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43" name="Rectangle 30">
                <a:extLst>
                  <a:ext uri="{FF2B5EF4-FFF2-40B4-BE49-F238E27FC236}">
                    <a16:creationId xmlns:a16="http://schemas.microsoft.com/office/drawing/2014/main" id="{F86D805F-D019-481C-9145-27505C0DE611}"/>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44" name="Rectangle 30">
                <a:extLst>
                  <a:ext uri="{FF2B5EF4-FFF2-40B4-BE49-F238E27FC236}">
                    <a16:creationId xmlns:a16="http://schemas.microsoft.com/office/drawing/2014/main" id="{F5021DED-2C97-421D-A273-80442199F503}"/>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45" name="Rectangle 30">
                <a:extLst>
                  <a:ext uri="{FF2B5EF4-FFF2-40B4-BE49-F238E27FC236}">
                    <a16:creationId xmlns:a16="http://schemas.microsoft.com/office/drawing/2014/main" id="{14A0562B-8FBB-48B9-A72B-8BDC8DBB2319}"/>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46" name="Rectangle 30">
                <a:extLst>
                  <a:ext uri="{FF2B5EF4-FFF2-40B4-BE49-F238E27FC236}">
                    <a16:creationId xmlns:a16="http://schemas.microsoft.com/office/drawing/2014/main" id="{DA95D233-A5ED-4662-A42B-CCC4CC34F1EA}"/>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47" name="Rectangle 30">
                <a:extLst>
                  <a:ext uri="{FF2B5EF4-FFF2-40B4-BE49-F238E27FC236}">
                    <a16:creationId xmlns:a16="http://schemas.microsoft.com/office/drawing/2014/main" id="{E0F80499-59D6-47C0-8153-D7508E6CA5FA}"/>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48" name="Rectangle 30">
                <a:extLst>
                  <a:ext uri="{FF2B5EF4-FFF2-40B4-BE49-F238E27FC236}">
                    <a16:creationId xmlns:a16="http://schemas.microsoft.com/office/drawing/2014/main" id="{8C54489D-A812-460D-AFCF-3FCA9E27031C}"/>
                  </a:ext>
                </a:extLst>
              </p:cNvPr>
              <p:cNvSpPr>
                <a:spLocks noChangeArrowheads="1"/>
              </p:cNvSpPr>
              <p:nvPr/>
            </p:nvSpPr>
            <p:spPr bwMode="auto">
              <a:xfrm>
                <a:off x="7241811" y="3007584"/>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Ennedi</a:t>
                </a:r>
                <a:r>
                  <a:rPr lang="en-US" altLang="en-US" sz="800" b="1" dirty="0">
                    <a:solidFill>
                      <a:schemeClr val="bg1"/>
                    </a:solidFill>
                    <a:latin typeface="+mj-lt"/>
                  </a:rPr>
                  <a:t>-</a:t>
                </a:r>
              </a:p>
              <a:p>
                <a:pPr algn="ctr"/>
                <a:r>
                  <a:rPr lang="en-US" altLang="en-US" sz="800" b="1" dirty="0">
                    <a:solidFill>
                      <a:schemeClr val="bg1"/>
                    </a:solidFill>
                    <a:latin typeface="+mj-lt"/>
                  </a:rPr>
                  <a:t>Ouest</a:t>
                </a:r>
              </a:p>
            </p:txBody>
          </p:sp>
          <p:sp>
            <p:nvSpPr>
              <p:cNvPr id="149" name="Rectangle 30">
                <a:extLst>
                  <a:ext uri="{FF2B5EF4-FFF2-40B4-BE49-F238E27FC236}">
                    <a16:creationId xmlns:a16="http://schemas.microsoft.com/office/drawing/2014/main" id="{1ACAB5A4-BA46-485C-B010-D554909A6C10}"/>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50" name="Rectangle 30">
                <a:extLst>
                  <a:ext uri="{FF2B5EF4-FFF2-40B4-BE49-F238E27FC236}">
                    <a16:creationId xmlns:a16="http://schemas.microsoft.com/office/drawing/2014/main" id="{A6B12F51-E425-4CCB-812E-44525974E2D5}"/>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51" name="Rectangle 30">
                <a:extLst>
                  <a:ext uri="{FF2B5EF4-FFF2-40B4-BE49-F238E27FC236}">
                    <a16:creationId xmlns:a16="http://schemas.microsoft.com/office/drawing/2014/main" id="{24FF79F1-E9BF-4075-908B-4C259A591856}"/>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52" name="Rectangle 30">
                <a:extLst>
                  <a:ext uri="{FF2B5EF4-FFF2-40B4-BE49-F238E27FC236}">
                    <a16:creationId xmlns:a16="http://schemas.microsoft.com/office/drawing/2014/main" id="{7A03D863-4E61-4FC8-9900-620CBE7F709A}"/>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24" name="Straight Connector 123">
              <a:extLst>
                <a:ext uri="{FF2B5EF4-FFF2-40B4-BE49-F238E27FC236}">
                  <a16:creationId xmlns:a16="http://schemas.microsoft.com/office/drawing/2014/main" id="{5E11169E-DB37-4FE7-8700-9D52F5001937}"/>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05B0087F-463B-41B2-A235-BB65015914A3}"/>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02EE4F18-B48A-4A1B-895B-BE577600F800}"/>
                </a:ext>
              </a:extLst>
            </p:cNvPr>
            <p:cNvCxnSpPr>
              <a:cxnSpLocks/>
              <a:stCxn id="130" idx="3"/>
              <a:endCxn id="163" idx="35"/>
            </p:cNvCxnSpPr>
            <p:nvPr/>
          </p:nvCxnSpPr>
          <p:spPr>
            <a:xfrm flipV="1">
              <a:off x="1391648" y="5749530"/>
              <a:ext cx="355820" cy="34132"/>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78025368-4C0A-4A4F-9DFA-91DD44CE0015}"/>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C3FB5352-0393-4C5E-8C73-654DABD86063}"/>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77" name="Rectangle 176">
            <a:extLst>
              <a:ext uri="{FF2B5EF4-FFF2-40B4-BE49-F238E27FC236}">
                <a16:creationId xmlns:a16="http://schemas.microsoft.com/office/drawing/2014/main" id="{EF224EF6-4D5D-4ED5-960B-156FFF308CF6}"/>
              </a:ext>
            </a:extLst>
          </p:cNvPr>
          <p:cNvSpPr/>
          <p:nvPr/>
        </p:nvSpPr>
        <p:spPr>
          <a:xfrm>
            <a:off x="6166985" y="5436826"/>
            <a:ext cx="257015" cy="130578"/>
          </a:xfrm>
          <a:prstGeom prst="rect">
            <a:avLst/>
          </a:prstGeom>
          <a:solidFill>
            <a:srgbClr val="E86F4E"/>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78" name="Rectangle 177">
            <a:extLst>
              <a:ext uri="{FF2B5EF4-FFF2-40B4-BE49-F238E27FC236}">
                <a16:creationId xmlns:a16="http://schemas.microsoft.com/office/drawing/2014/main" id="{9A39E4B1-4158-459B-83DD-ABD1B162D99C}"/>
              </a:ext>
            </a:extLst>
          </p:cNvPr>
          <p:cNvSpPr/>
          <p:nvPr/>
        </p:nvSpPr>
        <p:spPr>
          <a:xfrm>
            <a:off x="6160650" y="5600890"/>
            <a:ext cx="257015" cy="130578"/>
          </a:xfrm>
          <a:prstGeom prst="rect">
            <a:avLst/>
          </a:prstGeom>
          <a:solidFill>
            <a:srgbClr val="C43E1A"/>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83" name="Callout: Line 82">
            <a:extLst>
              <a:ext uri="{FF2B5EF4-FFF2-40B4-BE49-F238E27FC236}">
                <a16:creationId xmlns:a16="http://schemas.microsoft.com/office/drawing/2014/main" id="{CA6E6C8E-07AE-4433-9511-AF00FD558C4F}"/>
              </a:ext>
            </a:extLst>
          </p:cNvPr>
          <p:cNvSpPr/>
          <p:nvPr/>
        </p:nvSpPr>
        <p:spPr>
          <a:xfrm>
            <a:off x="4691511" y="4119943"/>
            <a:ext cx="1404488" cy="567745"/>
          </a:xfrm>
          <a:prstGeom prst="borderCallout1">
            <a:avLst>
              <a:gd name="adj1" fmla="val 91016"/>
              <a:gd name="adj2" fmla="val -25769"/>
              <a:gd name="adj3" fmla="val 33021"/>
              <a:gd name="adj4" fmla="val -51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0B76C2"/>
                </a:solidFill>
                <a:latin typeface="Arial" pitchFamily="34" charset="0"/>
                <a:cs typeface="Arial" pitchFamily="34" charset="0"/>
              </a:rPr>
              <a:t>Ministère de Développement Rural </a:t>
            </a:r>
          </a:p>
          <a:p>
            <a:r>
              <a:rPr lang="fr-FR" sz="900" b="1" dirty="0">
                <a:solidFill>
                  <a:srgbClr val="A1187F"/>
                </a:solidFill>
                <a:latin typeface="Arial" pitchFamily="34" charset="0"/>
                <a:cs typeface="Arial" pitchFamily="34" charset="0"/>
              </a:rPr>
              <a:t>UE</a:t>
            </a:r>
          </a:p>
        </p:txBody>
      </p:sp>
      <p:sp>
        <p:nvSpPr>
          <p:cNvPr id="84" name="Callout: Line 83">
            <a:extLst>
              <a:ext uri="{FF2B5EF4-FFF2-40B4-BE49-F238E27FC236}">
                <a16:creationId xmlns:a16="http://schemas.microsoft.com/office/drawing/2014/main" id="{FB924091-8C00-4A7B-B31A-9E4CDE6A59A5}"/>
              </a:ext>
            </a:extLst>
          </p:cNvPr>
          <p:cNvSpPr/>
          <p:nvPr/>
        </p:nvSpPr>
        <p:spPr>
          <a:xfrm>
            <a:off x="4926522" y="3120086"/>
            <a:ext cx="806734" cy="868606"/>
          </a:xfrm>
          <a:prstGeom prst="borderCallout1">
            <a:avLst>
              <a:gd name="adj1" fmla="val 102123"/>
              <a:gd name="adj2" fmla="val -55982"/>
              <a:gd name="adj3" fmla="val 33021"/>
              <a:gd name="adj4" fmla="val -51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BASE</a:t>
            </a:r>
          </a:p>
          <a:p>
            <a:r>
              <a:rPr lang="fr-FR" sz="900" b="1" dirty="0">
                <a:solidFill>
                  <a:srgbClr val="FF0000"/>
                </a:solidFill>
                <a:latin typeface="Arial" pitchFamily="34" charset="0"/>
                <a:cs typeface="Arial" pitchFamily="34" charset="0"/>
              </a:rPr>
              <a:t>APPRODIF</a:t>
            </a:r>
          </a:p>
          <a:p>
            <a:r>
              <a:rPr lang="fr-FR" sz="900" b="1" dirty="0">
                <a:solidFill>
                  <a:srgbClr val="0B76C2"/>
                </a:solidFill>
                <a:latin typeface="Arial" pitchFamily="34" charset="0"/>
                <a:cs typeface="Arial" pitchFamily="34" charset="0"/>
              </a:rPr>
              <a:t>APPRODIF</a:t>
            </a:r>
          </a:p>
          <a:p>
            <a:r>
              <a:rPr lang="fr-FR" sz="900" b="1" dirty="0">
                <a:solidFill>
                  <a:srgbClr val="A1187F"/>
                </a:solidFill>
                <a:latin typeface="Arial" pitchFamily="34" charset="0"/>
                <a:cs typeface="Arial" pitchFamily="34" charset="0"/>
              </a:rPr>
              <a:t>UE</a:t>
            </a:r>
          </a:p>
        </p:txBody>
      </p:sp>
      <p:sp>
        <p:nvSpPr>
          <p:cNvPr id="85" name="Callout: Line 84">
            <a:extLst>
              <a:ext uri="{FF2B5EF4-FFF2-40B4-BE49-F238E27FC236}">
                <a16:creationId xmlns:a16="http://schemas.microsoft.com/office/drawing/2014/main" id="{CCB3E803-85D8-4FFE-9497-4671DDF3F955}"/>
              </a:ext>
            </a:extLst>
          </p:cNvPr>
          <p:cNvSpPr/>
          <p:nvPr/>
        </p:nvSpPr>
        <p:spPr>
          <a:xfrm>
            <a:off x="61855" y="2048467"/>
            <a:ext cx="1241325" cy="1762106"/>
          </a:xfrm>
          <a:prstGeom prst="borderCallout1">
            <a:avLst>
              <a:gd name="adj1" fmla="val 147997"/>
              <a:gd name="adj2" fmla="val 131289"/>
              <a:gd name="adj3" fmla="val 98914"/>
              <a:gd name="adj4" fmla="val 69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CHORA</a:t>
            </a:r>
          </a:p>
          <a:p>
            <a:r>
              <a:rPr lang="fr-FR" sz="900" b="1" dirty="0">
                <a:solidFill>
                  <a:srgbClr val="FF0000"/>
                </a:solidFill>
                <a:latin typeface="Arial" pitchFamily="34" charset="0"/>
                <a:cs typeface="Arial" pitchFamily="34" charset="0"/>
              </a:rPr>
              <a:t>ANADER</a:t>
            </a:r>
          </a:p>
          <a:p>
            <a:r>
              <a:rPr lang="fr-FR" sz="900" b="1" dirty="0">
                <a:solidFill>
                  <a:srgbClr val="FF0000"/>
                </a:solidFill>
                <a:latin typeface="Arial" pitchFamily="34" charset="0"/>
                <a:cs typeface="Arial" pitchFamily="34" charset="0"/>
              </a:rPr>
              <a:t>ACTED</a:t>
            </a:r>
          </a:p>
          <a:p>
            <a:r>
              <a:rPr lang="fr-FR" sz="900" b="1" dirty="0">
                <a:solidFill>
                  <a:srgbClr val="FF0000"/>
                </a:solidFill>
                <a:latin typeface="Arial" pitchFamily="34" charset="0"/>
                <a:cs typeface="Arial" pitchFamily="34" charset="0"/>
              </a:rPr>
              <a:t>Oxfam</a:t>
            </a:r>
          </a:p>
          <a:p>
            <a:r>
              <a:rPr lang="fr-FR" sz="900" b="1" dirty="0">
                <a:solidFill>
                  <a:srgbClr val="0B76C2"/>
                </a:solidFill>
                <a:latin typeface="Arial" pitchFamily="34" charset="0"/>
                <a:cs typeface="Arial" pitchFamily="34" charset="0"/>
              </a:rPr>
              <a:t>FAO</a:t>
            </a:r>
          </a:p>
          <a:p>
            <a:r>
              <a:rPr lang="fr-FR" sz="900" b="1" dirty="0">
                <a:solidFill>
                  <a:srgbClr val="0B76C2"/>
                </a:solidFill>
                <a:latin typeface="Arial" pitchFamily="34" charset="0"/>
                <a:cs typeface="Arial" pitchFamily="34" charset="0"/>
              </a:rPr>
              <a:t>Oxfam</a:t>
            </a:r>
          </a:p>
          <a:p>
            <a:r>
              <a:rPr lang="fr-FR" sz="900" b="1" dirty="0">
                <a:solidFill>
                  <a:srgbClr val="A1187F"/>
                </a:solidFill>
                <a:latin typeface="Arial" pitchFamily="34" charset="0"/>
                <a:cs typeface="Arial" pitchFamily="34" charset="0"/>
              </a:rPr>
              <a:t>OFDA</a:t>
            </a:r>
          </a:p>
          <a:p>
            <a:r>
              <a:rPr lang="fr-FR" sz="900" b="1" dirty="0">
                <a:solidFill>
                  <a:srgbClr val="A1187F"/>
                </a:solidFill>
                <a:latin typeface="Arial" pitchFamily="34" charset="0"/>
                <a:cs typeface="Arial" pitchFamily="34" charset="0"/>
              </a:rPr>
              <a:t>SIDA</a:t>
            </a:r>
          </a:p>
          <a:p>
            <a:r>
              <a:rPr lang="fr-FR" sz="900" b="1" dirty="0">
                <a:solidFill>
                  <a:srgbClr val="A1187F"/>
                </a:solidFill>
                <a:latin typeface="Arial" pitchFamily="34" charset="0"/>
                <a:cs typeface="Arial" pitchFamily="34" charset="0"/>
              </a:rPr>
              <a:t>Ambassade France</a:t>
            </a: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SUEDE</a:t>
            </a:r>
          </a:p>
        </p:txBody>
      </p:sp>
      <p:sp>
        <p:nvSpPr>
          <p:cNvPr id="86" name="Callout: Line 85">
            <a:extLst>
              <a:ext uri="{FF2B5EF4-FFF2-40B4-BE49-F238E27FC236}">
                <a16:creationId xmlns:a16="http://schemas.microsoft.com/office/drawing/2014/main" id="{538EDEF6-439E-4BB9-BAA3-A423C56FE4EA}"/>
              </a:ext>
            </a:extLst>
          </p:cNvPr>
          <p:cNvSpPr/>
          <p:nvPr/>
        </p:nvSpPr>
        <p:spPr>
          <a:xfrm>
            <a:off x="300797" y="5879965"/>
            <a:ext cx="724828" cy="868606"/>
          </a:xfrm>
          <a:prstGeom prst="borderCallout1">
            <a:avLst>
              <a:gd name="adj1" fmla="val 41012"/>
              <a:gd name="adj2" fmla="val 266544"/>
              <a:gd name="adj3" fmla="val 40634"/>
              <a:gd name="adj4" fmla="val 9436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MPIEA</a:t>
            </a:r>
          </a:p>
          <a:p>
            <a:r>
              <a:rPr lang="fr-FR" sz="900" b="1" dirty="0">
                <a:solidFill>
                  <a:srgbClr val="FF0000"/>
                </a:solidFill>
                <a:latin typeface="Arial" pitchFamily="34" charset="0"/>
                <a:cs typeface="Arial" pitchFamily="34" charset="0"/>
              </a:rPr>
              <a:t>ATURAD</a:t>
            </a:r>
          </a:p>
          <a:p>
            <a:r>
              <a:rPr lang="fr-FR" sz="900" b="1" dirty="0">
                <a:solidFill>
                  <a:srgbClr val="FF0000"/>
                </a:solidFill>
                <a:latin typeface="Arial" pitchFamily="34" charset="0"/>
                <a:cs typeface="Arial" pitchFamily="34" charset="0"/>
              </a:rPr>
              <a:t>APIDO</a:t>
            </a:r>
          </a:p>
          <a:p>
            <a:r>
              <a:rPr lang="fr-FR" sz="900" b="1" dirty="0">
                <a:solidFill>
                  <a:srgbClr val="0B76C2"/>
                </a:solidFill>
                <a:latin typeface="Arial" pitchFamily="34" charset="0"/>
                <a:cs typeface="Arial" pitchFamily="34" charset="0"/>
              </a:rPr>
              <a:t>FAO</a:t>
            </a:r>
          </a:p>
          <a:p>
            <a:r>
              <a:rPr lang="fr-FR" sz="900" b="1" dirty="0">
                <a:solidFill>
                  <a:srgbClr val="A1187F"/>
                </a:solidFill>
                <a:latin typeface="Arial" pitchFamily="34" charset="0"/>
                <a:cs typeface="Arial" pitchFamily="34" charset="0"/>
              </a:rPr>
              <a:t>CERF</a:t>
            </a:r>
          </a:p>
          <a:p>
            <a:r>
              <a:rPr lang="fr-FR" sz="900" b="1" dirty="0">
                <a:solidFill>
                  <a:srgbClr val="A1187F"/>
                </a:solidFill>
                <a:latin typeface="Arial" pitchFamily="34" charset="0"/>
                <a:cs typeface="Arial" pitchFamily="34" charset="0"/>
              </a:rPr>
              <a:t>BM</a:t>
            </a:r>
            <a:endParaRPr lang="fr-FR" sz="900" b="1" dirty="0">
              <a:solidFill>
                <a:srgbClr val="FF0000"/>
              </a:solidFill>
              <a:latin typeface="Arial" pitchFamily="34" charset="0"/>
              <a:cs typeface="Arial" pitchFamily="34" charset="0"/>
            </a:endParaRPr>
          </a:p>
        </p:txBody>
      </p:sp>
      <p:sp>
        <p:nvSpPr>
          <p:cNvPr id="88" name="Callout: Line 87">
            <a:extLst>
              <a:ext uri="{FF2B5EF4-FFF2-40B4-BE49-F238E27FC236}">
                <a16:creationId xmlns:a16="http://schemas.microsoft.com/office/drawing/2014/main" id="{0B1B9CF6-4151-4749-B358-EE070C1F0DAD}"/>
              </a:ext>
            </a:extLst>
          </p:cNvPr>
          <p:cNvSpPr/>
          <p:nvPr/>
        </p:nvSpPr>
        <p:spPr>
          <a:xfrm>
            <a:off x="1411805" y="2554092"/>
            <a:ext cx="806734" cy="1019632"/>
          </a:xfrm>
          <a:prstGeom prst="borderCallout1">
            <a:avLst>
              <a:gd name="adj1" fmla="val 148104"/>
              <a:gd name="adj2" fmla="val 165498"/>
              <a:gd name="adj3" fmla="val 48751"/>
              <a:gd name="adj4" fmla="val 10110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AIDER</a:t>
            </a:r>
          </a:p>
          <a:p>
            <a:r>
              <a:rPr lang="fr-FR" sz="900" b="1" dirty="0">
                <a:solidFill>
                  <a:srgbClr val="FF0000"/>
                </a:solidFill>
                <a:latin typeface="Arial" pitchFamily="34" charset="0"/>
                <a:cs typeface="Arial" pitchFamily="34" charset="0"/>
              </a:rPr>
              <a:t>ANADER</a:t>
            </a:r>
          </a:p>
          <a:p>
            <a:r>
              <a:rPr lang="fr-FR" sz="900" b="1" dirty="0">
                <a:solidFill>
                  <a:srgbClr val="FF0000"/>
                </a:solidFill>
                <a:latin typeface="Arial" pitchFamily="34" charset="0"/>
                <a:cs typeface="Arial" pitchFamily="34" charset="0"/>
              </a:rPr>
              <a:t>ACF</a:t>
            </a:r>
          </a:p>
          <a:p>
            <a:r>
              <a:rPr lang="fr-FR" sz="900" b="1" dirty="0">
                <a:solidFill>
                  <a:srgbClr val="0B76C2"/>
                </a:solidFill>
                <a:latin typeface="Arial" pitchFamily="34" charset="0"/>
                <a:cs typeface="Arial" pitchFamily="34" charset="0"/>
              </a:rPr>
              <a:t>FAO</a:t>
            </a:r>
          </a:p>
          <a:p>
            <a:r>
              <a:rPr lang="fr-FR" sz="900" b="1" dirty="0">
                <a:solidFill>
                  <a:srgbClr val="0B76C2"/>
                </a:solidFill>
                <a:latin typeface="Arial" pitchFamily="34" charset="0"/>
                <a:cs typeface="Arial" pitchFamily="34" charset="0"/>
              </a:rPr>
              <a:t>ACF</a:t>
            </a:r>
          </a:p>
          <a:p>
            <a:r>
              <a:rPr lang="fr-FR" sz="900" b="1" dirty="0">
                <a:solidFill>
                  <a:srgbClr val="A1187F"/>
                </a:solidFill>
                <a:latin typeface="Arial" pitchFamily="34" charset="0"/>
                <a:cs typeface="Arial" pitchFamily="34" charset="0"/>
              </a:rPr>
              <a:t>SUEDE</a:t>
            </a:r>
          </a:p>
          <a:p>
            <a:r>
              <a:rPr lang="fr-FR" sz="900" b="1" dirty="0">
                <a:solidFill>
                  <a:srgbClr val="A1187F"/>
                </a:solidFill>
                <a:latin typeface="Arial" pitchFamily="34" charset="0"/>
                <a:cs typeface="Arial" pitchFamily="34" charset="0"/>
              </a:rPr>
              <a:t>UE</a:t>
            </a:r>
          </a:p>
        </p:txBody>
      </p:sp>
      <p:sp>
        <p:nvSpPr>
          <p:cNvPr id="89" name="Callout: Line 88">
            <a:extLst>
              <a:ext uri="{FF2B5EF4-FFF2-40B4-BE49-F238E27FC236}">
                <a16:creationId xmlns:a16="http://schemas.microsoft.com/office/drawing/2014/main" id="{0134A31B-609F-4F5D-8425-7A29068854B5}"/>
              </a:ext>
            </a:extLst>
          </p:cNvPr>
          <p:cNvSpPr/>
          <p:nvPr/>
        </p:nvSpPr>
        <p:spPr>
          <a:xfrm>
            <a:off x="177530" y="4645335"/>
            <a:ext cx="806734" cy="1112392"/>
          </a:xfrm>
          <a:prstGeom prst="borderCallout1">
            <a:avLst>
              <a:gd name="adj1" fmla="val 40759"/>
              <a:gd name="adj2" fmla="val 338773"/>
              <a:gd name="adj3" fmla="val 34578"/>
              <a:gd name="adj4" fmla="val 9589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TIGO</a:t>
            </a:r>
          </a:p>
          <a:p>
            <a:r>
              <a:rPr lang="fr-FR" sz="900" b="1" dirty="0">
                <a:solidFill>
                  <a:srgbClr val="FF0000"/>
                </a:solidFill>
                <a:latin typeface="Arial" pitchFamily="34" charset="0"/>
                <a:cs typeface="Arial" pitchFamily="34" charset="0"/>
              </a:rPr>
              <a:t>BCI</a:t>
            </a:r>
          </a:p>
          <a:p>
            <a:r>
              <a:rPr lang="fr-FR" sz="900" b="1" dirty="0">
                <a:solidFill>
                  <a:srgbClr val="FF0000"/>
                </a:solidFill>
                <a:latin typeface="Arial" pitchFamily="34" charset="0"/>
                <a:cs typeface="Arial" pitchFamily="34" charset="0"/>
              </a:rPr>
              <a:t>ANADER</a:t>
            </a:r>
          </a:p>
          <a:p>
            <a:r>
              <a:rPr lang="fr-FR" sz="900" b="1" dirty="0">
                <a:solidFill>
                  <a:srgbClr val="FF0000"/>
                </a:solidFill>
                <a:latin typeface="Arial" pitchFamily="34" charset="0"/>
                <a:cs typeface="Arial" pitchFamily="34" charset="0"/>
              </a:rPr>
              <a:t>ASRADD</a:t>
            </a:r>
          </a:p>
          <a:p>
            <a:r>
              <a:rPr lang="fr-FR" sz="900" b="1" dirty="0">
                <a:solidFill>
                  <a:srgbClr val="0B76C2"/>
                </a:solidFill>
                <a:latin typeface="Arial" pitchFamily="34" charset="0"/>
                <a:cs typeface="Arial" pitchFamily="34" charset="0"/>
              </a:rPr>
              <a:t>FAO</a:t>
            </a:r>
          </a:p>
          <a:p>
            <a:r>
              <a:rPr lang="fr-FR" sz="900" b="1" dirty="0">
                <a:solidFill>
                  <a:srgbClr val="0B76C2"/>
                </a:solidFill>
                <a:latin typeface="Arial" pitchFamily="34" charset="0"/>
                <a:cs typeface="Arial" pitchFamily="34" charset="0"/>
              </a:rPr>
              <a:t>Care</a:t>
            </a:r>
          </a:p>
          <a:p>
            <a:r>
              <a:rPr lang="fr-FR" sz="900" b="1" dirty="0">
                <a:solidFill>
                  <a:srgbClr val="A1187F"/>
                </a:solidFill>
                <a:latin typeface="Arial" pitchFamily="34" charset="0"/>
                <a:cs typeface="Arial" pitchFamily="34" charset="0"/>
              </a:rPr>
              <a:t>CERF</a:t>
            </a:r>
          </a:p>
          <a:p>
            <a:r>
              <a:rPr lang="fr-FR" sz="900" b="1" dirty="0">
                <a:solidFill>
                  <a:srgbClr val="A1187F"/>
                </a:solidFill>
                <a:latin typeface="Arial" pitchFamily="34" charset="0"/>
                <a:cs typeface="Arial" pitchFamily="34" charset="0"/>
              </a:rPr>
              <a:t>UE</a:t>
            </a:r>
          </a:p>
        </p:txBody>
      </p:sp>
      <p:sp>
        <p:nvSpPr>
          <p:cNvPr id="90" name="Callout: Line 89">
            <a:extLst>
              <a:ext uri="{FF2B5EF4-FFF2-40B4-BE49-F238E27FC236}">
                <a16:creationId xmlns:a16="http://schemas.microsoft.com/office/drawing/2014/main" id="{778F440E-F339-4B73-AC6E-811F72BBA01E}"/>
              </a:ext>
            </a:extLst>
          </p:cNvPr>
          <p:cNvSpPr/>
          <p:nvPr/>
        </p:nvSpPr>
        <p:spPr>
          <a:xfrm>
            <a:off x="991924" y="3538129"/>
            <a:ext cx="680641" cy="982706"/>
          </a:xfrm>
          <a:prstGeom prst="borderCallout1">
            <a:avLst>
              <a:gd name="adj1" fmla="val 65020"/>
              <a:gd name="adj2" fmla="val 126715"/>
              <a:gd name="adj3" fmla="val 58431"/>
              <a:gd name="adj4" fmla="val 9849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ACHDR</a:t>
            </a:r>
          </a:p>
          <a:p>
            <a:r>
              <a:rPr lang="fr-FR" sz="900" b="1" dirty="0">
                <a:solidFill>
                  <a:srgbClr val="FF0000"/>
                </a:solidFill>
                <a:latin typeface="Arial" pitchFamily="34" charset="0"/>
                <a:cs typeface="Arial" pitchFamily="34" charset="0"/>
              </a:rPr>
              <a:t>ANADER</a:t>
            </a:r>
          </a:p>
          <a:p>
            <a:r>
              <a:rPr lang="fr-FR" sz="900" b="1" dirty="0">
                <a:solidFill>
                  <a:srgbClr val="FF0000"/>
                </a:solidFill>
                <a:latin typeface="Arial" pitchFamily="34" charset="0"/>
                <a:cs typeface="Arial" pitchFamily="34" charset="0"/>
              </a:rPr>
              <a:t>ACF</a:t>
            </a:r>
          </a:p>
          <a:p>
            <a:r>
              <a:rPr lang="fr-FR" sz="900" b="1" dirty="0">
                <a:solidFill>
                  <a:srgbClr val="0B76C2"/>
                </a:solidFill>
                <a:latin typeface="Arial" pitchFamily="34" charset="0"/>
                <a:cs typeface="Arial" pitchFamily="34" charset="0"/>
              </a:rPr>
              <a:t>FAO</a:t>
            </a:r>
          </a:p>
          <a:p>
            <a:r>
              <a:rPr lang="fr-FR" sz="900" b="1" dirty="0">
                <a:solidFill>
                  <a:srgbClr val="0B76C2"/>
                </a:solidFill>
                <a:latin typeface="Arial" pitchFamily="34" charset="0"/>
                <a:cs typeface="Arial" pitchFamily="34" charset="0"/>
              </a:rPr>
              <a:t>ACF</a:t>
            </a:r>
          </a:p>
          <a:p>
            <a:r>
              <a:rPr lang="fr-FR" sz="900" b="1" dirty="0">
                <a:solidFill>
                  <a:srgbClr val="A1187F"/>
                </a:solidFill>
                <a:latin typeface="Arial" pitchFamily="34" charset="0"/>
                <a:cs typeface="Arial" pitchFamily="34" charset="0"/>
              </a:rPr>
              <a:t>SUEDE</a:t>
            </a:r>
          </a:p>
          <a:p>
            <a:r>
              <a:rPr lang="fr-FR" sz="900" b="1" dirty="0">
                <a:solidFill>
                  <a:srgbClr val="A1187F"/>
                </a:solidFill>
                <a:latin typeface="Arial" pitchFamily="34" charset="0"/>
                <a:cs typeface="Arial" pitchFamily="34" charset="0"/>
              </a:rPr>
              <a:t>UE</a:t>
            </a:r>
          </a:p>
        </p:txBody>
      </p:sp>
      <p:sp>
        <p:nvSpPr>
          <p:cNvPr id="92" name="Callout: Line 91">
            <a:extLst>
              <a:ext uri="{FF2B5EF4-FFF2-40B4-BE49-F238E27FC236}">
                <a16:creationId xmlns:a16="http://schemas.microsoft.com/office/drawing/2014/main" id="{957FBC7A-2DAF-4EEB-AD7E-87243EA12A47}"/>
              </a:ext>
            </a:extLst>
          </p:cNvPr>
          <p:cNvSpPr/>
          <p:nvPr/>
        </p:nvSpPr>
        <p:spPr>
          <a:xfrm>
            <a:off x="3405000" y="5788620"/>
            <a:ext cx="678762" cy="524654"/>
          </a:xfrm>
          <a:prstGeom prst="borderCallout1">
            <a:avLst>
              <a:gd name="adj1" fmla="val -24662"/>
              <a:gd name="adj2" fmla="val 75143"/>
              <a:gd name="adj3" fmla="val -513"/>
              <a:gd name="adj4" fmla="val 8161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MPIEA</a:t>
            </a:r>
          </a:p>
          <a:p>
            <a:r>
              <a:rPr lang="fr-FR" sz="900" b="1" dirty="0">
                <a:solidFill>
                  <a:srgbClr val="FF0000"/>
                </a:solidFill>
                <a:latin typeface="Arial" pitchFamily="34" charset="0"/>
                <a:cs typeface="Arial" pitchFamily="34" charset="0"/>
              </a:rPr>
              <a:t>ATURAD</a:t>
            </a:r>
          </a:p>
          <a:p>
            <a:r>
              <a:rPr lang="fr-FR" sz="900" b="1" dirty="0">
                <a:solidFill>
                  <a:srgbClr val="A1187F"/>
                </a:solidFill>
                <a:latin typeface="Arial" pitchFamily="34" charset="0"/>
                <a:cs typeface="Arial" pitchFamily="34" charset="0"/>
              </a:rPr>
              <a:t>BM</a:t>
            </a:r>
          </a:p>
        </p:txBody>
      </p:sp>
      <p:sp>
        <p:nvSpPr>
          <p:cNvPr id="81" name="Callout: Line 80">
            <a:extLst>
              <a:ext uri="{FF2B5EF4-FFF2-40B4-BE49-F238E27FC236}">
                <a16:creationId xmlns:a16="http://schemas.microsoft.com/office/drawing/2014/main" id="{1AA587F6-E72C-43AA-8448-F1987A7F4938}"/>
              </a:ext>
            </a:extLst>
          </p:cNvPr>
          <p:cNvSpPr/>
          <p:nvPr/>
        </p:nvSpPr>
        <p:spPr>
          <a:xfrm>
            <a:off x="4120585" y="5567108"/>
            <a:ext cx="1054405" cy="1272934"/>
          </a:xfrm>
          <a:prstGeom prst="borderCallout1">
            <a:avLst>
              <a:gd name="adj1" fmla="val 67889"/>
              <a:gd name="adj2" fmla="val -42702"/>
              <a:gd name="adj3" fmla="val 75131"/>
              <a:gd name="adj4" fmla="val 215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MPIEA</a:t>
            </a:r>
          </a:p>
          <a:p>
            <a:r>
              <a:rPr lang="fr-FR" sz="900" b="1" dirty="0">
                <a:solidFill>
                  <a:srgbClr val="FF0000"/>
                </a:solidFill>
                <a:latin typeface="Arial" pitchFamily="34" charset="0"/>
                <a:cs typeface="Arial" pitchFamily="34" charset="0"/>
              </a:rPr>
              <a:t>ATURAD</a:t>
            </a:r>
          </a:p>
          <a:p>
            <a:r>
              <a:rPr lang="fr-FR" sz="900" b="1" dirty="0">
                <a:solidFill>
                  <a:srgbClr val="0B76C2"/>
                </a:solidFill>
                <a:latin typeface="Arial" pitchFamily="34" charset="0"/>
                <a:cs typeface="Arial" pitchFamily="34" charset="0"/>
              </a:rPr>
              <a:t>FAO</a:t>
            </a:r>
          </a:p>
          <a:p>
            <a:r>
              <a:rPr lang="fr-FR" sz="900" b="1" dirty="0">
                <a:solidFill>
                  <a:srgbClr val="0B76C2"/>
                </a:solidFill>
                <a:latin typeface="Arial" pitchFamily="34" charset="0"/>
                <a:cs typeface="Arial" pitchFamily="34" charset="0"/>
              </a:rPr>
              <a:t>Ministère de Développement Rural </a:t>
            </a:r>
          </a:p>
          <a:p>
            <a:r>
              <a:rPr lang="fr-FR" sz="900" b="1" dirty="0">
                <a:solidFill>
                  <a:srgbClr val="A1187F"/>
                </a:solidFill>
                <a:latin typeface="Arial" pitchFamily="34" charset="0"/>
                <a:cs typeface="Arial" pitchFamily="34" charset="0"/>
              </a:rPr>
              <a:t>BPRM</a:t>
            </a:r>
          </a:p>
          <a:p>
            <a:r>
              <a:rPr lang="fr-FR" sz="900" b="1" dirty="0">
                <a:solidFill>
                  <a:srgbClr val="A1187F"/>
                </a:solidFill>
                <a:latin typeface="Arial" pitchFamily="34" charset="0"/>
                <a:cs typeface="Arial" pitchFamily="34" charset="0"/>
              </a:rPr>
              <a:t>BM</a:t>
            </a:r>
          </a:p>
        </p:txBody>
      </p:sp>
      <p:sp>
        <p:nvSpPr>
          <p:cNvPr id="87" name="Callout: Line 86">
            <a:extLst>
              <a:ext uri="{FF2B5EF4-FFF2-40B4-BE49-F238E27FC236}">
                <a16:creationId xmlns:a16="http://schemas.microsoft.com/office/drawing/2014/main" id="{FC70E49B-5898-44DE-B422-8EF7A5EFDCE6}"/>
              </a:ext>
            </a:extLst>
          </p:cNvPr>
          <p:cNvSpPr/>
          <p:nvPr/>
        </p:nvSpPr>
        <p:spPr>
          <a:xfrm>
            <a:off x="4643067" y="4746579"/>
            <a:ext cx="678762" cy="940708"/>
          </a:xfrm>
          <a:prstGeom prst="borderCallout1">
            <a:avLst>
              <a:gd name="adj1" fmla="val 98620"/>
              <a:gd name="adj2" fmla="val -178805"/>
              <a:gd name="adj3" fmla="val 63362"/>
              <a:gd name="adj4" fmla="val -355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MPIEA</a:t>
            </a:r>
          </a:p>
          <a:p>
            <a:r>
              <a:rPr lang="fr-FR" sz="900" b="1" dirty="0">
                <a:solidFill>
                  <a:srgbClr val="FF0000"/>
                </a:solidFill>
                <a:latin typeface="Arial" pitchFamily="34" charset="0"/>
                <a:cs typeface="Arial" pitchFamily="34" charset="0"/>
              </a:rPr>
              <a:t>ATURAD</a:t>
            </a:r>
          </a:p>
          <a:p>
            <a:r>
              <a:rPr lang="fr-FR" sz="900" b="1" dirty="0">
                <a:solidFill>
                  <a:srgbClr val="0B76C2"/>
                </a:solidFill>
                <a:latin typeface="Arial" pitchFamily="34" charset="0"/>
                <a:cs typeface="Arial" pitchFamily="34" charset="0"/>
              </a:rPr>
              <a:t>FAO</a:t>
            </a: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BM</a:t>
            </a:r>
          </a:p>
        </p:txBody>
      </p:sp>
      <p:sp>
        <p:nvSpPr>
          <p:cNvPr id="93" name="Callout: Line 92">
            <a:extLst>
              <a:ext uri="{FF2B5EF4-FFF2-40B4-BE49-F238E27FC236}">
                <a16:creationId xmlns:a16="http://schemas.microsoft.com/office/drawing/2014/main" id="{1611A1EE-1503-4BB4-9A54-F8D1BD3B47EF}"/>
              </a:ext>
            </a:extLst>
          </p:cNvPr>
          <p:cNvSpPr/>
          <p:nvPr/>
        </p:nvSpPr>
        <p:spPr>
          <a:xfrm>
            <a:off x="4627697" y="2022308"/>
            <a:ext cx="1481104" cy="660312"/>
          </a:xfrm>
          <a:prstGeom prst="borderCallout1">
            <a:avLst>
              <a:gd name="adj1" fmla="val 307243"/>
              <a:gd name="adj2" fmla="val -77753"/>
              <a:gd name="adj3" fmla="val 33021"/>
              <a:gd name="adj4" fmla="val -51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err="1">
                <a:solidFill>
                  <a:srgbClr val="FF0000"/>
                </a:solidFill>
                <a:latin typeface="Arial" pitchFamily="34" charset="0"/>
                <a:cs typeface="Arial" pitchFamily="34" charset="0"/>
              </a:rPr>
              <a:t>Solidarite</a:t>
            </a:r>
            <a:r>
              <a:rPr lang="fr-FR" sz="900" b="1" dirty="0">
                <a:solidFill>
                  <a:srgbClr val="FF0000"/>
                </a:solidFill>
                <a:latin typeface="Arial" pitchFamily="34" charset="0"/>
                <a:cs typeface="Arial" pitchFamily="34" charset="0"/>
              </a:rPr>
              <a:t> International</a:t>
            </a:r>
          </a:p>
          <a:p>
            <a:r>
              <a:rPr lang="fr-FR" sz="900" b="1" dirty="0" err="1">
                <a:solidFill>
                  <a:srgbClr val="0B76C2"/>
                </a:solidFill>
                <a:latin typeface="Arial" pitchFamily="34" charset="0"/>
                <a:cs typeface="Arial" pitchFamily="34" charset="0"/>
              </a:rPr>
              <a:t>Solidarite</a:t>
            </a:r>
            <a:r>
              <a:rPr lang="fr-FR" sz="900" b="1" dirty="0">
                <a:solidFill>
                  <a:srgbClr val="0B76C2"/>
                </a:solidFill>
                <a:latin typeface="Arial" pitchFamily="34" charset="0"/>
                <a:cs typeface="Arial" pitchFamily="34" charset="0"/>
              </a:rPr>
              <a:t> International</a:t>
            </a:r>
          </a:p>
          <a:p>
            <a:r>
              <a:rPr lang="fr-FR" sz="900" b="1" dirty="0">
                <a:solidFill>
                  <a:srgbClr val="0B76C2"/>
                </a:solidFill>
                <a:latin typeface="Arial" pitchFamily="34" charset="0"/>
                <a:cs typeface="Arial" pitchFamily="34" charset="0"/>
              </a:rPr>
              <a:t>Moringa Tchad</a:t>
            </a:r>
          </a:p>
          <a:p>
            <a:r>
              <a:rPr lang="fr-FR" sz="900" b="1" dirty="0">
                <a:solidFill>
                  <a:srgbClr val="A1187F"/>
                </a:solidFill>
                <a:latin typeface="Arial" pitchFamily="34" charset="0"/>
                <a:cs typeface="Arial" pitchFamily="34" charset="0"/>
              </a:rPr>
              <a:t>ECHO</a:t>
            </a:r>
          </a:p>
        </p:txBody>
      </p:sp>
      <p:sp>
        <p:nvSpPr>
          <p:cNvPr id="94" name="TextBox 93">
            <a:extLst>
              <a:ext uri="{FF2B5EF4-FFF2-40B4-BE49-F238E27FC236}">
                <a16:creationId xmlns:a16="http://schemas.microsoft.com/office/drawing/2014/main" id="{302BC263-8321-4E93-B2CC-7459E9213543}"/>
              </a:ext>
            </a:extLst>
          </p:cNvPr>
          <p:cNvSpPr txBox="1"/>
          <p:nvPr/>
        </p:nvSpPr>
        <p:spPr>
          <a:xfrm>
            <a:off x="7648848" y="5418888"/>
            <a:ext cx="3698801" cy="1197420"/>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12 provinces.</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Lac a la plus </a:t>
            </a:r>
            <a:r>
              <a:rPr lang="en-US" sz="1100" dirty="0" err="1">
                <a:solidFill>
                  <a:srgbClr val="000000"/>
                </a:solidFill>
                <a:latin typeface="Arial" pitchFamily="34" charset="0"/>
                <a:cs typeface="Arial" pitchFamily="34" charset="0"/>
              </a:rPr>
              <a:t>grande</a:t>
            </a:r>
            <a:r>
              <a:rPr lang="en-US" sz="1100" dirty="0">
                <a:solidFill>
                  <a:srgbClr val="000000"/>
                </a:solidFill>
                <a:latin typeface="Arial" pitchFamily="34" charset="0"/>
                <a:cs typeface="Arial" pitchFamily="34" charset="0"/>
              </a:rPr>
              <a:t> presence de parties </a:t>
            </a:r>
            <a:r>
              <a:rPr lang="en-US" sz="1100" dirty="0" err="1">
                <a:solidFill>
                  <a:srgbClr val="000000"/>
                </a:solidFill>
                <a:latin typeface="Arial" pitchFamily="34" charset="0"/>
                <a:cs typeface="Arial" pitchFamily="34" charset="0"/>
              </a:rPr>
              <a:t>prenantes</a:t>
            </a:r>
            <a:r>
              <a:rPr lang="en-US" sz="1100" dirty="0">
                <a:solidFill>
                  <a:srgbClr val="000000"/>
                </a:solidFill>
                <a:latin typeface="Arial" pitchFamily="34" charset="0"/>
                <a:cs typeface="Arial" pitchFamily="34" charset="0"/>
              </a:rPr>
              <a:t>  et la couverture de </a:t>
            </a:r>
            <a:r>
              <a:rPr lang="en-US" sz="1100" dirty="0" err="1">
                <a:solidFill>
                  <a:srgbClr val="000000"/>
                </a:solidFill>
                <a:latin typeface="Arial" pitchFamily="34" charset="0"/>
                <a:cs typeface="Arial" pitchFamily="34" charset="0"/>
              </a:rPr>
              <a:t>groupe</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cible</a:t>
            </a:r>
            <a:r>
              <a:rPr lang="en-US" sz="1100" dirty="0">
                <a:solidFill>
                  <a:srgbClr val="000000"/>
                </a:solidFill>
                <a:latin typeface="Arial" pitchFamily="34" charset="0"/>
                <a:cs typeface="Arial" pitchFamily="34" charset="0"/>
              </a:rPr>
              <a:t> la plus </a:t>
            </a:r>
            <a:r>
              <a:rPr lang="en-US" sz="1100" dirty="0" err="1">
                <a:solidFill>
                  <a:srgbClr val="000000"/>
                </a:solidFill>
                <a:latin typeface="Arial" pitchFamily="34" charset="0"/>
                <a:cs typeface="Arial" pitchFamily="34" charset="0"/>
              </a:rPr>
              <a:t>elevée</a:t>
            </a:r>
            <a:r>
              <a:rPr lang="en-US" sz="1100" dirty="0">
                <a:solidFill>
                  <a:srgbClr val="000000"/>
                </a:solidFill>
                <a:latin typeface="Arial" pitchFamily="34" charset="0"/>
                <a:cs typeface="Arial" pitchFamily="34" charset="0"/>
              </a:rPr>
              <a:t>.</a:t>
            </a:r>
          </a:p>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Toutes</a:t>
            </a:r>
            <a:r>
              <a:rPr lang="en-US" sz="1100" dirty="0">
                <a:solidFill>
                  <a:srgbClr val="000000"/>
                </a:solidFill>
                <a:latin typeface="Arial" pitchFamily="34" charset="0"/>
                <a:cs typeface="Arial" pitchFamily="34" charset="0"/>
              </a:rPr>
              <a:t> les provinces, a </a:t>
            </a:r>
            <a:r>
              <a:rPr lang="en-US" sz="1100" dirty="0" err="1">
                <a:solidFill>
                  <a:srgbClr val="000000"/>
                </a:solidFill>
                <a:latin typeface="Arial" pitchFamily="34" charset="0"/>
                <a:cs typeface="Arial" pitchFamily="34" charset="0"/>
              </a:rPr>
              <a:t>l’exception</a:t>
            </a:r>
            <a:r>
              <a:rPr lang="en-US" sz="1100" dirty="0">
                <a:solidFill>
                  <a:srgbClr val="000000"/>
                </a:solidFill>
                <a:latin typeface="Arial" pitchFamily="34" charset="0"/>
                <a:cs typeface="Arial" pitchFamily="34" charset="0"/>
              </a:rPr>
              <a:t> de Lac et </a:t>
            </a:r>
            <a:r>
              <a:rPr lang="en-US" sz="1100" dirty="0" err="1">
                <a:solidFill>
                  <a:srgbClr val="000000"/>
                </a:solidFill>
                <a:latin typeface="Arial" pitchFamily="34" charset="0"/>
                <a:cs typeface="Arial" pitchFamily="34" charset="0"/>
              </a:rPr>
              <a:t>Mandoul</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ont</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une</a:t>
            </a:r>
            <a:r>
              <a:rPr lang="en-US" sz="1100" dirty="0">
                <a:solidFill>
                  <a:srgbClr val="000000"/>
                </a:solidFill>
                <a:latin typeface="Arial" pitchFamily="34" charset="0"/>
                <a:cs typeface="Arial" pitchFamily="34" charset="0"/>
              </a:rPr>
              <a:t> couverture de </a:t>
            </a:r>
            <a:r>
              <a:rPr lang="en-US" sz="1100" dirty="0" err="1">
                <a:solidFill>
                  <a:srgbClr val="000000"/>
                </a:solidFill>
                <a:latin typeface="Arial" pitchFamily="34" charset="0"/>
                <a:cs typeface="Arial" pitchFamily="34" charset="0"/>
              </a:rPr>
              <a:t>groupe</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cible</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moins</a:t>
            </a:r>
            <a:r>
              <a:rPr lang="en-US" sz="1100" dirty="0">
                <a:solidFill>
                  <a:srgbClr val="000000"/>
                </a:solidFill>
                <a:latin typeface="Arial" pitchFamily="34" charset="0"/>
                <a:cs typeface="Arial" pitchFamily="34" charset="0"/>
              </a:rPr>
              <a:t> que 5%.</a:t>
            </a:r>
          </a:p>
        </p:txBody>
      </p:sp>
      <p:pic>
        <p:nvPicPr>
          <p:cNvPr id="95" name="Picture 94" descr="A screenshot of a cell phone&#10;&#10;Description generated with high confidence">
            <a:extLst>
              <a:ext uri="{FF2B5EF4-FFF2-40B4-BE49-F238E27FC236}">
                <a16:creationId xmlns:a16="http://schemas.microsoft.com/office/drawing/2014/main" id="{FE74D255-99ED-4817-99FB-0E39DE357C6D}"/>
              </a:ext>
            </a:extLst>
          </p:cNvPr>
          <p:cNvPicPr>
            <a:picLocks noChangeAspect="1"/>
          </p:cNvPicPr>
          <p:nvPr/>
        </p:nvPicPr>
        <p:blipFill>
          <a:blip r:embed="rId4"/>
          <a:stretch>
            <a:fillRect/>
          </a:stretch>
        </p:blipFill>
        <p:spPr>
          <a:xfrm>
            <a:off x="10670384" y="245612"/>
            <a:ext cx="1401154" cy="817230"/>
          </a:xfrm>
          <a:prstGeom prst="rect">
            <a:avLst/>
          </a:prstGeom>
        </p:spPr>
      </p:pic>
    </p:spTree>
    <p:extLst>
      <p:ext uri="{BB962C8B-B14F-4D97-AF65-F5344CB8AC3E}">
        <p14:creationId xmlns:p14="http://schemas.microsoft.com/office/powerpoint/2010/main" val="2187410058"/>
      </p:ext>
    </p:extLst>
  </p:cSld>
  <p:clrMapOvr>
    <a:overrideClrMapping bg1="lt1" tx1="dk1" bg2="lt2" tx2="dk2" accent1="accent1" accent2="accent2" accent3="accent3" accent4="accent4" accent5="accent5" accent6="accent6" hlink="hlink" folHlink="folHlink"/>
  </p:clrMapOvr>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926243" y="1800010"/>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869377" y="4494381"/>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4163251125"/>
              </p:ext>
            </p:extLst>
          </p:nvPr>
        </p:nvGraphicFramePr>
        <p:xfrm>
          <a:off x="7910165" y="2299032"/>
          <a:ext cx="1371028" cy="2142909"/>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182869">
                <a:tc>
                  <a:txBody>
                    <a:bodyPr/>
                    <a:lstStyle/>
                    <a:p>
                      <a:pPr algn="ctr" rtl="0" fontAlgn="b"/>
                      <a:r>
                        <a:rPr lang="fr-FR" sz="1050" b="0" i="0" u="none" strike="noStrike" dirty="0">
                          <a:solidFill>
                            <a:schemeClr val="bg1"/>
                          </a:solidFill>
                          <a:effectLst/>
                          <a:latin typeface="Arial" panose="020B0604020202020204" pitchFamily="34" charset="0"/>
                        </a:rPr>
                        <a:t>Bahr El Ghazel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Batha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265245238"/>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Guera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080735279"/>
                  </a:ext>
                </a:extLst>
              </a:tr>
              <a:tr h="245005">
                <a:tc>
                  <a:txBody>
                    <a:bodyPr/>
                    <a:lstStyle/>
                    <a:p>
                      <a:pPr algn="ctr" rtl="0" fontAlgn="b"/>
                      <a:r>
                        <a:rPr lang="fr-FR" sz="1050" b="0" i="0" u="none" strike="noStrike" dirty="0">
                          <a:solidFill>
                            <a:schemeClr val="bg1"/>
                          </a:solidFill>
                          <a:effectLst/>
                          <a:latin typeface="Arial" panose="020B0604020202020204" pitchFamily="34" charset="0"/>
                        </a:rPr>
                        <a:t>Kanem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161229091"/>
                  </a:ext>
                </a:extLst>
              </a:tr>
              <a:tr h="245005">
                <a:tc>
                  <a:txBody>
                    <a:bodyPr/>
                    <a:lstStyle/>
                    <a:p>
                      <a:pPr algn="ctr" rtl="0" fontAlgn="b"/>
                      <a:r>
                        <a:rPr lang="fr-FR" sz="1050" b="0" i="0" u="none" strike="noStrike" dirty="0">
                          <a:solidFill>
                            <a:schemeClr val="bg1"/>
                          </a:solidFill>
                          <a:effectLst/>
                          <a:latin typeface="Arial" panose="020B0604020202020204" pitchFamily="34" charset="0"/>
                        </a:rPr>
                        <a:t>Lac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r h="245005">
                <a:tc>
                  <a:txBody>
                    <a:bodyPr/>
                    <a:lstStyle/>
                    <a:p>
                      <a:pPr algn="ctr" rtl="0" fontAlgn="b"/>
                      <a:r>
                        <a:rPr lang="fr-FR" sz="1050" b="0" i="0" u="none" strike="noStrike" dirty="0">
                          <a:solidFill>
                            <a:schemeClr val="bg1"/>
                          </a:solidFill>
                          <a:effectLst/>
                          <a:latin typeface="Arial" panose="020B0604020202020204" pitchFamily="34" charset="0"/>
                        </a:rPr>
                        <a:t>Logone Oriental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538124342"/>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Mandoul</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469956305"/>
                  </a:ext>
                </a:extLst>
              </a:tr>
              <a:tr h="245005">
                <a:tc>
                  <a:txBody>
                    <a:bodyPr/>
                    <a:lstStyle/>
                    <a:p>
                      <a:pPr algn="ctr" rtl="0" fontAlgn="b"/>
                      <a:r>
                        <a:rPr lang="fr-FR" sz="1050" b="0" i="0" u="none" strike="noStrike" dirty="0" err="1">
                          <a:solidFill>
                            <a:schemeClr val="bg1"/>
                          </a:solidFill>
                          <a:effectLst/>
                          <a:latin typeface="Arial" panose="020B0604020202020204" pitchFamily="34" charset="0"/>
                        </a:rPr>
                        <a:t>Ouaddai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275208858"/>
                  </a:ext>
                </a:extLst>
              </a:tr>
              <a:tr h="245005">
                <a:tc>
                  <a:txBody>
                    <a:bodyPr/>
                    <a:lstStyle/>
                    <a:p>
                      <a:pPr algn="ctr" rtl="0" fontAlgn="b"/>
                      <a:r>
                        <a:rPr lang="fr-FR" sz="1050" b="0" i="0" u="none" strike="noStrike" dirty="0">
                          <a:solidFill>
                            <a:schemeClr val="bg1"/>
                          </a:solidFill>
                          <a:effectLst/>
                          <a:latin typeface="Arial" panose="020B0604020202020204" pitchFamily="34" charset="0"/>
                        </a:rPr>
                        <a:t>Wadi </a:t>
                      </a:r>
                      <a:r>
                        <a:rPr lang="fr-FR" sz="1050" b="0" i="0" u="none" strike="noStrike" dirty="0" err="1">
                          <a:solidFill>
                            <a:schemeClr val="bg1"/>
                          </a:solidFill>
                          <a:effectLst/>
                          <a:latin typeface="Arial" panose="020B0604020202020204" pitchFamily="34" charset="0"/>
                        </a:rPr>
                        <a:t>Fira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49674391"/>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947203408"/>
              </p:ext>
            </p:extLst>
          </p:nvPr>
        </p:nvGraphicFramePr>
        <p:xfrm>
          <a:off x="9520162" y="2249985"/>
          <a:ext cx="1547723" cy="2218158"/>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46462">
                <a:tc>
                  <a:txBody>
                    <a:bodyPr/>
                    <a:lstStyle/>
                    <a:p>
                      <a:pPr algn="ctr" rtl="0" fontAlgn="b"/>
                      <a:r>
                        <a:rPr lang="fr-FR" sz="1050" b="0" i="0" u="none" strike="noStrike" dirty="0">
                          <a:solidFill>
                            <a:schemeClr val="tx1"/>
                          </a:solidFill>
                          <a:effectLst/>
                          <a:latin typeface="Arial" panose="020B0604020202020204" pitchFamily="34" charset="0"/>
                        </a:rPr>
                        <a:t>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17.3%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18.1%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163788764"/>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5.8%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56104643"/>
                  </a:ext>
                </a:extLst>
              </a:tr>
              <a:tr h="246462">
                <a:tc>
                  <a:txBody>
                    <a:bodyPr/>
                    <a:lstStyle/>
                    <a:p>
                      <a:pPr algn="ctr" rtl="0" fontAlgn="b"/>
                      <a:r>
                        <a:rPr lang="fr-FR" sz="1050" b="0" i="0" u="none" strike="noStrike" dirty="0">
                          <a:solidFill>
                            <a:schemeClr val="tx1"/>
                          </a:solidFill>
                          <a:effectLst/>
                          <a:latin typeface="Arial" panose="020B0604020202020204" pitchFamily="34" charset="0"/>
                        </a:rPr>
                        <a:t>10.3%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59317492"/>
                  </a:ext>
                </a:extLst>
              </a:tr>
              <a:tr h="246462">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03523449"/>
                  </a:ext>
                </a:extLst>
              </a:tr>
              <a:tr h="246462">
                <a:tc>
                  <a:txBody>
                    <a:bodyPr/>
                    <a:lstStyle/>
                    <a:p>
                      <a:pPr algn="ctr" rtl="0" fontAlgn="b"/>
                      <a:r>
                        <a:rPr lang="fr-FR" sz="1050" b="0" i="0" u="none" strike="noStrike" dirty="0">
                          <a:solidFill>
                            <a:schemeClr val="tx1"/>
                          </a:solidFill>
                          <a:effectLst/>
                          <a:latin typeface="Arial" panose="020B0604020202020204" pitchFamily="34" charset="0"/>
                        </a:rPr>
                        <a:t>80.5%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498808725"/>
                  </a:ext>
                </a:extLst>
              </a:tr>
              <a:tr h="246462">
                <a:tc>
                  <a:txBody>
                    <a:bodyPr/>
                    <a:lstStyle/>
                    <a:p>
                      <a:pPr algn="ctr" rtl="0" fontAlgn="b"/>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669839215"/>
                  </a:ext>
                </a:extLst>
              </a:tr>
              <a:tr h="246462">
                <a:tc>
                  <a:txBody>
                    <a:bodyPr/>
                    <a:lstStyle/>
                    <a:p>
                      <a:pPr algn="ctr" rtl="0" fontAlgn="b"/>
                      <a:r>
                        <a:rPr lang="fr-FR" sz="1050" b="0" i="0" u="none" strike="noStrike" dirty="0">
                          <a:solidFill>
                            <a:schemeClr val="tx1"/>
                          </a:solidFill>
                          <a:effectLst/>
                          <a:latin typeface="Arial" panose="020B0604020202020204" pitchFamily="34" charset="0"/>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849336329"/>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500544" y="4481476"/>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000" dirty="0">
                <a:solidFill>
                  <a:prstClr val="white"/>
                </a:solidFill>
                <a:latin typeface="Arial" panose="020B0604020202020204" pitchFamily="34" charset="0"/>
                <a:cs typeface="Arial" panose="020B0604020202020204" pitchFamily="34" charset="0"/>
              </a:rPr>
              <a:t>3</a:t>
            </a: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105" name="ColumnHeader">
            <a:extLst>
              <a:ext uri="{FF2B5EF4-FFF2-40B4-BE49-F238E27FC236}">
                <a16:creationId xmlns:a16="http://schemas.microsoft.com/office/drawing/2014/main" id="{3DC9E13E-1AC3-4CAD-A682-DA04565C9497}"/>
              </a:ext>
            </a:extLst>
          </p:cNvPr>
          <p:cNvSpPr>
            <a:spLocks noChangeArrowheads="1"/>
          </p:cNvSpPr>
          <p:nvPr/>
        </p:nvSpPr>
        <p:spPr bwMode="gray">
          <a:xfrm>
            <a:off x="7483577" y="4950208"/>
            <a:ext cx="3999289"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sp>
        <p:nvSpPr>
          <p:cNvPr id="109" name="Title 1">
            <a:extLst>
              <a:ext uri="{FF2B5EF4-FFF2-40B4-BE49-F238E27FC236}">
                <a16:creationId xmlns:a16="http://schemas.microsoft.com/office/drawing/2014/main" id="{617DAF27-177B-4806-9BDE-2AE666950074}"/>
              </a:ext>
            </a:extLst>
          </p:cNvPr>
          <p:cNvSpPr txBox="1">
            <a:spLocks/>
          </p:cNvSpPr>
          <p:nvPr/>
        </p:nvSpPr>
        <p:spPr>
          <a:xfrm>
            <a:off x="429655" y="142217"/>
            <a:ext cx="11332690"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la distribution de petit bétail?</a:t>
            </a:r>
            <a:br>
              <a:rPr lang="fr-FR" sz="3200" dirty="0">
                <a:cs typeface="Arial" pitchFamily="34" charset="0"/>
              </a:rPr>
            </a:br>
            <a:r>
              <a:rPr lang="fr-FR" sz="1400" dirty="0">
                <a:solidFill>
                  <a:srgbClr val="0070C0"/>
                </a:solidFill>
                <a:cs typeface="Arial" pitchFamily="34" charset="0"/>
              </a:rPr>
              <a:t>Cette action est menée par le MPIEA , le MEPA, le MEPD et le MSP et appuyée par 15 exécutants dans les provinces</a:t>
            </a: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749401" y="1100554"/>
            <a:ext cx="5218697"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a:t>
            </a:r>
            <a:r>
              <a:rPr lang="fr-FR" sz="1200" b="1" dirty="0">
                <a:latin typeface="Arial" pitchFamily="34" charset="0"/>
                <a:cs typeface="Arial" pitchFamily="34" charset="0"/>
              </a:rPr>
              <a:t>la distribution de petit bétail</a:t>
            </a:r>
          </a:p>
        </p:txBody>
      </p:sp>
      <p:sp>
        <p:nvSpPr>
          <p:cNvPr id="112" name="Rectangle 111">
            <a:extLst>
              <a:ext uri="{FF2B5EF4-FFF2-40B4-BE49-F238E27FC236}">
                <a16:creationId xmlns:a16="http://schemas.microsoft.com/office/drawing/2014/main" id="{EC718F9A-1E43-4BA9-9EF6-2CDB72D21D54}"/>
              </a:ext>
            </a:extLst>
          </p:cNvPr>
          <p:cNvSpPr/>
          <p:nvPr/>
        </p:nvSpPr>
        <p:spPr>
          <a:xfrm>
            <a:off x="9557410" y="1789192"/>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Ménages </a:t>
            </a:r>
            <a:r>
              <a:rPr lang="fr-FR" sz="1100" b="1" dirty="0" err="1">
                <a:latin typeface="Arial" pitchFamily="34" charset="0"/>
                <a:cs typeface="Arial" pitchFamily="34" charset="0"/>
              </a:rPr>
              <a:t>Vulnerables</a:t>
            </a:r>
            <a:endParaRPr lang="fr-FR" sz="1100" b="1" dirty="0">
              <a:latin typeface="Arial" pitchFamily="34" charset="0"/>
              <a:cs typeface="Arial" pitchFamily="34" charset="0"/>
            </a:endParaRPr>
          </a:p>
        </p:txBody>
      </p:sp>
      <p:grpSp>
        <p:nvGrpSpPr>
          <p:cNvPr id="122" name="Group 121">
            <a:extLst>
              <a:ext uri="{FF2B5EF4-FFF2-40B4-BE49-F238E27FC236}">
                <a16:creationId xmlns:a16="http://schemas.microsoft.com/office/drawing/2014/main" id="{BDC88C9C-574B-4D6B-8679-695BC1ADBDD9}"/>
              </a:ext>
            </a:extLst>
          </p:cNvPr>
          <p:cNvGrpSpPr/>
          <p:nvPr/>
        </p:nvGrpSpPr>
        <p:grpSpPr>
          <a:xfrm>
            <a:off x="1415986" y="1676356"/>
            <a:ext cx="3827413" cy="4861837"/>
            <a:chOff x="603749" y="1565476"/>
            <a:chExt cx="3827413" cy="4861837"/>
          </a:xfrm>
        </p:grpSpPr>
        <p:grpSp>
          <p:nvGrpSpPr>
            <p:cNvPr id="123" name="Group 342">
              <a:extLst>
                <a:ext uri="{FF2B5EF4-FFF2-40B4-BE49-F238E27FC236}">
                  <a16:creationId xmlns:a16="http://schemas.microsoft.com/office/drawing/2014/main" id="{CFBF308A-DAD7-45B6-A310-7D467970DD18}"/>
                </a:ext>
              </a:extLst>
            </p:cNvPr>
            <p:cNvGrpSpPr>
              <a:grpSpLocks/>
            </p:cNvGrpSpPr>
            <p:nvPr/>
          </p:nvGrpSpPr>
          <p:grpSpPr bwMode="auto">
            <a:xfrm>
              <a:off x="603749" y="1565476"/>
              <a:ext cx="3827413" cy="4861837"/>
              <a:chOff x="4202687" y="1333501"/>
              <a:chExt cx="3978143" cy="5508598"/>
            </a:xfrm>
          </p:grpSpPr>
          <p:grpSp>
            <p:nvGrpSpPr>
              <p:cNvPr id="129" name="Group 5">
                <a:extLst>
                  <a:ext uri="{FF2B5EF4-FFF2-40B4-BE49-F238E27FC236}">
                    <a16:creationId xmlns:a16="http://schemas.microsoft.com/office/drawing/2014/main" id="{969239CD-73D4-48EB-A2F5-F6AFA6CB8D24}"/>
                  </a:ext>
                </a:extLst>
              </p:cNvPr>
              <p:cNvGrpSpPr>
                <a:grpSpLocks noChangeAspect="1"/>
              </p:cNvGrpSpPr>
              <p:nvPr/>
            </p:nvGrpSpPr>
            <p:grpSpPr bwMode="auto">
              <a:xfrm>
                <a:off x="4278259" y="1333501"/>
                <a:ext cx="3902571" cy="5166215"/>
                <a:chOff x="3081647" y="794776"/>
                <a:chExt cx="4311254" cy="5704263"/>
              </a:xfrm>
            </p:grpSpPr>
            <p:sp>
              <p:nvSpPr>
                <p:cNvPr id="153" name="Freeform 8">
                  <a:extLst>
                    <a:ext uri="{FF2B5EF4-FFF2-40B4-BE49-F238E27FC236}">
                      <a16:creationId xmlns:a16="http://schemas.microsoft.com/office/drawing/2014/main" id="{2DFA6B67-F1F5-43EE-ABBC-79EC752188DA}"/>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E86F4E"/>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4" name="Freeform 10">
                  <a:extLst>
                    <a:ext uri="{FF2B5EF4-FFF2-40B4-BE49-F238E27FC236}">
                      <a16:creationId xmlns:a16="http://schemas.microsoft.com/office/drawing/2014/main" id="{B4DF603E-3D90-4508-8E63-E0266BE73063}"/>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rgbClr val="F6C8B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12">
                  <a:extLst>
                    <a:ext uri="{FF2B5EF4-FFF2-40B4-BE49-F238E27FC236}">
                      <a16:creationId xmlns:a16="http://schemas.microsoft.com/office/drawing/2014/main" id="{635E9564-39C0-4486-99DD-F3C7053ABF8A}"/>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14">
                  <a:extLst>
                    <a:ext uri="{FF2B5EF4-FFF2-40B4-BE49-F238E27FC236}">
                      <a16:creationId xmlns:a16="http://schemas.microsoft.com/office/drawing/2014/main" id="{C1DF4E65-1282-4645-9642-8F649825D67B}"/>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16">
                  <a:extLst>
                    <a:ext uri="{FF2B5EF4-FFF2-40B4-BE49-F238E27FC236}">
                      <a16:creationId xmlns:a16="http://schemas.microsoft.com/office/drawing/2014/main" id="{39D61D27-5925-40EA-99D9-F45552620A1A}"/>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8" name="Freeform 20">
                  <a:extLst>
                    <a:ext uri="{FF2B5EF4-FFF2-40B4-BE49-F238E27FC236}">
                      <a16:creationId xmlns:a16="http://schemas.microsoft.com/office/drawing/2014/main" id="{69334E9E-6F82-4B71-B49C-B7A4107892A4}"/>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22">
                  <a:extLst>
                    <a:ext uri="{FF2B5EF4-FFF2-40B4-BE49-F238E27FC236}">
                      <a16:creationId xmlns:a16="http://schemas.microsoft.com/office/drawing/2014/main" id="{E1FADB87-67BB-486C-8445-8EB74BE53F61}"/>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rgbClr val="E86F4E"/>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25">
                  <a:extLst>
                    <a:ext uri="{FF2B5EF4-FFF2-40B4-BE49-F238E27FC236}">
                      <a16:creationId xmlns:a16="http://schemas.microsoft.com/office/drawing/2014/main" id="{4D00AD8C-DEE7-49AC-91EF-2693F7F68D05}"/>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1" name="Freeform 26">
                  <a:extLst>
                    <a:ext uri="{FF2B5EF4-FFF2-40B4-BE49-F238E27FC236}">
                      <a16:creationId xmlns:a16="http://schemas.microsoft.com/office/drawing/2014/main" id="{B865DD08-FD2A-41E8-BD1E-B0BD49380C51}"/>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EE967E"/>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2" name="Freeform 29">
                  <a:extLst>
                    <a:ext uri="{FF2B5EF4-FFF2-40B4-BE49-F238E27FC236}">
                      <a16:creationId xmlns:a16="http://schemas.microsoft.com/office/drawing/2014/main" id="{51500FB2-F3AD-40D6-ABF8-AEBAE713A9F7}"/>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E86F4E"/>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3" name="Freeform 30">
                  <a:extLst>
                    <a:ext uri="{FF2B5EF4-FFF2-40B4-BE49-F238E27FC236}">
                      <a16:creationId xmlns:a16="http://schemas.microsoft.com/office/drawing/2014/main" id="{B9D803E2-28FE-4F37-9470-B47168150427}"/>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4" name="Freeform 33">
                  <a:extLst>
                    <a:ext uri="{FF2B5EF4-FFF2-40B4-BE49-F238E27FC236}">
                      <a16:creationId xmlns:a16="http://schemas.microsoft.com/office/drawing/2014/main" id="{4D18E471-9B96-4DD1-92BC-D75C16E9161E}"/>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EE967E"/>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5" name="Freeform 35">
                  <a:extLst>
                    <a:ext uri="{FF2B5EF4-FFF2-40B4-BE49-F238E27FC236}">
                      <a16:creationId xmlns:a16="http://schemas.microsoft.com/office/drawing/2014/main" id="{E9E91A92-57BE-46AC-B3EA-3A7C4544E24D}"/>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rgbClr val="F6C8BC"/>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6" name="Freeform 36">
                  <a:extLst>
                    <a:ext uri="{FF2B5EF4-FFF2-40B4-BE49-F238E27FC236}">
                      <a16:creationId xmlns:a16="http://schemas.microsoft.com/office/drawing/2014/main" id="{A58109E4-1B8F-4952-8C84-F9FA74A8C47A}"/>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7" name="Freeform 38">
                  <a:extLst>
                    <a:ext uri="{FF2B5EF4-FFF2-40B4-BE49-F238E27FC236}">
                      <a16:creationId xmlns:a16="http://schemas.microsoft.com/office/drawing/2014/main" id="{C378E1CC-2042-4E66-9F09-E5A3B75E543A}"/>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8" name="Freeform 40">
                  <a:extLst>
                    <a:ext uri="{FF2B5EF4-FFF2-40B4-BE49-F238E27FC236}">
                      <a16:creationId xmlns:a16="http://schemas.microsoft.com/office/drawing/2014/main" id="{DED9A465-F96F-4E36-8D79-8F2CC09F5542}"/>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9" name="Freeform 42">
                  <a:extLst>
                    <a:ext uri="{FF2B5EF4-FFF2-40B4-BE49-F238E27FC236}">
                      <a16:creationId xmlns:a16="http://schemas.microsoft.com/office/drawing/2014/main" id="{F4DD3502-0305-43C1-B71C-951BB2648972}"/>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E86F4E"/>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0" name="Freeform 44">
                  <a:extLst>
                    <a:ext uri="{FF2B5EF4-FFF2-40B4-BE49-F238E27FC236}">
                      <a16:creationId xmlns:a16="http://schemas.microsoft.com/office/drawing/2014/main" id="{B518CF30-C170-4539-86C3-5626051C7FD2}"/>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1" name="Freeform 46">
                  <a:extLst>
                    <a:ext uri="{FF2B5EF4-FFF2-40B4-BE49-F238E27FC236}">
                      <a16:creationId xmlns:a16="http://schemas.microsoft.com/office/drawing/2014/main" id="{C40F75DF-58A6-4E58-9BDE-FD855A831D46}"/>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2" name="Freeform 48">
                  <a:extLst>
                    <a:ext uri="{FF2B5EF4-FFF2-40B4-BE49-F238E27FC236}">
                      <a16:creationId xmlns:a16="http://schemas.microsoft.com/office/drawing/2014/main" id="{95D8DD8D-D116-4817-86AF-02148FEA074F}"/>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3" name="Freeform 50">
                  <a:extLst>
                    <a:ext uri="{FF2B5EF4-FFF2-40B4-BE49-F238E27FC236}">
                      <a16:creationId xmlns:a16="http://schemas.microsoft.com/office/drawing/2014/main" id="{971708B7-5305-4B40-85C7-3BEB1BCD0385}"/>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74" name="Freeform 53">
                  <a:extLst>
                    <a:ext uri="{FF2B5EF4-FFF2-40B4-BE49-F238E27FC236}">
                      <a16:creationId xmlns:a16="http://schemas.microsoft.com/office/drawing/2014/main" id="{C8445674-6199-496A-8746-8D2B9A8A1B58}"/>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5" name="Freeform 54">
                  <a:extLst>
                    <a:ext uri="{FF2B5EF4-FFF2-40B4-BE49-F238E27FC236}">
                      <a16:creationId xmlns:a16="http://schemas.microsoft.com/office/drawing/2014/main" id="{84D347D0-2A31-43FF-947B-610A261E344E}"/>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F6C8B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6" name="Freeform 53">
                  <a:extLst>
                    <a:ext uri="{FF2B5EF4-FFF2-40B4-BE49-F238E27FC236}">
                      <a16:creationId xmlns:a16="http://schemas.microsoft.com/office/drawing/2014/main" id="{AFC8C833-0680-4103-A5B7-20F09A916A67}"/>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30" name="Rectangle 30">
                <a:extLst>
                  <a:ext uri="{FF2B5EF4-FFF2-40B4-BE49-F238E27FC236}">
                    <a16:creationId xmlns:a16="http://schemas.microsoft.com/office/drawing/2014/main" id="{16C7C94E-D308-4AB3-B5BC-7A9F3C50A277}"/>
                  </a:ext>
                </a:extLst>
              </p:cNvPr>
              <p:cNvSpPr>
                <a:spLocks noChangeArrowheads="1"/>
              </p:cNvSpPr>
              <p:nvPr/>
            </p:nvSpPr>
            <p:spPr bwMode="auto">
              <a:xfrm>
                <a:off x="4475239" y="6100529"/>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Logone</a:t>
                </a:r>
                <a:r>
                  <a:rPr lang="en-US" altLang="en-US" sz="800" b="1" dirty="0">
                    <a:latin typeface="+mj-lt"/>
                  </a:rPr>
                  <a:t> Occidental</a:t>
                </a:r>
              </a:p>
            </p:txBody>
          </p:sp>
          <p:sp>
            <p:nvSpPr>
              <p:cNvPr id="131" name="Rectangle 30">
                <a:extLst>
                  <a:ext uri="{FF2B5EF4-FFF2-40B4-BE49-F238E27FC236}">
                    <a16:creationId xmlns:a16="http://schemas.microsoft.com/office/drawing/2014/main" id="{1CB14CA4-88E7-4BF8-AC5F-B992BC4AB4AD}"/>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32" name="Rectangle 30">
                <a:extLst>
                  <a:ext uri="{FF2B5EF4-FFF2-40B4-BE49-F238E27FC236}">
                    <a16:creationId xmlns:a16="http://schemas.microsoft.com/office/drawing/2014/main" id="{8C378A6B-D23B-4701-A45B-E9AD313D2E98}"/>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33" name="Rectangle 30">
                <a:extLst>
                  <a:ext uri="{FF2B5EF4-FFF2-40B4-BE49-F238E27FC236}">
                    <a16:creationId xmlns:a16="http://schemas.microsoft.com/office/drawing/2014/main" id="{8FDF2752-F621-4BF1-81C3-04F56C68315D}"/>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34" name="Rectangle 30">
                <a:extLst>
                  <a:ext uri="{FF2B5EF4-FFF2-40B4-BE49-F238E27FC236}">
                    <a16:creationId xmlns:a16="http://schemas.microsoft.com/office/drawing/2014/main" id="{873690F6-2C01-4434-9CC3-6E34594B1277}"/>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135" name="Rectangle 30">
                <a:extLst>
                  <a:ext uri="{FF2B5EF4-FFF2-40B4-BE49-F238E27FC236}">
                    <a16:creationId xmlns:a16="http://schemas.microsoft.com/office/drawing/2014/main" id="{97D1EBF7-A247-45B9-B215-110F73F24D13}"/>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36" name="Rectangle 30">
                <a:extLst>
                  <a:ext uri="{FF2B5EF4-FFF2-40B4-BE49-F238E27FC236}">
                    <a16:creationId xmlns:a16="http://schemas.microsoft.com/office/drawing/2014/main" id="{8D970F4A-1B84-4849-95E4-D9F9C18DBEE3}"/>
                  </a:ext>
                </a:extLst>
              </p:cNvPr>
              <p:cNvSpPr>
                <a:spLocks noChangeArrowheads="1"/>
              </p:cNvSpPr>
              <p:nvPr/>
            </p:nvSpPr>
            <p:spPr bwMode="auto">
              <a:xfrm>
                <a:off x="5470289" y="5044091"/>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37" name="Rectangle 30">
                <a:extLst>
                  <a:ext uri="{FF2B5EF4-FFF2-40B4-BE49-F238E27FC236}">
                    <a16:creationId xmlns:a16="http://schemas.microsoft.com/office/drawing/2014/main" id="{0AA632C7-EAFC-47DC-8B7D-C77D657CB641}"/>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38" name="Rectangle 30">
                <a:extLst>
                  <a:ext uri="{FF2B5EF4-FFF2-40B4-BE49-F238E27FC236}">
                    <a16:creationId xmlns:a16="http://schemas.microsoft.com/office/drawing/2014/main" id="{AF34B185-F0E2-4997-A9B4-B231BF42106F}"/>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39" name="Rectangle 30">
                <a:extLst>
                  <a:ext uri="{FF2B5EF4-FFF2-40B4-BE49-F238E27FC236}">
                    <a16:creationId xmlns:a16="http://schemas.microsoft.com/office/drawing/2014/main" id="{15506D88-1D10-4429-8446-9D562E2A8198}"/>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40" name="Rectangle 30">
                <a:extLst>
                  <a:ext uri="{FF2B5EF4-FFF2-40B4-BE49-F238E27FC236}">
                    <a16:creationId xmlns:a16="http://schemas.microsoft.com/office/drawing/2014/main" id="{4084B141-3528-4F92-93E1-9CD359E39ECC}"/>
                  </a:ext>
                </a:extLst>
              </p:cNvPr>
              <p:cNvSpPr>
                <a:spLocks noChangeArrowheads="1"/>
              </p:cNvSpPr>
              <p:nvPr/>
            </p:nvSpPr>
            <p:spPr bwMode="auto">
              <a:xfrm>
                <a:off x="6162236" y="5164107"/>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Guéra</a:t>
                </a:r>
                <a:endParaRPr lang="en-US" altLang="en-US" sz="800" b="1" dirty="0">
                  <a:solidFill>
                    <a:schemeClr val="bg1"/>
                  </a:solidFill>
                  <a:latin typeface="+mj-lt"/>
                </a:endParaRPr>
              </a:p>
            </p:txBody>
          </p:sp>
          <p:sp>
            <p:nvSpPr>
              <p:cNvPr id="141" name="Rectangle 30">
                <a:extLst>
                  <a:ext uri="{FF2B5EF4-FFF2-40B4-BE49-F238E27FC236}">
                    <a16:creationId xmlns:a16="http://schemas.microsoft.com/office/drawing/2014/main" id="{51EF0486-F38A-4AC1-8D4C-7E7238CACCBA}"/>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42" name="Rectangle 30">
                <a:extLst>
                  <a:ext uri="{FF2B5EF4-FFF2-40B4-BE49-F238E27FC236}">
                    <a16:creationId xmlns:a16="http://schemas.microsoft.com/office/drawing/2014/main" id="{82624C28-1338-4114-9CCD-3C965A8A3009}"/>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43" name="Rectangle 30">
                <a:extLst>
                  <a:ext uri="{FF2B5EF4-FFF2-40B4-BE49-F238E27FC236}">
                    <a16:creationId xmlns:a16="http://schemas.microsoft.com/office/drawing/2014/main" id="{D337E50E-CA58-4984-8D0B-613A846DDB32}"/>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44" name="Rectangle 30">
                <a:extLst>
                  <a:ext uri="{FF2B5EF4-FFF2-40B4-BE49-F238E27FC236}">
                    <a16:creationId xmlns:a16="http://schemas.microsoft.com/office/drawing/2014/main" id="{1C1517F9-B4C2-453A-BE27-11F5B1F071DD}"/>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45" name="Rectangle 30">
                <a:extLst>
                  <a:ext uri="{FF2B5EF4-FFF2-40B4-BE49-F238E27FC236}">
                    <a16:creationId xmlns:a16="http://schemas.microsoft.com/office/drawing/2014/main" id="{D2605EA2-75D7-4E55-8F2D-618394ADC3B0}"/>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46" name="Rectangle 30">
                <a:extLst>
                  <a:ext uri="{FF2B5EF4-FFF2-40B4-BE49-F238E27FC236}">
                    <a16:creationId xmlns:a16="http://schemas.microsoft.com/office/drawing/2014/main" id="{8CC367DB-B1A2-4050-8B00-41D25D7E3233}"/>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Lac</a:t>
                </a:r>
              </a:p>
            </p:txBody>
          </p:sp>
          <p:sp>
            <p:nvSpPr>
              <p:cNvPr id="147" name="Rectangle 30">
                <a:extLst>
                  <a:ext uri="{FF2B5EF4-FFF2-40B4-BE49-F238E27FC236}">
                    <a16:creationId xmlns:a16="http://schemas.microsoft.com/office/drawing/2014/main" id="{BE112F57-CEC5-4462-A31A-3A2BC40931E9}"/>
                  </a:ext>
                </a:extLst>
              </p:cNvPr>
              <p:cNvSpPr>
                <a:spLocks noChangeArrowheads="1"/>
              </p:cNvSpPr>
              <p:nvPr/>
            </p:nvSpPr>
            <p:spPr bwMode="auto">
              <a:xfrm>
                <a:off x="7181192" y="3924212"/>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48" name="Rectangle 30">
                <a:extLst>
                  <a:ext uri="{FF2B5EF4-FFF2-40B4-BE49-F238E27FC236}">
                    <a16:creationId xmlns:a16="http://schemas.microsoft.com/office/drawing/2014/main" id="{E03FEAD3-D64F-402A-99EA-529729E0D127}"/>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49" name="Rectangle 30">
                <a:extLst>
                  <a:ext uri="{FF2B5EF4-FFF2-40B4-BE49-F238E27FC236}">
                    <a16:creationId xmlns:a16="http://schemas.microsoft.com/office/drawing/2014/main" id="{832A9ED9-8E48-4ED1-8F96-9226A3BCB7F6}"/>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50" name="Rectangle 30">
                <a:extLst>
                  <a:ext uri="{FF2B5EF4-FFF2-40B4-BE49-F238E27FC236}">
                    <a16:creationId xmlns:a16="http://schemas.microsoft.com/office/drawing/2014/main" id="{C136E678-8863-4C39-BE0F-80C1AACC2551}"/>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51" name="Rectangle 30">
                <a:extLst>
                  <a:ext uri="{FF2B5EF4-FFF2-40B4-BE49-F238E27FC236}">
                    <a16:creationId xmlns:a16="http://schemas.microsoft.com/office/drawing/2014/main" id="{5E723EFD-C42A-48C3-8F30-1A429E30EDB8}"/>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52" name="Rectangle 30">
                <a:extLst>
                  <a:ext uri="{FF2B5EF4-FFF2-40B4-BE49-F238E27FC236}">
                    <a16:creationId xmlns:a16="http://schemas.microsoft.com/office/drawing/2014/main" id="{55029365-A4A1-482D-930F-FCAC4FCFA095}"/>
                  </a:ext>
                </a:extLst>
              </p:cNvPr>
              <p:cNvSpPr>
                <a:spLocks noChangeArrowheads="1"/>
              </p:cNvSpPr>
              <p:nvPr/>
            </p:nvSpPr>
            <p:spPr bwMode="auto">
              <a:xfrm>
                <a:off x="7766840" y="3108153"/>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Ennedi</a:t>
                </a:r>
                <a:r>
                  <a:rPr lang="en-US" altLang="en-US" sz="800" b="1" dirty="0">
                    <a:solidFill>
                      <a:schemeClr val="bg1"/>
                    </a:solidFill>
                    <a:latin typeface="+mj-lt"/>
                  </a:rPr>
                  <a:t>-</a:t>
                </a:r>
              </a:p>
              <a:p>
                <a:pPr algn="ctr"/>
                <a:r>
                  <a:rPr lang="en-US" altLang="en-US" sz="800" b="1" dirty="0">
                    <a:solidFill>
                      <a:schemeClr val="bg1"/>
                    </a:solidFill>
                    <a:latin typeface="+mj-lt"/>
                  </a:rPr>
                  <a:t>Est</a:t>
                </a:r>
              </a:p>
            </p:txBody>
          </p:sp>
        </p:grpSp>
        <p:cxnSp>
          <p:nvCxnSpPr>
            <p:cNvPr id="124" name="Straight Connector 123">
              <a:extLst>
                <a:ext uri="{FF2B5EF4-FFF2-40B4-BE49-F238E27FC236}">
                  <a16:creationId xmlns:a16="http://schemas.microsoft.com/office/drawing/2014/main" id="{A7673AA4-A02F-4CF0-9040-08A70CBA5DE7}"/>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24A22B7B-B7F4-42FE-896D-799002703127}"/>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F49F1088-8804-47EE-BDC6-E5894DF4F101}"/>
                </a:ext>
              </a:extLst>
            </p:cNvPr>
            <p:cNvCxnSpPr>
              <a:cxnSpLocks/>
            </p:cNvCxnSpPr>
            <p:nvPr/>
          </p:nvCxnSpPr>
          <p:spPr>
            <a:xfrm flipV="1">
              <a:off x="1459516" y="5758317"/>
              <a:ext cx="394298" cy="12314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10C393D6-4C8B-474B-9BE5-EA1B47A685FC}"/>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5CC84402-E1FC-4990-83BD-595147C55C30}"/>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77" name="Rectangle 176">
            <a:extLst>
              <a:ext uri="{FF2B5EF4-FFF2-40B4-BE49-F238E27FC236}">
                <a16:creationId xmlns:a16="http://schemas.microsoft.com/office/drawing/2014/main" id="{BA441926-9CC5-469B-AA1C-912498FE9ED0}"/>
              </a:ext>
            </a:extLst>
          </p:cNvPr>
          <p:cNvSpPr/>
          <p:nvPr/>
        </p:nvSpPr>
        <p:spPr>
          <a:xfrm>
            <a:off x="5790145" y="4613426"/>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78" name="Rectangle 177">
            <a:extLst>
              <a:ext uri="{FF2B5EF4-FFF2-40B4-BE49-F238E27FC236}">
                <a16:creationId xmlns:a16="http://schemas.microsoft.com/office/drawing/2014/main" id="{C8484013-8169-4E87-A90C-3F3A6F376F7B}"/>
              </a:ext>
            </a:extLst>
          </p:cNvPr>
          <p:cNvSpPr/>
          <p:nvPr/>
        </p:nvSpPr>
        <p:spPr>
          <a:xfrm>
            <a:off x="5796480" y="4867836"/>
            <a:ext cx="257015" cy="130578"/>
          </a:xfrm>
          <a:prstGeom prst="rect">
            <a:avLst/>
          </a:prstGeom>
          <a:solidFill>
            <a:srgbClr val="F6C8BC"/>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79" name="Rectangle 178">
            <a:extLst>
              <a:ext uri="{FF2B5EF4-FFF2-40B4-BE49-F238E27FC236}">
                <a16:creationId xmlns:a16="http://schemas.microsoft.com/office/drawing/2014/main" id="{9F97003C-9185-49C6-92E9-FF51CA090141}"/>
              </a:ext>
            </a:extLst>
          </p:cNvPr>
          <p:cNvSpPr/>
          <p:nvPr/>
        </p:nvSpPr>
        <p:spPr>
          <a:xfrm>
            <a:off x="5796480" y="5041403"/>
            <a:ext cx="257015" cy="130578"/>
          </a:xfrm>
          <a:prstGeom prst="rect">
            <a:avLst/>
          </a:prstGeom>
          <a:solidFill>
            <a:srgbClr val="EE967E"/>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80" name="TextBox 179">
            <a:extLst>
              <a:ext uri="{FF2B5EF4-FFF2-40B4-BE49-F238E27FC236}">
                <a16:creationId xmlns:a16="http://schemas.microsoft.com/office/drawing/2014/main" id="{58E75229-FF15-4A07-8AEC-AC8ED515BD40}"/>
              </a:ext>
            </a:extLst>
          </p:cNvPr>
          <p:cNvSpPr txBox="1"/>
          <p:nvPr/>
        </p:nvSpPr>
        <p:spPr>
          <a:xfrm>
            <a:off x="6114041" y="4844527"/>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81" name="TextBox 180">
            <a:extLst>
              <a:ext uri="{FF2B5EF4-FFF2-40B4-BE49-F238E27FC236}">
                <a16:creationId xmlns:a16="http://schemas.microsoft.com/office/drawing/2014/main" id="{8E636265-A883-4A4B-A5CD-BEEEE4E76599}"/>
              </a:ext>
            </a:extLst>
          </p:cNvPr>
          <p:cNvSpPr txBox="1"/>
          <p:nvPr/>
        </p:nvSpPr>
        <p:spPr>
          <a:xfrm>
            <a:off x="6114043" y="5046229"/>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82" name="TextBox 181">
            <a:extLst>
              <a:ext uri="{FF2B5EF4-FFF2-40B4-BE49-F238E27FC236}">
                <a16:creationId xmlns:a16="http://schemas.microsoft.com/office/drawing/2014/main" id="{33383708-CB93-44AE-B0B6-23D94DB840FF}"/>
              </a:ext>
            </a:extLst>
          </p:cNvPr>
          <p:cNvSpPr txBox="1"/>
          <p:nvPr/>
        </p:nvSpPr>
        <p:spPr>
          <a:xfrm>
            <a:off x="6114043" y="5221116"/>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83" name="TextBox 182">
            <a:extLst>
              <a:ext uri="{FF2B5EF4-FFF2-40B4-BE49-F238E27FC236}">
                <a16:creationId xmlns:a16="http://schemas.microsoft.com/office/drawing/2014/main" id="{536ED06D-42DF-4F58-85C5-56A6FAC0CF99}"/>
              </a:ext>
            </a:extLst>
          </p:cNvPr>
          <p:cNvSpPr txBox="1"/>
          <p:nvPr/>
        </p:nvSpPr>
        <p:spPr>
          <a:xfrm>
            <a:off x="6114043" y="5396003"/>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84" name="Rectangle 183">
            <a:extLst>
              <a:ext uri="{FF2B5EF4-FFF2-40B4-BE49-F238E27FC236}">
                <a16:creationId xmlns:a16="http://schemas.microsoft.com/office/drawing/2014/main" id="{2526487A-7648-4485-99A1-994C97E90D99}"/>
              </a:ext>
            </a:extLst>
          </p:cNvPr>
          <p:cNvSpPr/>
          <p:nvPr/>
        </p:nvSpPr>
        <p:spPr>
          <a:xfrm>
            <a:off x="5768827" y="5734987"/>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85" name="Rectangle 184">
            <a:extLst>
              <a:ext uri="{FF2B5EF4-FFF2-40B4-BE49-F238E27FC236}">
                <a16:creationId xmlns:a16="http://schemas.microsoft.com/office/drawing/2014/main" id="{C6BF59EB-5D41-4C31-832C-973627A00A21}"/>
              </a:ext>
            </a:extLst>
          </p:cNvPr>
          <p:cNvSpPr/>
          <p:nvPr/>
        </p:nvSpPr>
        <p:spPr>
          <a:xfrm>
            <a:off x="5853011" y="5780124"/>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86" name="Rectangle 185">
            <a:extLst>
              <a:ext uri="{FF2B5EF4-FFF2-40B4-BE49-F238E27FC236}">
                <a16:creationId xmlns:a16="http://schemas.microsoft.com/office/drawing/2014/main" id="{2ACA905D-1667-45C9-91F0-37D74ADDE745}"/>
              </a:ext>
            </a:extLst>
          </p:cNvPr>
          <p:cNvSpPr/>
          <p:nvPr/>
        </p:nvSpPr>
        <p:spPr>
          <a:xfrm>
            <a:off x="5738296" y="5956325"/>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87" name="Rectangle 186">
            <a:extLst>
              <a:ext uri="{FF2B5EF4-FFF2-40B4-BE49-F238E27FC236}">
                <a16:creationId xmlns:a16="http://schemas.microsoft.com/office/drawing/2014/main" id="{863DA1F4-DF40-414A-831C-662C048E30D8}"/>
              </a:ext>
            </a:extLst>
          </p:cNvPr>
          <p:cNvSpPr/>
          <p:nvPr/>
        </p:nvSpPr>
        <p:spPr>
          <a:xfrm>
            <a:off x="5738296" y="6112206"/>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88" name="Rectangle 187">
            <a:extLst>
              <a:ext uri="{FF2B5EF4-FFF2-40B4-BE49-F238E27FC236}">
                <a16:creationId xmlns:a16="http://schemas.microsoft.com/office/drawing/2014/main" id="{BF415818-838E-4259-B2D7-6DFD0722923C}"/>
              </a:ext>
            </a:extLst>
          </p:cNvPr>
          <p:cNvSpPr/>
          <p:nvPr/>
        </p:nvSpPr>
        <p:spPr>
          <a:xfrm>
            <a:off x="5742215" y="6254171"/>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189" name="Rectangle 188">
            <a:extLst>
              <a:ext uri="{FF2B5EF4-FFF2-40B4-BE49-F238E27FC236}">
                <a16:creationId xmlns:a16="http://schemas.microsoft.com/office/drawing/2014/main" id="{E51BA389-BDC6-4870-9583-C920998333DC}"/>
              </a:ext>
            </a:extLst>
          </p:cNvPr>
          <p:cNvSpPr/>
          <p:nvPr/>
        </p:nvSpPr>
        <p:spPr>
          <a:xfrm>
            <a:off x="5796480" y="5218897"/>
            <a:ext cx="257015" cy="130578"/>
          </a:xfrm>
          <a:prstGeom prst="rect">
            <a:avLst/>
          </a:prstGeom>
          <a:solidFill>
            <a:srgbClr val="E86F4E"/>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90" name="Rectangle 189">
            <a:extLst>
              <a:ext uri="{FF2B5EF4-FFF2-40B4-BE49-F238E27FC236}">
                <a16:creationId xmlns:a16="http://schemas.microsoft.com/office/drawing/2014/main" id="{C6E3804F-6DFD-4C9C-8359-E4F87240CF9B}"/>
              </a:ext>
            </a:extLst>
          </p:cNvPr>
          <p:cNvSpPr/>
          <p:nvPr/>
        </p:nvSpPr>
        <p:spPr>
          <a:xfrm>
            <a:off x="5790145" y="5382961"/>
            <a:ext cx="257015" cy="130578"/>
          </a:xfrm>
          <a:prstGeom prst="rect">
            <a:avLst/>
          </a:prstGeom>
          <a:solidFill>
            <a:srgbClr val="C43E1A"/>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91" name="Callout: Line 190">
            <a:extLst>
              <a:ext uri="{FF2B5EF4-FFF2-40B4-BE49-F238E27FC236}">
                <a16:creationId xmlns:a16="http://schemas.microsoft.com/office/drawing/2014/main" id="{A0768706-B285-468B-8B50-8A6A19B88D69}"/>
              </a:ext>
            </a:extLst>
          </p:cNvPr>
          <p:cNvSpPr/>
          <p:nvPr/>
        </p:nvSpPr>
        <p:spPr>
          <a:xfrm>
            <a:off x="5438743" y="1734075"/>
            <a:ext cx="702804" cy="1555423"/>
          </a:xfrm>
          <a:prstGeom prst="borderCallout1">
            <a:avLst>
              <a:gd name="adj1" fmla="val 138955"/>
              <a:gd name="adj2" fmla="val -323192"/>
              <a:gd name="adj3" fmla="val 72566"/>
              <a:gd name="adj4" fmla="val -106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FF0000"/>
                </a:solidFill>
                <a:latin typeface="Arial" pitchFamily="34" charset="0"/>
                <a:cs typeface="Arial" pitchFamily="34" charset="0"/>
              </a:rPr>
              <a:t>MEPA</a:t>
            </a:r>
          </a:p>
          <a:p>
            <a:r>
              <a:rPr lang="fr-FR" sz="900" b="1" dirty="0">
                <a:solidFill>
                  <a:srgbClr val="FF0000"/>
                </a:solidFill>
                <a:latin typeface="Arial" pitchFamily="34" charset="0"/>
                <a:cs typeface="Arial" pitchFamily="34" charset="0"/>
              </a:rPr>
              <a:t>FAO</a:t>
            </a:r>
          </a:p>
          <a:p>
            <a:r>
              <a:rPr lang="fr-FR" sz="900" b="1" dirty="0">
                <a:solidFill>
                  <a:srgbClr val="FF0000"/>
                </a:solidFill>
                <a:latin typeface="Arial" pitchFamily="34" charset="0"/>
                <a:cs typeface="Arial" pitchFamily="34" charset="0"/>
              </a:rPr>
              <a:t>AIDER</a:t>
            </a:r>
          </a:p>
          <a:p>
            <a:r>
              <a:rPr lang="fr-FR" sz="900" b="1" dirty="0">
                <a:solidFill>
                  <a:srgbClr val="0B76C2"/>
                </a:solidFill>
                <a:latin typeface="Arial" pitchFamily="34" charset="0"/>
                <a:cs typeface="Arial" pitchFamily="34" charset="0"/>
              </a:rPr>
              <a:t>MEPA</a:t>
            </a:r>
          </a:p>
          <a:p>
            <a:r>
              <a:rPr lang="fr-FR" sz="900" b="1" dirty="0">
                <a:solidFill>
                  <a:srgbClr val="0B76C2"/>
                </a:solidFill>
                <a:latin typeface="Arial" pitchFamily="34" charset="0"/>
                <a:cs typeface="Arial" pitchFamily="34" charset="0"/>
              </a:rPr>
              <a:t>FAO</a:t>
            </a:r>
          </a:p>
          <a:p>
            <a:r>
              <a:rPr lang="fr-FR" sz="900" b="1" dirty="0">
                <a:solidFill>
                  <a:srgbClr val="0B76C2"/>
                </a:solidFill>
                <a:latin typeface="Arial" pitchFamily="34" charset="0"/>
                <a:cs typeface="Arial" pitchFamily="34" charset="0"/>
              </a:rPr>
              <a:t>ACF</a:t>
            </a:r>
          </a:p>
          <a:p>
            <a:r>
              <a:rPr lang="fr-FR" sz="900" b="1" dirty="0">
                <a:solidFill>
                  <a:srgbClr val="A1187F"/>
                </a:solidFill>
                <a:latin typeface="Arial" pitchFamily="34" charset="0"/>
                <a:cs typeface="Arial" pitchFamily="34" charset="0"/>
              </a:rPr>
              <a:t>FAO</a:t>
            </a:r>
          </a:p>
          <a:p>
            <a:r>
              <a:rPr lang="fr-FR" sz="900" b="1" dirty="0">
                <a:solidFill>
                  <a:srgbClr val="A1187F"/>
                </a:solidFill>
                <a:latin typeface="Arial" pitchFamily="34" charset="0"/>
                <a:cs typeface="Arial" pitchFamily="34" charset="0"/>
              </a:rPr>
              <a:t>SUEDE</a:t>
            </a:r>
          </a:p>
          <a:p>
            <a:r>
              <a:rPr lang="fr-FR" sz="900" b="1" dirty="0">
                <a:solidFill>
                  <a:srgbClr val="A1187F"/>
                </a:solidFill>
                <a:latin typeface="Arial" pitchFamily="34" charset="0"/>
                <a:cs typeface="Arial" pitchFamily="34" charset="0"/>
              </a:rPr>
              <a:t>UE</a:t>
            </a:r>
          </a:p>
          <a:p>
            <a:r>
              <a:rPr lang="fr-FR" sz="900" b="1" dirty="0">
                <a:solidFill>
                  <a:srgbClr val="A1187F"/>
                </a:solidFill>
                <a:latin typeface="Arial" pitchFamily="34" charset="0"/>
                <a:cs typeface="Arial" pitchFamily="34" charset="0"/>
              </a:rPr>
              <a:t>BMZ</a:t>
            </a:r>
          </a:p>
        </p:txBody>
      </p:sp>
      <p:sp>
        <p:nvSpPr>
          <p:cNvPr id="192" name="Callout: Line 191">
            <a:extLst>
              <a:ext uri="{FF2B5EF4-FFF2-40B4-BE49-F238E27FC236}">
                <a16:creationId xmlns:a16="http://schemas.microsoft.com/office/drawing/2014/main" id="{CAAA25CC-0E4B-4EAF-9B49-C53FEE9BE16B}"/>
              </a:ext>
            </a:extLst>
          </p:cNvPr>
          <p:cNvSpPr/>
          <p:nvPr/>
        </p:nvSpPr>
        <p:spPr>
          <a:xfrm>
            <a:off x="5186556" y="3893066"/>
            <a:ext cx="968253" cy="756637"/>
          </a:xfrm>
          <a:prstGeom prst="borderCallout1">
            <a:avLst>
              <a:gd name="adj1" fmla="val 32138"/>
              <a:gd name="adj2" fmla="val -120994"/>
              <a:gd name="adj3" fmla="val 60377"/>
              <a:gd name="adj4" fmla="val 117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ASRADD</a:t>
            </a:r>
          </a:p>
          <a:p>
            <a:r>
              <a:rPr lang="fr-FR" sz="900" b="1" dirty="0">
                <a:solidFill>
                  <a:srgbClr val="FF0000"/>
                </a:solidFill>
                <a:latin typeface="Arial" pitchFamily="34" charset="0"/>
                <a:cs typeface="Arial" pitchFamily="34" charset="0"/>
              </a:rPr>
              <a:t>Solidarité </a:t>
            </a:r>
            <a:r>
              <a:rPr lang="fr-FR" sz="900" b="1" dirty="0" err="1">
                <a:solidFill>
                  <a:srgbClr val="FF0000"/>
                </a:solidFill>
                <a:latin typeface="Arial" pitchFamily="34" charset="0"/>
                <a:cs typeface="Arial" pitchFamily="34" charset="0"/>
              </a:rPr>
              <a:t>Intl</a:t>
            </a:r>
            <a:endParaRPr lang="fr-FR" sz="900" b="1" dirty="0">
              <a:solidFill>
                <a:srgbClr val="FF0000"/>
              </a:solidFill>
              <a:latin typeface="Arial" pitchFamily="34" charset="0"/>
              <a:cs typeface="Arial" pitchFamily="34" charset="0"/>
            </a:endParaRPr>
          </a:p>
          <a:p>
            <a:r>
              <a:rPr lang="fr-FR" sz="900" b="1" dirty="0">
                <a:solidFill>
                  <a:srgbClr val="0B76C2"/>
                </a:solidFill>
                <a:latin typeface="Arial" pitchFamily="34" charset="0"/>
                <a:cs typeface="Arial" pitchFamily="34" charset="0"/>
              </a:rPr>
              <a:t>Solidarité </a:t>
            </a:r>
            <a:r>
              <a:rPr lang="fr-FR" sz="900" b="1" dirty="0" err="1">
                <a:solidFill>
                  <a:srgbClr val="0B76C2"/>
                </a:solidFill>
                <a:latin typeface="Arial" pitchFamily="34" charset="0"/>
                <a:cs typeface="Arial" pitchFamily="34" charset="0"/>
              </a:rPr>
              <a:t>Intl</a:t>
            </a:r>
            <a:endParaRPr lang="fr-FR" sz="900" b="1" dirty="0">
              <a:solidFill>
                <a:srgbClr val="0B76C2"/>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ECHO</a:t>
            </a:r>
          </a:p>
        </p:txBody>
      </p:sp>
      <p:sp>
        <p:nvSpPr>
          <p:cNvPr id="193" name="Callout: Line 192">
            <a:extLst>
              <a:ext uri="{FF2B5EF4-FFF2-40B4-BE49-F238E27FC236}">
                <a16:creationId xmlns:a16="http://schemas.microsoft.com/office/drawing/2014/main" id="{6E0A9866-63DD-409B-8BA4-DAA861E23B0D}"/>
              </a:ext>
            </a:extLst>
          </p:cNvPr>
          <p:cNvSpPr/>
          <p:nvPr/>
        </p:nvSpPr>
        <p:spPr>
          <a:xfrm>
            <a:off x="709134" y="4317760"/>
            <a:ext cx="688774" cy="1239531"/>
          </a:xfrm>
          <a:prstGeom prst="borderCallout1">
            <a:avLst>
              <a:gd name="adj1" fmla="val 73415"/>
              <a:gd name="adj2" fmla="val 370480"/>
              <a:gd name="adj3" fmla="val 77126"/>
              <a:gd name="adj4" fmla="val 98167"/>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MEPA</a:t>
            </a:r>
          </a:p>
          <a:p>
            <a:r>
              <a:rPr lang="fr-FR" sz="900" b="1" dirty="0">
                <a:solidFill>
                  <a:srgbClr val="FF0000"/>
                </a:solidFill>
                <a:latin typeface="Arial" pitchFamily="34" charset="0"/>
                <a:cs typeface="Arial" pitchFamily="34" charset="0"/>
              </a:rPr>
              <a:t>MEEP</a:t>
            </a:r>
          </a:p>
          <a:p>
            <a:r>
              <a:rPr lang="fr-FR" sz="900" b="1" dirty="0">
                <a:solidFill>
                  <a:srgbClr val="FF0000"/>
                </a:solidFill>
                <a:latin typeface="Arial" pitchFamily="34" charset="0"/>
                <a:cs typeface="Arial" pitchFamily="34" charset="0"/>
              </a:rPr>
              <a:t>BCI</a:t>
            </a:r>
          </a:p>
          <a:p>
            <a:r>
              <a:rPr lang="fr-FR" sz="900" b="1" dirty="0">
                <a:solidFill>
                  <a:srgbClr val="0B76C2"/>
                </a:solidFill>
                <a:latin typeface="Arial" pitchFamily="34" charset="0"/>
                <a:cs typeface="Arial" pitchFamily="34" charset="0"/>
              </a:rPr>
              <a:t>Care</a:t>
            </a:r>
          </a:p>
          <a:p>
            <a:r>
              <a:rPr lang="fr-FR" sz="900" b="1" dirty="0">
                <a:solidFill>
                  <a:srgbClr val="0B76C2"/>
                </a:solidFill>
                <a:latin typeface="Arial" pitchFamily="34" charset="0"/>
                <a:cs typeface="Arial" pitchFamily="34" charset="0"/>
              </a:rPr>
              <a:t>FAO</a:t>
            </a:r>
          </a:p>
          <a:p>
            <a:r>
              <a:rPr lang="fr-FR" sz="900" b="1" dirty="0">
                <a:solidFill>
                  <a:srgbClr val="7030A0"/>
                </a:solidFill>
                <a:latin typeface="Arial" pitchFamily="34" charset="0"/>
                <a:cs typeface="Arial" pitchFamily="34" charset="0"/>
              </a:rPr>
              <a:t>SUEDE</a:t>
            </a:r>
          </a:p>
          <a:p>
            <a:r>
              <a:rPr lang="fr-FR" sz="900" b="1" dirty="0">
                <a:solidFill>
                  <a:srgbClr val="7030A0"/>
                </a:solidFill>
                <a:latin typeface="Arial" pitchFamily="34" charset="0"/>
                <a:cs typeface="Arial" pitchFamily="34" charset="0"/>
              </a:rPr>
              <a:t>UE</a:t>
            </a:r>
          </a:p>
        </p:txBody>
      </p:sp>
      <p:sp>
        <p:nvSpPr>
          <p:cNvPr id="194" name="Callout: Line 193">
            <a:extLst>
              <a:ext uri="{FF2B5EF4-FFF2-40B4-BE49-F238E27FC236}">
                <a16:creationId xmlns:a16="http://schemas.microsoft.com/office/drawing/2014/main" id="{64C1052F-158E-40F1-8D94-2FCD5D65657F}"/>
              </a:ext>
            </a:extLst>
          </p:cNvPr>
          <p:cNvSpPr/>
          <p:nvPr/>
        </p:nvSpPr>
        <p:spPr>
          <a:xfrm>
            <a:off x="1369169" y="3007968"/>
            <a:ext cx="702804" cy="1014123"/>
          </a:xfrm>
          <a:prstGeom prst="borderCallout1">
            <a:avLst>
              <a:gd name="adj1" fmla="val 84270"/>
              <a:gd name="adj2" fmla="val 131767"/>
              <a:gd name="adj3" fmla="val 66990"/>
              <a:gd name="adj4" fmla="val 10267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FF0000"/>
                </a:solidFill>
                <a:latin typeface="Arial" pitchFamily="34" charset="0"/>
                <a:cs typeface="Arial" pitchFamily="34" charset="0"/>
              </a:rPr>
              <a:t>MEPA</a:t>
            </a:r>
          </a:p>
          <a:p>
            <a:r>
              <a:rPr lang="fr-FR" sz="900" b="1" dirty="0">
                <a:solidFill>
                  <a:srgbClr val="FF0000"/>
                </a:solidFill>
                <a:latin typeface="Arial" pitchFamily="34" charset="0"/>
                <a:cs typeface="Arial" pitchFamily="34" charset="0"/>
              </a:rPr>
              <a:t>ACHDR</a:t>
            </a:r>
          </a:p>
          <a:p>
            <a:r>
              <a:rPr lang="fr-FR" sz="900" b="1" dirty="0">
                <a:solidFill>
                  <a:srgbClr val="0B76C2"/>
                </a:solidFill>
                <a:latin typeface="Arial" pitchFamily="34" charset="0"/>
                <a:cs typeface="Arial" pitchFamily="34" charset="0"/>
              </a:rPr>
              <a:t>FAO</a:t>
            </a:r>
          </a:p>
          <a:p>
            <a:r>
              <a:rPr lang="fr-FR" sz="900" b="1" dirty="0">
                <a:solidFill>
                  <a:srgbClr val="0B76C2"/>
                </a:solidFill>
                <a:latin typeface="Arial" pitchFamily="34" charset="0"/>
                <a:cs typeface="Arial" pitchFamily="34" charset="0"/>
              </a:rPr>
              <a:t>ACF</a:t>
            </a:r>
          </a:p>
          <a:p>
            <a:r>
              <a:rPr lang="fr-FR" sz="900" b="1" dirty="0">
                <a:solidFill>
                  <a:srgbClr val="A1187F"/>
                </a:solidFill>
                <a:latin typeface="Arial" pitchFamily="34" charset="0"/>
                <a:cs typeface="Arial" pitchFamily="34" charset="0"/>
              </a:rPr>
              <a:t>SUEDE</a:t>
            </a:r>
          </a:p>
          <a:p>
            <a:r>
              <a:rPr lang="fr-FR" sz="900" b="1" dirty="0">
                <a:solidFill>
                  <a:srgbClr val="A1187F"/>
                </a:solidFill>
                <a:latin typeface="Arial" pitchFamily="34" charset="0"/>
                <a:cs typeface="Arial" pitchFamily="34" charset="0"/>
              </a:rPr>
              <a:t>UE</a:t>
            </a:r>
          </a:p>
        </p:txBody>
      </p:sp>
      <p:sp>
        <p:nvSpPr>
          <p:cNvPr id="195" name="Callout: Line 194">
            <a:extLst>
              <a:ext uri="{FF2B5EF4-FFF2-40B4-BE49-F238E27FC236}">
                <a16:creationId xmlns:a16="http://schemas.microsoft.com/office/drawing/2014/main" id="{FD4A75BC-218F-4263-BF70-2DDB1AD5FF98}"/>
              </a:ext>
            </a:extLst>
          </p:cNvPr>
          <p:cNvSpPr/>
          <p:nvPr/>
        </p:nvSpPr>
        <p:spPr>
          <a:xfrm>
            <a:off x="453116" y="2363975"/>
            <a:ext cx="702804" cy="1634061"/>
          </a:xfrm>
          <a:prstGeom prst="borderCallout1">
            <a:avLst>
              <a:gd name="adj1" fmla="val 120584"/>
              <a:gd name="adj2" fmla="val 220094"/>
              <a:gd name="adj3" fmla="val 100159"/>
              <a:gd name="adj4" fmla="val 7278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ACTED</a:t>
            </a:r>
          </a:p>
          <a:p>
            <a:r>
              <a:rPr lang="fr-FR" sz="900" b="1" dirty="0">
                <a:solidFill>
                  <a:srgbClr val="FF0000"/>
                </a:solidFill>
                <a:latin typeface="Arial" pitchFamily="34" charset="0"/>
                <a:cs typeface="Arial" pitchFamily="34" charset="0"/>
              </a:rPr>
              <a:t>MEPA</a:t>
            </a:r>
          </a:p>
          <a:p>
            <a:r>
              <a:rPr lang="fr-FR" sz="900" b="1" dirty="0">
                <a:solidFill>
                  <a:srgbClr val="FF0000"/>
                </a:solidFill>
                <a:latin typeface="Arial" pitchFamily="34" charset="0"/>
                <a:cs typeface="Arial" pitchFamily="34" charset="0"/>
              </a:rPr>
              <a:t>FAO</a:t>
            </a:r>
          </a:p>
          <a:p>
            <a:r>
              <a:rPr lang="fr-FR" sz="900" b="1" dirty="0">
                <a:solidFill>
                  <a:srgbClr val="FF0000"/>
                </a:solidFill>
                <a:latin typeface="Arial" pitchFamily="34" charset="0"/>
                <a:cs typeface="Arial" pitchFamily="34" charset="0"/>
              </a:rPr>
              <a:t>Oxfam</a:t>
            </a:r>
          </a:p>
          <a:p>
            <a:r>
              <a:rPr lang="fr-FR" sz="900" b="1" dirty="0">
                <a:solidFill>
                  <a:srgbClr val="FF0000"/>
                </a:solidFill>
                <a:latin typeface="Arial" pitchFamily="34" charset="0"/>
                <a:cs typeface="Arial" pitchFamily="34" charset="0"/>
              </a:rPr>
              <a:t>CHORA</a:t>
            </a:r>
          </a:p>
          <a:p>
            <a:r>
              <a:rPr lang="fr-FR" sz="900" b="1" dirty="0">
                <a:solidFill>
                  <a:srgbClr val="0B76C2"/>
                </a:solidFill>
                <a:latin typeface="Arial" pitchFamily="34" charset="0"/>
                <a:cs typeface="Arial" pitchFamily="34" charset="0"/>
              </a:rPr>
              <a:t>MEPA</a:t>
            </a:r>
          </a:p>
          <a:p>
            <a:r>
              <a:rPr lang="fr-FR" sz="900" b="1" dirty="0">
                <a:solidFill>
                  <a:srgbClr val="0B76C2"/>
                </a:solidFill>
                <a:latin typeface="Arial" pitchFamily="34" charset="0"/>
                <a:cs typeface="Arial" pitchFamily="34" charset="0"/>
              </a:rPr>
              <a:t>FAO</a:t>
            </a:r>
          </a:p>
          <a:p>
            <a:r>
              <a:rPr lang="fr-FR" sz="900" b="1" dirty="0">
                <a:solidFill>
                  <a:srgbClr val="0B76C2"/>
                </a:solidFill>
                <a:latin typeface="Arial" pitchFamily="34" charset="0"/>
                <a:cs typeface="Arial" pitchFamily="34" charset="0"/>
              </a:rPr>
              <a:t>Oxfam</a:t>
            </a:r>
          </a:p>
          <a:p>
            <a:r>
              <a:rPr lang="fr-FR" sz="900" b="1" dirty="0">
                <a:solidFill>
                  <a:srgbClr val="A1187F"/>
                </a:solidFill>
                <a:latin typeface="Arial" pitchFamily="34" charset="0"/>
                <a:cs typeface="Arial" pitchFamily="34" charset="0"/>
              </a:rPr>
              <a:t>FAO</a:t>
            </a:r>
          </a:p>
          <a:p>
            <a:r>
              <a:rPr lang="fr-FR" sz="900" b="1" dirty="0">
                <a:solidFill>
                  <a:srgbClr val="A1187F"/>
                </a:solidFill>
                <a:latin typeface="Arial" pitchFamily="34" charset="0"/>
                <a:cs typeface="Arial" pitchFamily="34" charset="0"/>
              </a:rPr>
              <a:t>SUEDE</a:t>
            </a:r>
          </a:p>
          <a:p>
            <a:r>
              <a:rPr lang="fr-FR" sz="900" b="1" dirty="0">
                <a:solidFill>
                  <a:srgbClr val="A1187F"/>
                </a:solidFill>
                <a:latin typeface="Arial" pitchFamily="34" charset="0"/>
                <a:cs typeface="Arial" pitchFamily="34" charset="0"/>
              </a:rPr>
              <a:t>ECHO</a:t>
            </a:r>
          </a:p>
        </p:txBody>
      </p:sp>
      <p:sp>
        <p:nvSpPr>
          <p:cNvPr id="196" name="Callout: Line 195">
            <a:extLst>
              <a:ext uri="{FF2B5EF4-FFF2-40B4-BE49-F238E27FC236}">
                <a16:creationId xmlns:a16="http://schemas.microsoft.com/office/drawing/2014/main" id="{B54DF454-C5DF-488C-9B8C-7698FED87D7F}"/>
              </a:ext>
            </a:extLst>
          </p:cNvPr>
          <p:cNvSpPr/>
          <p:nvPr/>
        </p:nvSpPr>
        <p:spPr>
          <a:xfrm>
            <a:off x="2187300" y="6193224"/>
            <a:ext cx="549775" cy="645198"/>
          </a:xfrm>
          <a:prstGeom prst="borderCallout1">
            <a:avLst>
              <a:gd name="adj1" fmla="val -1801"/>
              <a:gd name="adj2" fmla="val 143912"/>
              <a:gd name="adj3" fmla="val 34432"/>
              <a:gd name="adj4" fmla="val 10267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MEPA</a:t>
            </a:r>
          </a:p>
          <a:p>
            <a:r>
              <a:rPr lang="fr-FR" sz="900" b="1" dirty="0">
                <a:solidFill>
                  <a:srgbClr val="FF0000"/>
                </a:solidFill>
                <a:latin typeface="Arial" pitchFamily="34" charset="0"/>
                <a:cs typeface="Arial" pitchFamily="34" charset="0"/>
              </a:rPr>
              <a:t>APIDO</a:t>
            </a:r>
          </a:p>
          <a:p>
            <a:r>
              <a:rPr lang="fr-FR" sz="900" b="1" dirty="0">
                <a:solidFill>
                  <a:srgbClr val="0B76C2"/>
                </a:solidFill>
                <a:latin typeface="Arial" pitchFamily="34" charset="0"/>
                <a:cs typeface="Arial" pitchFamily="34" charset="0"/>
              </a:rPr>
              <a:t>FAO</a:t>
            </a:r>
          </a:p>
          <a:p>
            <a:r>
              <a:rPr lang="fr-FR" sz="900" b="1" dirty="0">
                <a:solidFill>
                  <a:srgbClr val="A1187F"/>
                </a:solidFill>
                <a:latin typeface="Arial" pitchFamily="34" charset="0"/>
                <a:cs typeface="Arial" pitchFamily="34" charset="0"/>
              </a:rPr>
              <a:t>CERF</a:t>
            </a:r>
          </a:p>
        </p:txBody>
      </p:sp>
      <p:sp>
        <p:nvSpPr>
          <p:cNvPr id="197" name="Callout: Line 196">
            <a:extLst>
              <a:ext uri="{FF2B5EF4-FFF2-40B4-BE49-F238E27FC236}">
                <a16:creationId xmlns:a16="http://schemas.microsoft.com/office/drawing/2014/main" id="{08BFB2A9-07AA-42AC-8419-84C8F601CA53}"/>
              </a:ext>
            </a:extLst>
          </p:cNvPr>
          <p:cNvSpPr/>
          <p:nvPr/>
        </p:nvSpPr>
        <p:spPr>
          <a:xfrm>
            <a:off x="4296448" y="5918147"/>
            <a:ext cx="571164" cy="522120"/>
          </a:xfrm>
          <a:prstGeom prst="borderCallout1">
            <a:avLst>
              <a:gd name="adj1" fmla="val 54279"/>
              <a:gd name="adj2" fmla="val -31421"/>
              <a:gd name="adj3" fmla="val 62173"/>
              <a:gd name="adj4" fmla="val -124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0B76C2"/>
                </a:solidFill>
                <a:latin typeface="Arial" pitchFamily="34" charset="0"/>
                <a:cs typeface="Arial" pitchFamily="34" charset="0"/>
              </a:rPr>
              <a:t>MEPD</a:t>
            </a:r>
          </a:p>
          <a:p>
            <a:r>
              <a:rPr lang="fr-FR" sz="900" b="1" dirty="0">
                <a:solidFill>
                  <a:srgbClr val="7030A0"/>
                </a:solidFill>
                <a:latin typeface="Arial" pitchFamily="34" charset="0"/>
                <a:cs typeface="Arial" pitchFamily="34" charset="0"/>
              </a:rPr>
              <a:t>BPRM</a:t>
            </a:r>
          </a:p>
        </p:txBody>
      </p:sp>
      <p:sp>
        <p:nvSpPr>
          <p:cNvPr id="198" name="Callout: Line 197">
            <a:extLst>
              <a:ext uri="{FF2B5EF4-FFF2-40B4-BE49-F238E27FC236}">
                <a16:creationId xmlns:a16="http://schemas.microsoft.com/office/drawing/2014/main" id="{6EE9A783-B86B-4008-AD8F-539842312296}"/>
              </a:ext>
            </a:extLst>
          </p:cNvPr>
          <p:cNvSpPr/>
          <p:nvPr/>
        </p:nvSpPr>
        <p:spPr>
          <a:xfrm>
            <a:off x="4892976" y="4700547"/>
            <a:ext cx="831064" cy="1023836"/>
          </a:xfrm>
          <a:prstGeom prst="borderCallout1">
            <a:avLst>
              <a:gd name="adj1" fmla="val -8690"/>
              <a:gd name="adj2" fmla="val -28242"/>
              <a:gd name="adj3" fmla="val 3289"/>
              <a:gd name="adj4" fmla="val 372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MEPA</a:t>
            </a:r>
          </a:p>
          <a:p>
            <a:r>
              <a:rPr lang="fr-FR" sz="900" b="1" dirty="0">
                <a:solidFill>
                  <a:srgbClr val="FF0000"/>
                </a:solidFill>
                <a:latin typeface="Arial" pitchFamily="34" charset="0"/>
                <a:cs typeface="Arial" pitchFamily="34" charset="0"/>
              </a:rPr>
              <a:t>MEPD</a:t>
            </a:r>
          </a:p>
          <a:p>
            <a:r>
              <a:rPr lang="fr-FR" sz="900" b="1" dirty="0">
                <a:solidFill>
                  <a:srgbClr val="0B76C2"/>
                </a:solidFill>
                <a:latin typeface="Arial" pitchFamily="34" charset="0"/>
                <a:cs typeface="Arial" pitchFamily="34" charset="0"/>
              </a:rPr>
              <a:t>APPRODIF</a:t>
            </a:r>
          </a:p>
          <a:p>
            <a:r>
              <a:rPr lang="fr-FR" sz="900" b="1" dirty="0">
                <a:solidFill>
                  <a:srgbClr val="0B76C2"/>
                </a:solidFill>
                <a:latin typeface="Arial" pitchFamily="34" charset="0"/>
                <a:cs typeface="Arial" pitchFamily="34" charset="0"/>
              </a:rPr>
              <a:t>FAO</a:t>
            </a:r>
          </a:p>
          <a:p>
            <a:r>
              <a:rPr lang="fr-FR" sz="900" b="1" dirty="0">
                <a:solidFill>
                  <a:srgbClr val="A1187F"/>
                </a:solidFill>
                <a:latin typeface="Arial" pitchFamily="34" charset="0"/>
                <a:cs typeface="Arial" pitchFamily="34" charset="0"/>
              </a:rPr>
              <a:t>CERF</a:t>
            </a:r>
          </a:p>
          <a:p>
            <a:r>
              <a:rPr lang="fr-FR" sz="900" b="1" dirty="0">
                <a:solidFill>
                  <a:srgbClr val="A1187F"/>
                </a:solidFill>
                <a:latin typeface="Arial" pitchFamily="34" charset="0"/>
                <a:cs typeface="Arial" pitchFamily="34" charset="0"/>
              </a:rPr>
              <a:t>UE</a:t>
            </a:r>
          </a:p>
        </p:txBody>
      </p:sp>
      <p:sp>
        <p:nvSpPr>
          <p:cNvPr id="199" name="Callout: Line 198">
            <a:extLst>
              <a:ext uri="{FF2B5EF4-FFF2-40B4-BE49-F238E27FC236}">
                <a16:creationId xmlns:a16="http://schemas.microsoft.com/office/drawing/2014/main" id="{1827C536-28C0-4F11-BC36-37FDF38FFA89}"/>
              </a:ext>
            </a:extLst>
          </p:cNvPr>
          <p:cNvSpPr/>
          <p:nvPr/>
        </p:nvSpPr>
        <p:spPr>
          <a:xfrm>
            <a:off x="5729166" y="3338543"/>
            <a:ext cx="790313" cy="483677"/>
          </a:xfrm>
          <a:prstGeom prst="borderCallout1">
            <a:avLst>
              <a:gd name="adj1" fmla="val 104980"/>
              <a:gd name="adj2" fmla="val -124305"/>
              <a:gd name="adj3" fmla="val 78117"/>
              <a:gd name="adj4" fmla="val 75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0B76C2"/>
                </a:solidFill>
                <a:latin typeface="Arial" pitchFamily="34" charset="0"/>
                <a:cs typeface="Arial" pitchFamily="34" charset="0"/>
              </a:rPr>
              <a:t>APPRODIF</a:t>
            </a:r>
          </a:p>
          <a:p>
            <a:r>
              <a:rPr lang="fr-FR" sz="900" b="1" dirty="0">
                <a:solidFill>
                  <a:srgbClr val="A1187F"/>
                </a:solidFill>
                <a:latin typeface="Arial" pitchFamily="34" charset="0"/>
                <a:cs typeface="Arial" pitchFamily="34" charset="0"/>
              </a:rPr>
              <a:t>UE</a:t>
            </a:r>
          </a:p>
        </p:txBody>
      </p:sp>
      <p:sp>
        <p:nvSpPr>
          <p:cNvPr id="91" name="TextBox 90">
            <a:extLst>
              <a:ext uri="{FF2B5EF4-FFF2-40B4-BE49-F238E27FC236}">
                <a16:creationId xmlns:a16="http://schemas.microsoft.com/office/drawing/2014/main" id="{F4E885B5-6B0E-4615-8992-A3CD8A81B746}"/>
              </a:ext>
            </a:extLst>
          </p:cNvPr>
          <p:cNvSpPr txBox="1"/>
          <p:nvPr/>
        </p:nvSpPr>
        <p:spPr>
          <a:xfrm>
            <a:off x="7648848" y="5418888"/>
            <a:ext cx="3698801" cy="1028143"/>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9 provinces.</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Lac et Bahr El Ghazel </a:t>
            </a:r>
            <a:r>
              <a:rPr lang="en-US" sz="1100" dirty="0" err="1">
                <a:solidFill>
                  <a:srgbClr val="000000"/>
                </a:solidFill>
                <a:latin typeface="Arial" pitchFamily="34" charset="0"/>
                <a:cs typeface="Arial" pitchFamily="34" charset="0"/>
              </a:rPr>
              <a:t>ont</a:t>
            </a:r>
            <a:r>
              <a:rPr lang="en-US" sz="1100" dirty="0">
                <a:solidFill>
                  <a:srgbClr val="000000"/>
                </a:solidFill>
                <a:latin typeface="Arial" pitchFamily="34" charset="0"/>
                <a:cs typeface="Arial" pitchFamily="34" charset="0"/>
              </a:rPr>
              <a:t> la plus </a:t>
            </a:r>
            <a:r>
              <a:rPr lang="en-US" sz="1100" dirty="0" err="1">
                <a:solidFill>
                  <a:srgbClr val="000000"/>
                </a:solidFill>
                <a:latin typeface="Arial" pitchFamily="34" charset="0"/>
                <a:cs typeface="Arial" pitchFamily="34" charset="0"/>
              </a:rPr>
              <a:t>grande</a:t>
            </a:r>
            <a:r>
              <a:rPr lang="en-US" sz="1100" dirty="0">
                <a:solidFill>
                  <a:srgbClr val="000000"/>
                </a:solidFill>
                <a:latin typeface="Arial" pitchFamily="34" charset="0"/>
                <a:cs typeface="Arial" pitchFamily="34" charset="0"/>
              </a:rPr>
              <a:t> presence de parties </a:t>
            </a:r>
            <a:r>
              <a:rPr lang="en-US" sz="1100" dirty="0" err="1">
                <a:solidFill>
                  <a:srgbClr val="000000"/>
                </a:solidFill>
                <a:latin typeface="Arial" pitchFamily="34" charset="0"/>
                <a:cs typeface="Arial" pitchFamily="34" charset="0"/>
              </a:rPr>
              <a:t>prenantes</a:t>
            </a:r>
            <a:r>
              <a:rPr lang="en-US" sz="1100" dirty="0">
                <a:solidFill>
                  <a:srgbClr val="000000"/>
                </a:solidFill>
                <a:latin typeface="Arial" pitchFamily="34" charset="0"/>
                <a:cs typeface="Arial" pitchFamily="34" charset="0"/>
              </a:rPr>
              <a:t>.</a:t>
            </a:r>
          </a:p>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Mandoul</a:t>
            </a:r>
            <a:r>
              <a:rPr lang="en-US" sz="1100" dirty="0">
                <a:solidFill>
                  <a:srgbClr val="000000"/>
                </a:solidFill>
                <a:latin typeface="Arial" pitchFamily="34" charset="0"/>
                <a:cs typeface="Arial" pitchFamily="34" charset="0"/>
              </a:rPr>
              <a:t> et </a:t>
            </a:r>
            <a:r>
              <a:rPr lang="en-US" sz="1100" dirty="0" err="1">
                <a:solidFill>
                  <a:srgbClr val="000000"/>
                </a:solidFill>
                <a:latin typeface="Arial" pitchFamily="34" charset="0"/>
                <a:cs typeface="Arial" pitchFamily="34" charset="0"/>
              </a:rPr>
              <a:t>Guera</a:t>
            </a:r>
            <a:r>
              <a:rPr lang="en-US" sz="1100" dirty="0">
                <a:solidFill>
                  <a:srgbClr val="000000"/>
                </a:solidFill>
                <a:latin typeface="Arial" pitchFamily="34" charset="0"/>
                <a:cs typeface="Arial" pitchFamily="34" charset="0"/>
              </a:rPr>
              <a:t> </a:t>
            </a:r>
            <a:r>
              <a:rPr lang="fr-FR" sz="1100" dirty="0">
                <a:solidFill>
                  <a:srgbClr val="000000"/>
                </a:solidFill>
                <a:latin typeface="Arial" pitchFamily="34" charset="0"/>
                <a:cs typeface="Arial" pitchFamily="34" charset="0"/>
              </a:rPr>
              <a:t>ont les couvertures de groupe cible les plus </a:t>
            </a:r>
            <a:r>
              <a:rPr lang="fr-FR" sz="1100" dirty="0" err="1">
                <a:solidFill>
                  <a:srgbClr val="000000"/>
                </a:solidFill>
                <a:latin typeface="Arial" pitchFamily="34" charset="0"/>
                <a:cs typeface="Arial" pitchFamily="34" charset="0"/>
              </a:rPr>
              <a:t>elevées</a:t>
            </a:r>
            <a:r>
              <a:rPr lang="fr-FR" sz="1100" dirty="0">
                <a:solidFill>
                  <a:srgbClr val="000000"/>
                </a:solidFill>
                <a:latin typeface="Arial" pitchFamily="34" charset="0"/>
                <a:cs typeface="Arial" pitchFamily="34" charset="0"/>
              </a:rPr>
              <a:t>.</a:t>
            </a:r>
            <a:r>
              <a:rPr lang="en-US" sz="1100" dirty="0">
                <a:solidFill>
                  <a:srgbClr val="000000"/>
                </a:solidFill>
                <a:latin typeface="Arial" pitchFamily="34" charset="0"/>
                <a:cs typeface="Arial" pitchFamily="34" charset="0"/>
              </a:rPr>
              <a:t>.</a:t>
            </a:r>
          </a:p>
        </p:txBody>
      </p:sp>
      <p:pic>
        <p:nvPicPr>
          <p:cNvPr id="92" name="Picture 91" descr="A screenshot of a cell phone&#10;&#10;Description generated with high confidence">
            <a:extLst>
              <a:ext uri="{FF2B5EF4-FFF2-40B4-BE49-F238E27FC236}">
                <a16:creationId xmlns:a16="http://schemas.microsoft.com/office/drawing/2014/main" id="{694589F0-BFDF-4919-B890-4E0DCE088628}"/>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1483769419"/>
      </p:ext>
    </p:extLst>
  </p:cSld>
  <p:clrMapOvr>
    <a:overrideClrMapping bg1="lt1" tx1="dk1" bg2="lt2" tx2="dk2" accent1="accent1" accent2="accent2" accent3="accent3" accent4="accent4" accent5="accent5" accent6="accent6" hlink="hlink" folHlink="folHlink"/>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926243" y="1800010"/>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910165" y="3040885"/>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2450853178"/>
              </p:ext>
            </p:extLst>
          </p:nvPr>
        </p:nvGraphicFramePr>
        <p:xfrm>
          <a:off x="7910165" y="2299032"/>
          <a:ext cx="1371028" cy="672879"/>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182869">
                <a:tc>
                  <a:txBody>
                    <a:bodyPr/>
                    <a:lstStyle/>
                    <a:p>
                      <a:pPr algn="ctr" rtl="0" fontAlgn="b"/>
                      <a:r>
                        <a:rPr lang="fr-FR" sz="1050" b="0" i="0" u="none" strike="noStrike" dirty="0">
                          <a:solidFill>
                            <a:schemeClr val="bg1"/>
                          </a:solidFill>
                          <a:effectLst/>
                          <a:latin typeface="Arial" panose="020B0604020202020204" pitchFamily="34" charset="0"/>
                        </a:rPr>
                        <a:t>Bahr El Ghazel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45005">
                <a:tc>
                  <a:txBody>
                    <a:bodyPr/>
                    <a:lstStyle/>
                    <a:p>
                      <a:pPr algn="ctr" rtl="0" fontAlgn="b"/>
                      <a:r>
                        <a:rPr lang="fr-FR" sz="1050" b="0" i="0" u="none" strike="noStrike" dirty="0">
                          <a:solidFill>
                            <a:schemeClr val="bg1"/>
                          </a:solidFill>
                          <a:effectLst/>
                          <a:latin typeface="Arial" panose="020B0604020202020204" pitchFamily="34" charset="0"/>
                        </a:rPr>
                        <a:t>Kanem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161229091"/>
                  </a:ext>
                </a:extLst>
              </a:tr>
              <a:tr h="245005">
                <a:tc>
                  <a:txBody>
                    <a:bodyPr/>
                    <a:lstStyle/>
                    <a:p>
                      <a:pPr algn="ctr" rtl="0" fontAlgn="b"/>
                      <a:r>
                        <a:rPr lang="fr-FR" sz="1050" b="0" i="0" u="none" strike="noStrike" dirty="0">
                          <a:solidFill>
                            <a:schemeClr val="bg1"/>
                          </a:solidFill>
                          <a:effectLst/>
                          <a:latin typeface="Arial" panose="020B0604020202020204" pitchFamily="34" charset="0"/>
                        </a:rPr>
                        <a:t>Lac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892117766"/>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1826071716"/>
              </p:ext>
            </p:extLst>
          </p:nvPr>
        </p:nvGraphicFramePr>
        <p:xfrm>
          <a:off x="9520162" y="2249985"/>
          <a:ext cx="1547723" cy="739386"/>
        </p:xfrm>
        <a:graphic>
          <a:graphicData uri="http://schemas.openxmlformats.org/drawingml/2006/table">
            <a:tbl>
              <a:tblPr firstRow="1" bandRow="1">
                <a:tableStyleId>{5C22544A-7EE6-4342-B048-85BDC9FD1C3A}</a:tableStyleId>
              </a:tblPr>
              <a:tblGrid>
                <a:gridCol w="1547723">
                  <a:extLst>
                    <a:ext uri="{9D8B030D-6E8A-4147-A177-3AD203B41FA5}">
                      <a16:colId xmlns:a16="http://schemas.microsoft.com/office/drawing/2014/main" val="3815968776"/>
                    </a:ext>
                  </a:extLst>
                </a:gridCol>
              </a:tblGrid>
              <a:tr h="246462">
                <a:tc>
                  <a:txBody>
                    <a:bodyPr/>
                    <a:lstStyle/>
                    <a:p>
                      <a:pPr algn="ctr" rtl="0" fontAlgn="b"/>
                      <a:r>
                        <a:rPr lang="fr-FR" sz="1050" b="0" i="0" u="none" strike="noStrike" dirty="0">
                          <a:solidFill>
                            <a:schemeClr val="tx1"/>
                          </a:solidFill>
                          <a:effectLst/>
                          <a:latin typeface="Arial" panose="020B0604020202020204" pitchFamily="34" charset="0"/>
                        </a:rPr>
                        <a:t>44.8%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4646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163788764"/>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600653" y="3021473"/>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000" dirty="0">
                <a:solidFill>
                  <a:prstClr val="white"/>
                </a:solidFill>
                <a:latin typeface="Arial" panose="020B0604020202020204" pitchFamily="34" charset="0"/>
                <a:cs typeface="Arial" panose="020B0604020202020204" pitchFamily="34" charset="0"/>
              </a:rPr>
              <a:t>1</a:t>
            </a: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105" name="ColumnHeader">
            <a:extLst>
              <a:ext uri="{FF2B5EF4-FFF2-40B4-BE49-F238E27FC236}">
                <a16:creationId xmlns:a16="http://schemas.microsoft.com/office/drawing/2014/main" id="{3DC9E13E-1AC3-4CAD-A682-DA04565C9497}"/>
              </a:ext>
            </a:extLst>
          </p:cNvPr>
          <p:cNvSpPr>
            <a:spLocks noChangeArrowheads="1"/>
          </p:cNvSpPr>
          <p:nvPr/>
        </p:nvSpPr>
        <p:spPr bwMode="gray">
          <a:xfrm>
            <a:off x="7329387" y="3396964"/>
            <a:ext cx="4113212"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sp>
        <p:nvSpPr>
          <p:cNvPr id="109" name="Title 1">
            <a:extLst>
              <a:ext uri="{FF2B5EF4-FFF2-40B4-BE49-F238E27FC236}">
                <a16:creationId xmlns:a16="http://schemas.microsoft.com/office/drawing/2014/main" id="{617DAF27-177B-4806-9BDE-2AE666950074}"/>
              </a:ext>
            </a:extLst>
          </p:cNvPr>
          <p:cNvSpPr txBox="1">
            <a:spLocks/>
          </p:cNvSpPr>
          <p:nvPr/>
        </p:nvSpPr>
        <p:spPr>
          <a:xfrm>
            <a:off x="429655" y="142217"/>
            <a:ext cx="11332690"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l’alimentation du bétail?</a:t>
            </a:r>
            <a:br>
              <a:rPr lang="fr-FR" sz="3200" dirty="0">
                <a:cs typeface="Arial" pitchFamily="34" charset="0"/>
              </a:rPr>
            </a:br>
            <a:r>
              <a:rPr lang="fr-FR" sz="1400" dirty="0">
                <a:solidFill>
                  <a:srgbClr val="0070C0"/>
                </a:solidFill>
                <a:cs typeface="Arial" pitchFamily="34" charset="0"/>
              </a:rPr>
              <a:t>Cette action est menée par le MEPA et appuyée par 9 exécutants dans les provinces</a:t>
            </a: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749401" y="1100554"/>
            <a:ext cx="5218697"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a:t>
            </a:r>
            <a:r>
              <a:rPr lang="fr-FR" sz="1200" b="1" dirty="0">
                <a:latin typeface="Arial" pitchFamily="34" charset="0"/>
                <a:cs typeface="Arial" pitchFamily="34" charset="0"/>
              </a:rPr>
              <a:t>l’appui à l’alimentation du bétail</a:t>
            </a:r>
          </a:p>
        </p:txBody>
      </p:sp>
      <p:sp>
        <p:nvSpPr>
          <p:cNvPr id="112" name="Rectangle 111">
            <a:extLst>
              <a:ext uri="{FF2B5EF4-FFF2-40B4-BE49-F238E27FC236}">
                <a16:creationId xmlns:a16="http://schemas.microsoft.com/office/drawing/2014/main" id="{EC718F9A-1E43-4BA9-9EF6-2CDB72D21D54}"/>
              </a:ext>
            </a:extLst>
          </p:cNvPr>
          <p:cNvSpPr/>
          <p:nvPr/>
        </p:nvSpPr>
        <p:spPr>
          <a:xfrm>
            <a:off x="9557410" y="1789192"/>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Ménages </a:t>
            </a:r>
            <a:r>
              <a:rPr lang="fr-FR" sz="1100" b="1" dirty="0" err="1">
                <a:latin typeface="Arial" pitchFamily="34" charset="0"/>
                <a:cs typeface="Arial" pitchFamily="34" charset="0"/>
              </a:rPr>
              <a:t>Vulnerables</a:t>
            </a:r>
            <a:endParaRPr lang="fr-FR" sz="1100" b="1" dirty="0">
              <a:latin typeface="Arial" pitchFamily="34" charset="0"/>
              <a:cs typeface="Arial" pitchFamily="34" charset="0"/>
            </a:endParaRPr>
          </a:p>
        </p:txBody>
      </p:sp>
      <p:grpSp>
        <p:nvGrpSpPr>
          <p:cNvPr id="122" name="Group 121">
            <a:extLst>
              <a:ext uri="{FF2B5EF4-FFF2-40B4-BE49-F238E27FC236}">
                <a16:creationId xmlns:a16="http://schemas.microsoft.com/office/drawing/2014/main" id="{D951005F-38D8-4A6E-BAC7-997C4A9C66D1}"/>
              </a:ext>
            </a:extLst>
          </p:cNvPr>
          <p:cNvGrpSpPr/>
          <p:nvPr/>
        </p:nvGrpSpPr>
        <p:grpSpPr>
          <a:xfrm>
            <a:off x="1035201" y="1825943"/>
            <a:ext cx="3827413" cy="4861837"/>
            <a:chOff x="603749" y="1565476"/>
            <a:chExt cx="3827413" cy="4861837"/>
          </a:xfrm>
        </p:grpSpPr>
        <p:grpSp>
          <p:nvGrpSpPr>
            <p:cNvPr id="123" name="Group 342">
              <a:extLst>
                <a:ext uri="{FF2B5EF4-FFF2-40B4-BE49-F238E27FC236}">
                  <a16:creationId xmlns:a16="http://schemas.microsoft.com/office/drawing/2014/main" id="{D2F3E81E-ADED-4402-A65F-35A9EB7CC9D8}"/>
                </a:ext>
              </a:extLst>
            </p:cNvPr>
            <p:cNvGrpSpPr>
              <a:grpSpLocks/>
            </p:cNvGrpSpPr>
            <p:nvPr/>
          </p:nvGrpSpPr>
          <p:grpSpPr bwMode="auto">
            <a:xfrm>
              <a:off x="603749" y="1565476"/>
              <a:ext cx="3827413" cy="4861837"/>
              <a:chOff x="4202687" y="1333501"/>
              <a:chExt cx="3978143" cy="5508598"/>
            </a:xfrm>
          </p:grpSpPr>
          <p:grpSp>
            <p:nvGrpSpPr>
              <p:cNvPr id="129" name="Group 5">
                <a:extLst>
                  <a:ext uri="{FF2B5EF4-FFF2-40B4-BE49-F238E27FC236}">
                    <a16:creationId xmlns:a16="http://schemas.microsoft.com/office/drawing/2014/main" id="{7712AC10-8415-4EC8-ABD5-BC06A69C139B}"/>
                  </a:ext>
                </a:extLst>
              </p:cNvPr>
              <p:cNvGrpSpPr>
                <a:grpSpLocks noChangeAspect="1"/>
              </p:cNvGrpSpPr>
              <p:nvPr/>
            </p:nvGrpSpPr>
            <p:grpSpPr bwMode="auto">
              <a:xfrm>
                <a:off x="4278259" y="1333501"/>
                <a:ext cx="3902571" cy="5166215"/>
                <a:chOff x="3081647" y="794776"/>
                <a:chExt cx="4311254" cy="5704263"/>
              </a:xfrm>
            </p:grpSpPr>
            <p:sp>
              <p:nvSpPr>
                <p:cNvPr id="153" name="Freeform 8">
                  <a:extLst>
                    <a:ext uri="{FF2B5EF4-FFF2-40B4-BE49-F238E27FC236}">
                      <a16:creationId xmlns:a16="http://schemas.microsoft.com/office/drawing/2014/main" id="{D6F3D5B3-95FA-4018-891B-581A68B45B88}"/>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F6C8B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4" name="Freeform 10">
                  <a:extLst>
                    <a:ext uri="{FF2B5EF4-FFF2-40B4-BE49-F238E27FC236}">
                      <a16:creationId xmlns:a16="http://schemas.microsoft.com/office/drawing/2014/main" id="{08241BB4-8A78-4FA9-AFB8-EF75377AEE7C}"/>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12">
                  <a:extLst>
                    <a:ext uri="{FF2B5EF4-FFF2-40B4-BE49-F238E27FC236}">
                      <a16:creationId xmlns:a16="http://schemas.microsoft.com/office/drawing/2014/main" id="{20806977-A360-4BF9-8387-915F05F7305D}"/>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14">
                  <a:extLst>
                    <a:ext uri="{FF2B5EF4-FFF2-40B4-BE49-F238E27FC236}">
                      <a16:creationId xmlns:a16="http://schemas.microsoft.com/office/drawing/2014/main" id="{E2550634-DE42-4EA4-8009-7DF528EC4FCF}"/>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16">
                  <a:extLst>
                    <a:ext uri="{FF2B5EF4-FFF2-40B4-BE49-F238E27FC236}">
                      <a16:creationId xmlns:a16="http://schemas.microsoft.com/office/drawing/2014/main" id="{D79C58BF-6D16-4D9D-A571-C864958D9BA0}"/>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8" name="Freeform 20">
                  <a:extLst>
                    <a:ext uri="{FF2B5EF4-FFF2-40B4-BE49-F238E27FC236}">
                      <a16:creationId xmlns:a16="http://schemas.microsoft.com/office/drawing/2014/main" id="{7DD7AB6C-D675-47BC-9E64-06B5DE9E854F}"/>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22">
                  <a:extLst>
                    <a:ext uri="{FF2B5EF4-FFF2-40B4-BE49-F238E27FC236}">
                      <a16:creationId xmlns:a16="http://schemas.microsoft.com/office/drawing/2014/main" id="{C3A1C684-669C-4F64-AE4D-617CDA508DC9}"/>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25">
                  <a:extLst>
                    <a:ext uri="{FF2B5EF4-FFF2-40B4-BE49-F238E27FC236}">
                      <a16:creationId xmlns:a16="http://schemas.microsoft.com/office/drawing/2014/main" id="{DCC58AC3-D3D4-4A95-8C2D-6DC64890F469}"/>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1" name="Freeform 26">
                  <a:extLst>
                    <a:ext uri="{FF2B5EF4-FFF2-40B4-BE49-F238E27FC236}">
                      <a16:creationId xmlns:a16="http://schemas.microsoft.com/office/drawing/2014/main" id="{BDDA570D-6403-4414-81E0-6FF96426C640}"/>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EE967E"/>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2" name="Freeform 29">
                  <a:extLst>
                    <a:ext uri="{FF2B5EF4-FFF2-40B4-BE49-F238E27FC236}">
                      <a16:creationId xmlns:a16="http://schemas.microsoft.com/office/drawing/2014/main" id="{C0ACA3C9-8AA9-42B4-83BE-0A8FF8257BBF}"/>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E86F4E"/>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3" name="Freeform 30">
                  <a:extLst>
                    <a:ext uri="{FF2B5EF4-FFF2-40B4-BE49-F238E27FC236}">
                      <a16:creationId xmlns:a16="http://schemas.microsoft.com/office/drawing/2014/main" id="{2F99B9DA-603F-4696-AE5D-375FC4121E82}"/>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rgbClr val="F0D3CB"/>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4" name="Freeform 33">
                  <a:extLst>
                    <a:ext uri="{FF2B5EF4-FFF2-40B4-BE49-F238E27FC236}">
                      <a16:creationId xmlns:a16="http://schemas.microsoft.com/office/drawing/2014/main" id="{F608389B-ECBD-415C-84E6-EAFBC656C9FC}"/>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5" name="Freeform 35">
                  <a:extLst>
                    <a:ext uri="{FF2B5EF4-FFF2-40B4-BE49-F238E27FC236}">
                      <a16:creationId xmlns:a16="http://schemas.microsoft.com/office/drawing/2014/main" id="{442622D8-E61E-4DD4-B92A-B8E84A0D5E6A}"/>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6" name="Freeform 36">
                  <a:extLst>
                    <a:ext uri="{FF2B5EF4-FFF2-40B4-BE49-F238E27FC236}">
                      <a16:creationId xmlns:a16="http://schemas.microsoft.com/office/drawing/2014/main" id="{00A0FCA8-6017-42BF-8F7E-262625F4888F}"/>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7" name="Freeform 38">
                  <a:extLst>
                    <a:ext uri="{FF2B5EF4-FFF2-40B4-BE49-F238E27FC236}">
                      <a16:creationId xmlns:a16="http://schemas.microsoft.com/office/drawing/2014/main" id="{C4DBAEA2-9265-4D66-8AA4-337869D0F6E2}"/>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8" name="Freeform 40">
                  <a:extLst>
                    <a:ext uri="{FF2B5EF4-FFF2-40B4-BE49-F238E27FC236}">
                      <a16:creationId xmlns:a16="http://schemas.microsoft.com/office/drawing/2014/main" id="{532CCD51-D6EB-4BAD-93A8-B78594F35FA9}"/>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9" name="Freeform 42">
                  <a:extLst>
                    <a:ext uri="{FF2B5EF4-FFF2-40B4-BE49-F238E27FC236}">
                      <a16:creationId xmlns:a16="http://schemas.microsoft.com/office/drawing/2014/main" id="{1E2F93C9-FFDE-4B1D-A6C7-9183FB00270F}"/>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0" name="Freeform 44">
                  <a:extLst>
                    <a:ext uri="{FF2B5EF4-FFF2-40B4-BE49-F238E27FC236}">
                      <a16:creationId xmlns:a16="http://schemas.microsoft.com/office/drawing/2014/main" id="{4425DF8C-C99C-4F63-BC02-156F1F6EF80E}"/>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1" name="Freeform 46">
                  <a:extLst>
                    <a:ext uri="{FF2B5EF4-FFF2-40B4-BE49-F238E27FC236}">
                      <a16:creationId xmlns:a16="http://schemas.microsoft.com/office/drawing/2014/main" id="{18B846AB-466A-4DC6-9B05-BBF9CFE581A7}"/>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2" name="Freeform 48">
                  <a:extLst>
                    <a:ext uri="{FF2B5EF4-FFF2-40B4-BE49-F238E27FC236}">
                      <a16:creationId xmlns:a16="http://schemas.microsoft.com/office/drawing/2014/main" id="{D18DC4E8-7020-41DA-830C-CBDA35AD5C8E}"/>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3" name="Freeform 50">
                  <a:extLst>
                    <a:ext uri="{FF2B5EF4-FFF2-40B4-BE49-F238E27FC236}">
                      <a16:creationId xmlns:a16="http://schemas.microsoft.com/office/drawing/2014/main" id="{E738864D-FD94-4741-8F8B-672185CCD9B5}"/>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74" name="Freeform 53">
                  <a:extLst>
                    <a:ext uri="{FF2B5EF4-FFF2-40B4-BE49-F238E27FC236}">
                      <a16:creationId xmlns:a16="http://schemas.microsoft.com/office/drawing/2014/main" id="{3F79A2D7-D2A1-4CFB-96FA-6A0636288492}"/>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5" name="Freeform 54">
                  <a:extLst>
                    <a:ext uri="{FF2B5EF4-FFF2-40B4-BE49-F238E27FC236}">
                      <a16:creationId xmlns:a16="http://schemas.microsoft.com/office/drawing/2014/main" id="{9130F5FE-3E8B-4A22-9318-5DCBB485F367}"/>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6" name="Freeform 53">
                  <a:extLst>
                    <a:ext uri="{FF2B5EF4-FFF2-40B4-BE49-F238E27FC236}">
                      <a16:creationId xmlns:a16="http://schemas.microsoft.com/office/drawing/2014/main" id="{97ABEDCC-13F3-4B3A-A228-324963E0932D}"/>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30" name="Rectangle 30">
                <a:extLst>
                  <a:ext uri="{FF2B5EF4-FFF2-40B4-BE49-F238E27FC236}">
                    <a16:creationId xmlns:a16="http://schemas.microsoft.com/office/drawing/2014/main" id="{333F8610-D546-4E1D-A77D-44921AF54B16}"/>
                  </a:ext>
                </a:extLst>
              </p:cNvPr>
              <p:cNvSpPr>
                <a:spLocks noChangeArrowheads="1"/>
              </p:cNvSpPr>
              <p:nvPr/>
            </p:nvSpPr>
            <p:spPr bwMode="auto">
              <a:xfrm>
                <a:off x="4307881" y="6212284"/>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Logone Occidental</a:t>
                </a:r>
              </a:p>
            </p:txBody>
          </p:sp>
          <p:sp>
            <p:nvSpPr>
              <p:cNvPr id="131" name="Rectangle 30">
                <a:extLst>
                  <a:ext uri="{FF2B5EF4-FFF2-40B4-BE49-F238E27FC236}">
                    <a16:creationId xmlns:a16="http://schemas.microsoft.com/office/drawing/2014/main" id="{FE5C4D12-0CC6-44A7-8E1E-DD0559A0A547}"/>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32" name="Rectangle 30">
                <a:extLst>
                  <a:ext uri="{FF2B5EF4-FFF2-40B4-BE49-F238E27FC236}">
                    <a16:creationId xmlns:a16="http://schemas.microsoft.com/office/drawing/2014/main" id="{4193904C-D530-477A-871A-2E3BD902F201}"/>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33" name="Rectangle 30">
                <a:extLst>
                  <a:ext uri="{FF2B5EF4-FFF2-40B4-BE49-F238E27FC236}">
                    <a16:creationId xmlns:a16="http://schemas.microsoft.com/office/drawing/2014/main" id="{57ED6916-1491-447B-B2A1-4136F0C5505A}"/>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34" name="Rectangle 30">
                <a:extLst>
                  <a:ext uri="{FF2B5EF4-FFF2-40B4-BE49-F238E27FC236}">
                    <a16:creationId xmlns:a16="http://schemas.microsoft.com/office/drawing/2014/main" id="{226FC3CE-7944-4D7B-AF0D-4AFF578E3425}"/>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135" name="Rectangle 30">
                <a:extLst>
                  <a:ext uri="{FF2B5EF4-FFF2-40B4-BE49-F238E27FC236}">
                    <a16:creationId xmlns:a16="http://schemas.microsoft.com/office/drawing/2014/main" id="{ABA0C64B-D506-499C-B8D9-72EB77C68F55}"/>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36" name="Rectangle 30">
                <a:extLst>
                  <a:ext uri="{FF2B5EF4-FFF2-40B4-BE49-F238E27FC236}">
                    <a16:creationId xmlns:a16="http://schemas.microsoft.com/office/drawing/2014/main" id="{03D9D832-2FEF-4ED6-B415-17418AD34512}"/>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37" name="Rectangle 30">
                <a:extLst>
                  <a:ext uri="{FF2B5EF4-FFF2-40B4-BE49-F238E27FC236}">
                    <a16:creationId xmlns:a16="http://schemas.microsoft.com/office/drawing/2014/main" id="{2D398AF8-BADF-494B-BF74-D05633AFB922}"/>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38" name="Rectangle 30">
                <a:extLst>
                  <a:ext uri="{FF2B5EF4-FFF2-40B4-BE49-F238E27FC236}">
                    <a16:creationId xmlns:a16="http://schemas.microsoft.com/office/drawing/2014/main" id="{CAAC39E2-8B7D-4617-90D6-DEA73F52BCC8}"/>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39" name="Rectangle 30">
                <a:extLst>
                  <a:ext uri="{FF2B5EF4-FFF2-40B4-BE49-F238E27FC236}">
                    <a16:creationId xmlns:a16="http://schemas.microsoft.com/office/drawing/2014/main" id="{DCC7EC76-2A57-41C7-B21B-89C56845E8B0}"/>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40" name="Rectangle 30">
                <a:extLst>
                  <a:ext uri="{FF2B5EF4-FFF2-40B4-BE49-F238E27FC236}">
                    <a16:creationId xmlns:a16="http://schemas.microsoft.com/office/drawing/2014/main" id="{47D19D05-0AF1-4118-B42B-2F7E553C0DBF}"/>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41" name="Rectangle 30">
                <a:extLst>
                  <a:ext uri="{FF2B5EF4-FFF2-40B4-BE49-F238E27FC236}">
                    <a16:creationId xmlns:a16="http://schemas.microsoft.com/office/drawing/2014/main" id="{8DC0BE21-E60B-434F-A0A7-6376E17DC33B}"/>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42" name="Rectangle 30">
                <a:extLst>
                  <a:ext uri="{FF2B5EF4-FFF2-40B4-BE49-F238E27FC236}">
                    <a16:creationId xmlns:a16="http://schemas.microsoft.com/office/drawing/2014/main" id="{9C272727-59B5-42B2-8A4E-643ABAA5FEA2}"/>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43" name="Rectangle 30">
                <a:extLst>
                  <a:ext uri="{FF2B5EF4-FFF2-40B4-BE49-F238E27FC236}">
                    <a16:creationId xmlns:a16="http://schemas.microsoft.com/office/drawing/2014/main" id="{BA71244F-4948-4847-968B-984E8DBF32D8}"/>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44" name="Rectangle 30">
                <a:extLst>
                  <a:ext uri="{FF2B5EF4-FFF2-40B4-BE49-F238E27FC236}">
                    <a16:creationId xmlns:a16="http://schemas.microsoft.com/office/drawing/2014/main" id="{81F515DD-6C67-42D7-8D05-66DFAEF16D06}"/>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45" name="Rectangle 30">
                <a:extLst>
                  <a:ext uri="{FF2B5EF4-FFF2-40B4-BE49-F238E27FC236}">
                    <a16:creationId xmlns:a16="http://schemas.microsoft.com/office/drawing/2014/main" id="{1522938D-6740-4724-88BF-4454443B7183}"/>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46" name="Rectangle 30">
                <a:extLst>
                  <a:ext uri="{FF2B5EF4-FFF2-40B4-BE49-F238E27FC236}">
                    <a16:creationId xmlns:a16="http://schemas.microsoft.com/office/drawing/2014/main" id="{D5B5F2BA-6AC8-4848-A513-CC1E11E5AB01}"/>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47" name="Rectangle 30">
                <a:extLst>
                  <a:ext uri="{FF2B5EF4-FFF2-40B4-BE49-F238E27FC236}">
                    <a16:creationId xmlns:a16="http://schemas.microsoft.com/office/drawing/2014/main" id="{5C46C51F-6F21-48FA-A8EC-D00BEC02D8A2}"/>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48" name="Rectangle 30">
                <a:extLst>
                  <a:ext uri="{FF2B5EF4-FFF2-40B4-BE49-F238E27FC236}">
                    <a16:creationId xmlns:a16="http://schemas.microsoft.com/office/drawing/2014/main" id="{54814EB4-C796-4F0B-9156-B8CD86C7EF24}"/>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49" name="Rectangle 30">
                <a:extLst>
                  <a:ext uri="{FF2B5EF4-FFF2-40B4-BE49-F238E27FC236}">
                    <a16:creationId xmlns:a16="http://schemas.microsoft.com/office/drawing/2014/main" id="{EE9EDBF1-BDE6-428D-A03E-A343C8501510}"/>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50" name="Rectangle 30">
                <a:extLst>
                  <a:ext uri="{FF2B5EF4-FFF2-40B4-BE49-F238E27FC236}">
                    <a16:creationId xmlns:a16="http://schemas.microsoft.com/office/drawing/2014/main" id="{785F063A-5C60-4B09-BAA4-AC3EDF76A2A3}"/>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51" name="Rectangle 30">
                <a:extLst>
                  <a:ext uri="{FF2B5EF4-FFF2-40B4-BE49-F238E27FC236}">
                    <a16:creationId xmlns:a16="http://schemas.microsoft.com/office/drawing/2014/main" id="{94EA7F90-DC82-43FA-8579-D7927A70D462}"/>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52" name="Rectangle 30">
                <a:extLst>
                  <a:ext uri="{FF2B5EF4-FFF2-40B4-BE49-F238E27FC236}">
                    <a16:creationId xmlns:a16="http://schemas.microsoft.com/office/drawing/2014/main" id="{6815B088-66BB-4041-BA0C-3D9E46E0E926}"/>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24" name="Straight Connector 123">
              <a:extLst>
                <a:ext uri="{FF2B5EF4-FFF2-40B4-BE49-F238E27FC236}">
                  <a16:creationId xmlns:a16="http://schemas.microsoft.com/office/drawing/2014/main" id="{5519DF2B-83C6-47A5-B29C-6B8DA0986756}"/>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43C37169-391F-49B5-9D49-48EA87EAAB41}"/>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70434FF4-3E40-4396-91EC-7CADC6099A99}"/>
                </a:ext>
              </a:extLst>
            </p:cNvPr>
            <p:cNvCxnSpPr>
              <a:cxnSpLocks/>
              <a:stCxn id="130" idx="3"/>
            </p:cNvCxnSpPr>
            <p:nvPr/>
          </p:nvCxnSpPr>
          <p:spPr>
            <a:xfrm flipV="1">
              <a:off x="1429785" y="5758316"/>
              <a:ext cx="424029" cy="23623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50B01380-84BA-4CF8-ACF0-B7D8649B968A}"/>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EB2F2A2-7CAA-4A1A-8049-35B1414D954C}"/>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77" name="Rectangle 176">
            <a:extLst>
              <a:ext uri="{FF2B5EF4-FFF2-40B4-BE49-F238E27FC236}">
                <a16:creationId xmlns:a16="http://schemas.microsoft.com/office/drawing/2014/main" id="{1499548F-8ECE-4F2E-A72F-BD8C0C8D01D8}"/>
              </a:ext>
            </a:extLst>
          </p:cNvPr>
          <p:cNvSpPr/>
          <p:nvPr/>
        </p:nvSpPr>
        <p:spPr>
          <a:xfrm>
            <a:off x="5790145" y="4613426"/>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78" name="Rectangle 177">
            <a:extLst>
              <a:ext uri="{FF2B5EF4-FFF2-40B4-BE49-F238E27FC236}">
                <a16:creationId xmlns:a16="http://schemas.microsoft.com/office/drawing/2014/main" id="{CAAE0871-019A-49EA-B423-97F852975E87}"/>
              </a:ext>
            </a:extLst>
          </p:cNvPr>
          <p:cNvSpPr/>
          <p:nvPr/>
        </p:nvSpPr>
        <p:spPr>
          <a:xfrm>
            <a:off x="5796480" y="4867836"/>
            <a:ext cx="257015" cy="130578"/>
          </a:xfrm>
          <a:prstGeom prst="rect">
            <a:avLst/>
          </a:prstGeom>
          <a:solidFill>
            <a:srgbClr val="F6C8BC"/>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79" name="Rectangle 178">
            <a:extLst>
              <a:ext uri="{FF2B5EF4-FFF2-40B4-BE49-F238E27FC236}">
                <a16:creationId xmlns:a16="http://schemas.microsoft.com/office/drawing/2014/main" id="{69E1620A-2897-4072-AC86-FCEB29B5F013}"/>
              </a:ext>
            </a:extLst>
          </p:cNvPr>
          <p:cNvSpPr/>
          <p:nvPr/>
        </p:nvSpPr>
        <p:spPr>
          <a:xfrm>
            <a:off x="5796480" y="5041403"/>
            <a:ext cx="257015" cy="130578"/>
          </a:xfrm>
          <a:prstGeom prst="rect">
            <a:avLst/>
          </a:prstGeom>
          <a:solidFill>
            <a:srgbClr val="EE967E"/>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80" name="TextBox 179">
            <a:extLst>
              <a:ext uri="{FF2B5EF4-FFF2-40B4-BE49-F238E27FC236}">
                <a16:creationId xmlns:a16="http://schemas.microsoft.com/office/drawing/2014/main" id="{CBB179AB-1479-42BA-8D10-6DA15B6A4574}"/>
              </a:ext>
            </a:extLst>
          </p:cNvPr>
          <p:cNvSpPr txBox="1"/>
          <p:nvPr/>
        </p:nvSpPr>
        <p:spPr>
          <a:xfrm>
            <a:off x="6114041" y="4844527"/>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81" name="TextBox 180">
            <a:extLst>
              <a:ext uri="{FF2B5EF4-FFF2-40B4-BE49-F238E27FC236}">
                <a16:creationId xmlns:a16="http://schemas.microsoft.com/office/drawing/2014/main" id="{73624689-85E1-45E0-9ED7-DBA68805DEEA}"/>
              </a:ext>
            </a:extLst>
          </p:cNvPr>
          <p:cNvSpPr txBox="1"/>
          <p:nvPr/>
        </p:nvSpPr>
        <p:spPr>
          <a:xfrm>
            <a:off x="6114043" y="5046229"/>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82" name="TextBox 181">
            <a:extLst>
              <a:ext uri="{FF2B5EF4-FFF2-40B4-BE49-F238E27FC236}">
                <a16:creationId xmlns:a16="http://schemas.microsoft.com/office/drawing/2014/main" id="{445FB871-473D-47C9-8C3B-71BC3C4366AF}"/>
              </a:ext>
            </a:extLst>
          </p:cNvPr>
          <p:cNvSpPr txBox="1"/>
          <p:nvPr/>
        </p:nvSpPr>
        <p:spPr>
          <a:xfrm>
            <a:off x="6114043" y="5221116"/>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83" name="TextBox 182">
            <a:extLst>
              <a:ext uri="{FF2B5EF4-FFF2-40B4-BE49-F238E27FC236}">
                <a16:creationId xmlns:a16="http://schemas.microsoft.com/office/drawing/2014/main" id="{A65F6E28-A7CD-4124-A372-E044791EEFD1}"/>
              </a:ext>
            </a:extLst>
          </p:cNvPr>
          <p:cNvSpPr txBox="1"/>
          <p:nvPr/>
        </p:nvSpPr>
        <p:spPr>
          <a:xfrm>
            <a:off x="6114043" y="5396003"/>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84" name="Rectangle 183">
            <a:extLst>
              <a:ext uri="{FF2B5EF4-FFF2-40B4-BE49-F238E27FC236}">
                <a16:creationId xmlns:a16="http://schemas.microsoft.com/office/drawing/2014/main" id="{B528C1E2-F337-422A-BEA3-203833A516AE}"/>
              </a:ext>
            </a:extLst>
          </p:cNvPr>
          <p:cNvSpPr/>
          <p:nvPr/>
        </p:nvSpPr>
        <p:spPr>
          <a:xfrm>
            <a:off x="5768827" y="5734987"/>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85" name="Rectangle 184">
            <a:extLst>
              <a:ext uri="{FF2B5EF4-FFF2-40B4-BE49-F238E27FC236}">
                <a16:creationId xmlns:a16="http://schemas.microsoft.com/office/drawing/2014/main" id="{EDAF8548-4056-40B0-AB25-B1C6B8424B10}"/>
              </a:ext>
            </a:extLst>
          </p:cNvPr>
          <p:cNvSpPr/>
          <p:nvPr/>
        </p:nvSpPr>
        <p:spPr>
          <a:xfrm>
            <a:off x="5853011" y="5780124"/>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86" name="Rectangle 185">
            <a:extLst>
              <a:ext uri="{FF2B5EF4-FFF2-40B4-BE49-F238E27FC236}">
                <a16:creationId xmlns:a16="http://schemas.microsoft.com/office/drawing/2014/main" id="{CC7FA223-9A2C-4984-8116-932244186331}"/>
              </a:ext>
            </a:extLst>
          </p:cNvPr>
          <p:cNvSpPr/>
          <p:nvPr/>
        </p:nvSpPr>
        <p:spPr>
          <a:xfrm>
            <a:off x="5738296" y="5956325"/>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87" name="Rectangle 186">
            <a:extLst>
              <a:ext uri="{FF2B5EF4-FFF2-40B4-BE49-F238E27FC236}">
                <a16:creationId xmlns:a16="http://schemas.microsoft.com/office/drawing/2014/main" id="{032E91CE-246C-467A-A603-2A7CD86D8CE4}"/>
              </a:ext>
            </a:extLst>
          </p:cNvPr>
          <p:cNvSpPr/>
          <p:nvPr/>
        </p:nvSpPr>
        <p:spPr>
          <a:xfrm>
            <a:off x="5738296" y="6112206"/>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88" name="Rectangle 187">
            <a:extLst>
              <a:ext uri="{FF2B5EF4-FFF2-40B4-BE49-F238E27FC236}">
                <a16:creationId xmlns:a16="http://schemas.microsoft.com/office/drawing/2014/main" id="{30F8D5A5-E4B7-4ADF-AF59-AD87AF04F3F9}"/>
              </a:ext>
            </a:extLst>
          </p:cNvPr>
          <p:cNvSpPr/>
          <p:nvPr/>
        </p:nvSpPr>
        <p:spPr>
          <a:xfrm>
            <a:off x="5742215" y="6254171"/>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189" name="Rectangle 188">
            <a:extLst>
              <a:ext uri="{FF2B5EF4-FFF2-40B4-BE49-F238E27FC236}">
                <a16:creationId xmlns:a16="http://schemas.microsoft.com/office/drawing/2014/main" id="{F6B1040E-B232-4FF5-8D65-46B42050F192}"/>
              </a:ext>
            </a:extLst>
          </p:cNvPr>
          <p:cNvSpPr/>
          <p:nvPr/>
        </p:nvSpPr>
        <p:spPr>
          <a:xfrm>
            <a:off x="5796480" y="5218897"/>
            <a:ext cx="257015" cy="130578"/>
          </a:xfrm>
          <a:prstGeom prst="rect">
            <a:avLst/>
          </a:prstGeom>
          <a:solidFill>
            <a:srgbClr val="E86F4E"/>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90" name="Rectangle 189">
            <a:extLst>
              <a:ext uri="{FF2B5EF4-FFF2-40B4-BE49-F238E27FC236}">
                <a16:creationId xmlns:a16="http://schemas.microsoft.com/office/drawing/2014/main" id="{16F60CF6-B591-4CC4-B257-1E28D6CE6510}"/>
              </a:ext>
            </a:extLst>
          </p:cNvPr>
          <p:cNvSpPr/>
          <p:nvPr/>
        </p:nvSpPr>
        <p:spPr>
          <a:xfrm>
            <a:off x="5790145" y="5382961"/>
            <a:ext cx="257015" cy="130578"/>
          </a:xfrm>
          <a:prstGeom prst="rect">
            <a:avLst/>
          </a:prstGeom>
          <a:solidFill>
            <a:srgbClr val="C43E1A"/>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92" name="Callout: Line 191">
            <a:extLst>
              <a:ext uri="{FF2B5EF4-FFF2-40B4-BE49-F238E27FC236}">
                <a16:creationId xmlns:a16="http://schemas.microsoft.com/office/drawing/2014/main" id="{8F84BBD5-26DF-4C25-9BAF-E7E2892800FC}"/>
              </a:ext>
            </a:extLst>
          </p:cNvPr>
          <p:cNvSpPr/>
          <p:nvPr/>
        </p:nvSpPr>
        <p:spPr>
          <a:xfrm>
            <a:off x="1499021" y="3244624"/>
            <a:ext cx="462352" cy="493788"/>
          </a:xfrm>
          <a:prstGeom prst="borderCallout1">
            <a:avLst>
              <a:gd name="adj1" fmla="val 171486"/>
              <a:gd name="adj2" fmla="val 213998"/>
              <a:gd name="adj3" fmla="val 62556"/>
              <a:gd name="adj4" fmla="val 103167"/>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0B76C2"/>
                </a:solidFill>
                <a:latin typeface="Arial" pitchFamily="34" charset="0"/>
                <a:cs typeface="Arial" pitchFamily="34" charset="0"/>
              </a:rPr>
              <a:t>ACF</a:t>
            </a:r>
            <a:endParaRPr lang="fr-FR" sz="900" b="1" dirty="0">
              <a:solidFill>
                <a:srgbClr val="FF0000"/>
              </a:solidFill>
              <a:latin typeface="Arial" pitchFamily="34" charset="0"/>
              <a:cs typeface="Arial" pitchFamily="34" charset="0"/>
            </a:endParaRPr>
          </a:p>
          <a:p>
            <a:r>
              <a:rPr lang="fr-FR" sz="900" b="1" dirty="0">
                <a:solidFill>
                  <a:srgbClr val="A1187F"/>
                </a:solidFill>
                <a:latin typeface="Arial" pitchFamily="34" charset="0"/>
                <a:cs typeface="Arial" pitchFamily="34" charset="0"/>
              </a:rPr>
              <a:t>UE</a:t>
            </a:r>
          </a:p>
        </p:txBody>
      </p:sp>
      <p:sp>
        <p:nvSpPr>
          <p:cNvPr id="193" name="Callout: Line 192">
            <a:extLst>
              <a:ext uri="{FF2B5EF4-FFF2-40B4-BE49-F238E27FC236}">
                <a16:creationId xmlns:a16="http://schemas.microsoft.com/office/drawing/2014/main" id="{F7702167-88DD-4869-AA05-2B2E43E81C43}"/>
              </a:ext>
            </a:extLst>
          </p:cNvPr>
          <p:cNvSpPr/>
          <p:nvPr/>
        </p:nvSpPr>
        <p:spPr>
          <a:xfrm>
            <a:off x="140481" y="2387839"/>
            <a:ext cx="702804" cy="1169187"/>
          </a:xfrm>
          <a:prstGeom prst="borderCallout1">
            <a:avLst>
              <a:gd name="adj1" fmla="val 159607"/>
              <a:gd name="adj2" fmla="val 232402"/>
              <a:gd name="adj3" fmla="val 62929"/>
              <a:gd name="adj4" fmla="val 9915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FF0000"/>
                </a:solidFill>
                <a:latin typeface="Arial" pitchFamily="34" charset="0"/>
                <a:cs typeface="Arial" pitchFamily="34" charset="0"/>
              </a:rPr>
              <a:t>MEPA</a:t>
            </a:r>
          </a:p>
          <a:p>
            <a:r>
              <a:rPr lang="fr-FR" sz="900" b="1" dirty="0">
                <a:solidFill>
                  <a:srgbClr val="FF0000"/>
                </a:solidFill>
                <a:latin typeface="Arial" pitchFamily="34" charset="0"/>
                <a:cs typeface="Arial" pitchFamily="34" charset="0"/>
              </a:rPr>
              <a:t>ACHDR</a:t>
            </a:r>
            <a:endParaRPr lang="fr-FR" sz="900" b="1" dirty="0">
              <a:solidFill>
                <a:srgbClr val="0B76C2"/>
              </a:solidFill>
              <a:latin typeface="Arial" pitchFamily="34" charset="0"/>
              <a:cs typeface="Arial" pitchFamily="34" charset="0"/>
            </a:endParaRPr>
          </a:p>
          <a:p>
            <a:r>
              <a:rPr lang="fr-FR" sz="900" b="1" dirty="0">
                <a:solidFill>
                  <a:srgbClr val="0B76C2"/>
                </a:solidFill>
                <a:latin typeface="Arial" pitchFamily="34" charset="0"/>
                <a:cs typeface="Arial" pitchFamily="34" charset="0"/>
              </a:rPr>
              <a:t>FAO</a:t>
            </a:r>
          </a:p>
          <a:p>
            <a:r>
              <a:rPr lang="fr-FR" sz="900" b="1" dirty="0">
                <a:solidFill>
                  <a:srgbClr val="0B76C2"/>
                </a:solidFill>
                <a:latin typeface="Arial" pitchFamily="34" charset="0"/>
                <a:cs typeface="Arial" pitchFamily="34" charset="0"/>
              </a:rPr>
              <a:t>ACF</a:t>
            </a:r>
          </a:p>
          <a:p>
            <a:r>
              <a:rPr lang="fr-FR" sz="900" b="1" dirty="0">
                <a:solidFill>
                  <a:srgbClr val="A1187F"/>
                </a:solidFill>
                <a:latin typeface="Arial" pitchFamily="34" charset="0"/>
                <a:cs typeface="Arial" pitchFamily="34" charset="0"/>
              </a:rPr>
              <a:t>FAO</a:t>
            </a:r>
          </a:p>
          <a:p>
            <a:r>
              <a:rPr lang="fr-FR" sz="900" b="1" dirty="0">
                <a:solidFill>
                  <a:srgbClr val="A1187F"/>
                </a:solidFill>
                <a:latin typeface="Arial" pitchFamily="34" charset="0"/>
                <a:cs typeface="Arial" pitchFamily="34" charset="0"/>
              </a:rPr>
              <a:t>SUEDE</a:t>
            </a:r>
          </a:p>
          <a:p>
            <a:r>
              <a:rPr lang="fr-FR" sz="900" b="1" dirty="0">
                <a:solidFill>
                  <a:srgbClr val="A1187F"/>
                </a:solidFill>
                <a:latin typeface="Arial" pitchFamily="34" charset="0"/>
                <a:cs typeface="Arial" pitchFamily="34" charset="0"/>
              </a:rPr>
              <a:t>UE</a:t>
            </a:r>
          </a:p>
        </p:txBody>
      </p:sp>
      <p:sp>
        <p:nvSpPr>
          <p:cNvPr id="194" name="Callout: Line 193">
            <a:extLst>
              <a:ext uri="{FF2B5EF4-FFF2-40B4-BE49-F238E27FC236}">
                <a16:creationId xmlns:a16="http://schemas.microsoft.com/office/drawing/2014/main" id="{4B5C9C63-581D-4D54-B0E1-B5C4756F0495}"/>
              </a:ext>
            </a:extLst>
          </p:cNvPr>
          <p:cNvSpPr/>
          <p:nvPr/>
        </p:nvSpPr>
        <p:spPr>
          <a:xfrm>
            <a:off x="141800" y="3667965"/>
            <a:ext cx="702804" cy="1420278"/>
          </a:xfrm>
          <a:prstGeom prst="borderCallout1">
            <a:avLst>
              <a:gd name="adj1" fmla="val 66804"/>
              <a:gd name="adj2" fmla="val 213062"/>
              <a:gd name="adj3" fmla="val 62929"/>
              <a:gd name="adj4" fmla="val 9915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ACTED</a:t>
            </a:r>
          </a:p>
          <a:p>
            <a:r>
              <a:rPr lang="fr-FR" sz="900" b="1" dirty="0">
                <a:solidFill>
                  <a:srgbClr val="FF0000"/>
                </a:solidFill>
                <a:latin typeface="Arial" pitchFamily="34" charset="0"/>
                <a:cs typeface="Arial" pitchFamily="34" charset="0"/>
              </a:rPr>
              <a:t>MEPA</a:t>
            </a:r>
          </a:p>
          <a:p>
            <a:r>
              <a:rPr lang="fr-FR" sz="900" b="1" dirty="0">
                <a:solidFill>
                  <a:srgbClr val="FF0000"/>
                </a:solidFill>
                <a:latin typeface="Arial" pitchFamily="34" charset="0"/>
                <a:cs typeface="Arial" pitchFamily="34" charset="0"/>
              </a:rPr>
              <a:t>Oxfam</a:t>
            </a:r>
          </a:p>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CHORA</a:t>
            </a:r>
          </a:p>
          <a:p>
            <a:r>
              <a:rPr lang="fr-FR" sz="900" b="1" dirty="0">
                <a:solidFill>
                  <a:srgbClr val="FF0000"/>
                </a:solidFill>
                <a:latin typeface="Arial" pitchFamily="34" charset="0"/>
                <a:cs typeface="Arial" pitchFamily="34" charset="0"/>
              </a:rPr>
              <a:t>FAO</a:t>
            </a:r>
          </a:p>
          <a:p>
            <a:r>
              <a:rPr lang="fr-FR" sz="900" b="1" dirty="0">
                <a:solidFill>
                  <a:srgbClr val="0B76C2"/>
                </a:solidFill>
                <a:latin typeface="Arial" pitchFamily="34" charset="0"/>
                <a:cs typeface="Arial" pitchFamily="34" charset="0"/>
              </a:rPr>
              <a:t>FAO</a:t>
            </a:r>
          </a:p>
          <a:p>
            <a:r>
              <a:rPr lang="fr-FR" sz="900" b="1" dirty="0">
                <a:solidFill>
                  <a:srgbClr val="A1187F"/>
                </a:solidFill>
                <a:latin typeface="Arial" pitchFamily="34" charset="0"/>
                <a:cs typeface="Arial" pitchFamily="34" charset="0"/>
              </a:rPr>
              <a:t>ECHO</a:t>
            </a:r>
          </a:p>
          <a:p>
            <a:r>
              <a:rPr lang="fr-FR" sz="900" b="1" dirty="0">
                <a:solidFill>
                  <a:srgbClr val="A1187F"/>
                </a:solidFill>
                <a:latin typeface="Arial" pitchFamily="34" charset="0"/>
                <a:cs typeface="Arial" pitchFamily="34" charset="0"/>
              </a:rPr>
              <a:t>FAO</a:t>
            </a:r>
          </a:p>
          <a:p>
            <a:r>
              <a:rPr lang="fr-FR" sz="900" b="1" dirty="0">
                <a:solidFill>
                  <a:srgbClr val="A1187F"/>
                </a:solidFill>
                <a:latin typeface="Arial" pitchFamily="34" charset="0"/>
                <a:cs typeface="Arial" pitchFamily="34" charset="0"/>
              </a:rPr>
              <a:t>SUEDE</a:t>
            </a:r>
          </a:p>
        </p:txBody>
      </p:sp>
      <p:sp>
        <p:nvSpPr>
          <p:cNvPr id="195" name="Callout: Line 194">
            <a:extLst>
              <a:ext uri="{FF2B5EF4-FFF2-40B4-BE49-F238E27FC236}">
                <a16:creationId xmlns:a16="http://schemas.microsoft.com/office/drawing/2014/main" id="{F58C12E1-F2DB-4885-884B-EC786F72FEE0}"/>
              </a:ext>
            </a:extLst>
          </p:cNvPr>
          <p:cNvSpPr/>
          <p:nvPr/>
        </p:nvSpPr>
        <p:spPr>
          <a:xfrm>
            <a:off x="117986" y="6176035"/>
            <a:ext cx="1044228" cy="551089"/>
          </a:xfrm>
          <a:prstGeom prst="borderCallout1">
            <a:avLst>
              <a:gd name="adj1" fmla="val 38525"/>
              <a:gd name="adj2" fmla="val 128941"/>
              <a:gd name="adj3" fmla="val 62929"/>
              <a:gd name="adj4" fmla="val 9915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World Vision</a:t>
            </a:r>
          </a:p>
          <a:p>
            <a:r>
              <a:rPr lang="fr-FR" sz="900" b="1" dirty="0">
                <a:solidFill>
                  <a:srgbClr val="0B76C2"/>
                </a:solidFill>
                <a:latin typeface="Arial" pitchFamily="34" charset="0"/>
                <a:cs typeface="Arial" pitchFamily="34" charset="0"/>
              </a:rPr>
              <a:t>World Vision</a:t>
            </a:r>
          </a:p>
        </p:txBody>
      </p:sp>
      <p:sp>
        <p:nvSpPr>
          <p:cNvPr id="85" name="TextBox 84">
            <a:extLst>
              <a:ext uri="{FF2B5EF4-FFF2-40B4-BE49-F238E27FC236}">
                <a16:creationId xmlns:a16="http://schemas.microsoft.com/office/drawing/2014/main" id="{4983C539-144C-42C7-9665-E0D60DB41DA9}"/>
              </a:ext>
            </a:extLst>
          </p:cNvPr>
          <p:cNvSpPr txBox="1"/>
          <p:nvPr/>
        </p:nvSpPr>
        <p:spPr>
          <a:xfrm>
            <a:off x="7600859" y="3800630"/>
            <a:ext cx="3698801" cy="858866"/>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4 provinces.</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Lac a la plus </a:t>
            </a:r>
            <a:r>
              <a:rPr lang="en-US" sz="1100" dirty="0" err="1">
                <a:solidFill>
                  <a:srgbClr val="000000"/>
                </a:solidFill>
                <a:latin typeface="Arial" pitchFamily="34" charset="0"/>
                <a:cs typeface="Arial" pitchFamily="34" charset="0"/>
              </a:rPr>
              <a:t>grande</a:t>
            </a:r>
            <a:r>
              <a:rPr lang="en-US" sz="1100" dirty="0">
                <a:solidFill>
                  <a:srgbClr val="000000"/>
                </a:solidFill>
                <a:latin typeface="Arial" pitchFamily="34" charset="0"/>
                <a:cs typeface="Arial" pitchFamily="34" charset="0"/>
              </a:rPr>
              <a:t> presence de parties </a:t>
            </a:r>
            <a:r>
              <a:rPr lang="en-US" sz="1100" dirty="0" err="1">
                <a:solidFill>
                  <a:srgbClr val="000000"/>
                </a:solidFill>
                <a:latin typeface="Arial" pitchFamily="34" charset="0"/>
                <a:cs typeface="Arial" pitchFamily="34" charset="0"/>
              </a:rPr>
              <a:t>prenantes</a:t>
            </a:r>
            <a:r>
              <a:rPr lang="en-US" sz="1100" dirty="0">
                <a:solidFill>
                  <a:srgbClr val="000000"/>
                </a:solidFill>
                <a:latin typeface="Arial" pitchFamily="34" charset="0"/>
                <a:cs typeface="Arial" pitchFamily="34" charset="0"/>
              </a:rPr>
              <a:t>.</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Bahr El Ghazel, avec ACF le </a:t>
            </a:r>
            <a:r>
              <a:rPr lang="en-US" sz="1100" dirty="0" err="1">
                <a:solidFill>
                  <a:srgbClr val="000000"/>
                </a:solidFill>
                <a:latin typeface="Arial" pitchFamily="34" charset="0"/>
                <a:cs typeface="Arial" pitchFamily="34" charset="0"/>
              </a:rPr>
              <a:t>seul</a:t>
            </a:r>
            <a:r>
              <a:rPr lang="en-US" sz="1100" dirty="0">
                <a:solidFill>
                  <a:srgbClr val="000000"/>
                </a:solidFill>
                <a:latin typeface="Arial" pitchFamily="34" charset="0"/>
                <a:cs typeface="Arial" pitchFamily="34" charset="0"/>
              </a:rPr>
              <a:t> executant, la couverture de </a:t>
            </a:r>
            <a:r>
              <a:rPr lang="en-US" sz="1100" dirty="0" err="1">
                <a:solidFill>
                  <a:srgbClr val="000000"/>
                </a:solidFill>
                <a:latin typeface="Arial" pitchFamily="34" charset="0"/>
                <a:cs typeface="Arial" pitchFamily="34" charset="0"/>
              </a:rPr>
              <a:t>groupe</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cible</a:t>
            </a:r>
            <a:r>
              <a:rPr lang="en-US" sz="1100" dirty="0">
                <a:solidFill>
                  <a:srgbClr val="000000"/>
                </a:solidFill>
                <a:latin typeface="Arial" pitchFamily="34" charset="0"/>
                <a:cs typeface="Arial" pitchFamily="34" charset="0"/>
              </a:rPr>
              <a:t> la plus </a:t>
            </a:r>
            <a:r>
              <a:rPr lang="en-US" sz="1100" dirty="0" err="1">
                <a:solidFill>
                  <a:srgbClr val="000000"/>
                </a:solidFill>
                <a:latin typeface="Arial" pitchFamily="34" charset="0"/>
                <a:cs typeface="Arial" pitchFamily="34" charset="0"/>
              </a:rPr>
              <a:t>elevée</a:t>
            </a:r>
            <a:r>
              <a:rPr lang="en-US" sz="1100" dirty="0">
                <a:solidFill>
                  <a:srgbClr val="000000"/>
                </a:solidFill>
                <a:latin typeface="Arial" pitchFamily="34" charset="0"/>
                <a:cs typeface="Arial" pitchFamily="34" charset="0"/>
              </a:rPr>
              <a:t>.</a:t>
            </a:r>
          </a:p>
        </p:txBody>
      </p:sp>
      <p:pic>
        <p:nvPicPr>
          <p:cNvPr id="86" name="Picture 85" descr="A screenshot of a cell phone&#10;&#10;Description generated with high confidence">
            <a:extLst>
              <a:ext uri="{FF2B5EF4-FFF2-40B4-BE49-F238E27FC236}">
                <a16:creationId xmlns:a16="http://schemas.microsoft.com/office/drawing/2014/main" id="{92848EF1-A880-44CA-B24B-5219597F7FDE}"/>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3830947772"/>
      </p:ext>
    </p:extLst>
  </p:cSld>
  <p:clrMapOvr>
    <a:overrideClrMapping bg1="lt1" tx1="dk1" bg2="lt2" tx2="dk2" accent1="accent1" accent2="accent2" accent3="accent3" accent4="accent4" accent5="accent5" accent6="accent6" hlink="hlink" folHlink="folHlink"/>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0A4220-1164-43C0-83FF-0A6A8649E690}"/>
              </a:ext>
            </a:extLst>
          </p:cNvPr>
          <p:cNvSpPr>
            <a:spLocks noGrp="1"/>
          </p:cNvSpPr>
          <p:nvPr>
            <p:ph type="title"/>
          </p:nvPr>
        </p:nvSpPr>
        <p:spPr/>
        <p:txBody>
          <a:bodyPr/>
          <a:lstStyle/>
          <a:p>
            <a:pPr fontAlgn="ctr"/>
            <a:r>
              <a:rPr lang="fr-FR" dirty="0">
                <a:solidFill>
                  <a:srgbClr val="FFFFFF"/>
                </a:solidFill>
                <a:latin typeface="Calibri" panose="020F0502020204030204" pitchFamily="34" charset="0"/>
              </a:rPr>
              <a:t>Eau, Assainissement et Hygiène (WASH)</a:t>
            </a:r>
          </a:p>
        </p:txBody>
      </p:sp>
    </p:spTree>
    <p:extLst>
      <p:ext uri="{BB962C8B-B14F-4D97-AF65-F5344CB8AC3E}">
        <p14:creationId xmlns:p14="http://schemas.microsoft.com/office/powerpoint/2010/main" val="2004159419"/>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Rectangle 93">
            <a:extLst>
              <a:ext uri="{FF2B5EF4-FFF2-40B4-BE49-F238E27FC236}">
                <a16:creationId xmlns:a16="http://schemas.microsoft.com/office/drawing/2014/main" id="{E5FE7304-EB1D-4559-AC55-96EC8A53DDA7}"/>
              </a:ext>
            </a:extLst>
          </p:cNvPr>
          <p:cNvSpPr/>
          <p:nvPr/>
        </p:nvSpPr>
        <p:spPr>
          <a:xfrm>
            <a:off x="6920509" y="5588172"/>
            <a:ext cx="2754714" cy="256805"/>
          </a:xfrm>
          <a:prstGeom prst="rect">
            <a:avLst/>
          </a:prstGeom>
          <a:noFill/>
          <a:ln w="9525" cap="flat" cmpd="sng" algn="ctr">
            <a:noFill/>
            <a:prstDash val="solid"/>
          </a:ln>
          <a:effectLst/>
        </p:spPr>
        <p:txBody>
          <a:bodyPr lIns="0" tIns="89999" rIns="0" bIns="89999" rtlCol="0" anchor="b" anchorCtr="0"/>
          <a:lstStyle/>
          <a:p>
            <a:pPr lvl="0" defTabSz="457200">
              <a:defRPr/>
            </a:pPr>
            <a:r>
              <a:rPr lang="fr-FR" sz="1000" b="1" kern="0" dirty="0">
                <a:solidFill>
                  <a:srgbClr val="000000"/>
                </a:solidFill>
                <a:cs typeface="Arial" panose="020B0604020202020204" pitchFamily="34" charset="0"/>
              </a:rPr>
              <a:t>Couverture en eau potable</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95" name="Rectangle 94">
            <a:extLst>
              <a:ext uri="{FF2B5EF4-FFF2-40B4-BE49-F238E27FC236}">
                <a16:creationId xmlns:a16="http://schemas.microsoft.com/office/drawing/2014/main" id="{6398F840-B391-460D-A52A-17BF052D92CD}"/>
              </a:ext>
            </a:extLst>
          </p:cNvPr>
          <p:cNvSpPr/>
          <p:nvPr/>
        </p:nvSpPr>
        <p:spPr>
          <a:xfrm>
            <a:off x="6926844" y="5842582"/>
            <a:ext cx="257015" cy="130578"/>
          </a:xfrm>
          <a:prstGeom prst="rect">
            <a:avLst/>
          </a:prstGeom>
          <a:solidFill>
            <a:srgbClr val="E3F5DD"/>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6" name="Rectangle 95">
            <a:extLst>
              <a:ext uri="{FF2B5EF4-FFF2-40B4-BE49-F238E27FC236}">
                <a16:creationId xmlns:a16="http://schemas.microsoft.com/office/drawing/2014/main" id="{C27F14B5-1FD3-434E-B207-D7307AE05C9E}"/>
              </a:ext>
            </a:extLst>
          </p:cNvPr>
          <p:cNvSpPr/>
          <p:nvPr/>
        </p:nvSpPr>
        <p:spPr>
          <a:xfrm>
            <a:off x="6926844" y="6016149"/>
            <a:ext cx="257015" cy="130578"/>
          </a:xfrm>
          <a:prstGeom prst="rect">
            <a:avLst/>
          </a:prstGeom>
          <a:solidFill>
            <a:srgbClr val="B9D0B4"/>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7" name="Rectangle 96">
            <a:extLst>
              <a:ext uri="{FF2B5EF4-FFF2-40B4-BE49-F238E27FC236}">
                <a16:creationId xmlns:a16="http://schemas.microsoft.com/office/drawing/2014/main" id="{B9D5AC2A-EE51-43BF-B11E-342EB93FB836}"/>
              </a:ext>
            </a:extLst>
          </p:cNvPr>
          <p:cNvSpPr/>
          <p:nvPr/>
        </p:nvSpPr>
        <p:spPr>
          <a:xfrm>
            <a:off x="6924290" y="6200678"/>
            <a:ext cx="257015" cy="130578"/>
          </a:xfrm>
          <a:prstGeom prst="rect">
            <a:avLst/>
          </a:prstGeom>
          <a:solidFill>
            <a:srgbClr val="94B193"/>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8" name="TextBox 97">
            <a:extLst>
              <a:ext uri="{FF2B5EF4-FFF2-40B4-BE49-F238E27FC236}">
                <a16:creationId xmlns:a16="http://schemas.microsoft.com/office/drawing/2014/main" id="{14599590-A615-491C-91DC-DD453C754A14}"/>
              </a:ext>
            </a:extLst>
          </p:cNvPr>
          <p:cNvSpPr txBox="1"/>
          <p:nvPr/>
        </p:nvSpPr>
        <p:spPr>
          <a:xfrm>
            <a:off x="7244405" y="5819273"/>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10-25%</a:t>
            </a:r>
          </a:p>
        </p:txBody>
      </p:sp>
      <p:sp>
        <p:nvSpPr>
          <p:cNvPr id="99" name="TextBox 98">
            <a:extLst>
              <a:ext uri="{FF2B5EF4-FFF2-40B4-BE49-F238E27FC236}">
                <a16:creationId xmlns:a16="http://schemas.microsoft.com/office/drawing/2014/main" id="{0B673B10-E89E-4BFC-BCF0-8F2B4AF23C17}"/>
              </a:ext>
            </a:extLst>
          </p:cNvPr>
          <p:cNvSpPr txBox="1"/>
          <p:nvPr/>
        </p:nvSpPr>
        <p:spPr>
          <a:xfrm>
            <a:off x="7244407" y="6020975"/>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25-50%</a:t>
            </a:r>
          </a:p>
        </p:txBody>
      </p:sp>
      <p:sp>
        <p:nvSpPr>
          <p:cNvPr id="100" name="TextBox 99">
            <a:extLst>
              <a:ext uri="{FF2B5EF4-FFF2-40B4-BE49-F238E27FC236}">
                <a16:creationId xmlns:a16="http://schemas.microsoft.com/office/drawing/2014/main" id="{24CF9739-13BD-4350-A156-17E31ED3315F}"/>
              </a:ext>
            </a:extLst>
          </p:cNvPr>
          <p:cNvSpPr txBox="1"/>
          <p:nvPr/>
        </p:nvSpPr>
        <p:spPr>
          <a:xfrm>
            <a:off x="7244407" y="6195862"/>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50-75%</a:t>
            </a:r>
          </a:p>
        </p:txBody>
      </p:sp>
      <p:sp>
        <p:nvSpPr>
          <p:cNvPr id="101" name="TextBox 100">
            <a:extLst>
              <a:ext uri="{FF2B5EF4-FFF2-40B4-BE49-F238E27FC236}">
                <a16:creationId xmlns:a16="http://schemas.microsoft.com/office/drawing/2014/main" id="{03FE4BA0-151F-4FA3-BE3F-B9B1D06FD891}"/>
              </a:ext>
            </a:extLst>
          </p:cNvPr>
          <p:cNvSpPr txBox="1"/>
          <p:nvPr/>
        </p:nvSpPr>
        <p:spPr>
          <a:xfrm>
            <a:off x="7244407" y="6370749"/>
            <a:ext cx="753808" cy="153888"/>
          </a:xfrm>
          <a:prstGeom prst="rect">
            <a:avLst/>
          </a:prstGeom>
          <a:noFill/>
        </p:spPr>
        <p:txBody>
          <a:bodyPr wrap="square" lIns="0" tIns="0" rIns="0" bIns="0" rtlCol="0" anchor="t">
            <a:spAutoFit/>
          </a:bodyPr>
          <a:lstStyle/>
          <a:p>
            <a:r>
              <a:rPr lang="en-US" sz="1000" dirty="0">
                <a:solidFill>
                  <a:srgbClr val="000000"/>
                </a:solidFill>
              </a:rPr>
              <a:t>75-90%</a:t>
            </a:r>
            <a:endParaRPr lang="en-GB" sz="1000" dirty="0">
              <a:solidFill>
                <a:srgbClr val="000000"/>
              </a:solidFill>
              <a:latin typeface="Arial" panose="020B0604020202020204" pitchFamily="34" charset="0"/>
              <a:cs typeface="Arial" pitchFamily="34" charset="0"/>
            </a:endParaRPr>
          </a:p>
        </p:txBody>
      </p:sp>
      <p:sp>
        <p:nvSpPr>
          <p:cNvPr id="102" name="Rectangle 101">
            <a:extLst>
              <a:ext uri="{FF2B5EF4-FFF2-40B4-BE49-F238E27FC236}">
                <a16:creationId xmlns:a16="http://schemas.microsoft.com/office/drawing/2014/main" id="{7DB98782-3B77-4E93-AA2B-36BCEF252A48}"/>
              </a:ext>
            </a:extLst>
          </p:cNvPr>
          <p:cNvSpPr/>
          <p:nvPr/>
        </p:nvSpPr>
        <p:spPr>
          <a:xfrm>
            <a:off x="6926843" y="6370749"/>
            <a:ext cx="257015" cy="130578"/>
          </a:xfrm>
          <a:prstGeom prst="rect">
            <a:avLst/>
          </a:prstGeom>
          <a:solidFill>
            <a:srgbClr val="7E9885"/>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3" name="TextBox 112">
            <a:extLst>
              <a:ext uri="{FF2B5EF4-FFF2-40B4-BE49-F238E27FC236}">
                <a16:creationId xmlns:a16="http://schemas.microsoft.com/office/drawing/2014/main" id="{5A7007F4-33C5-4201-94DB-50F6FF95287C}"/>
              </a:ext>
            </a:extLst>
          </p:cNvPr>
          <p:cNvSpPr txBox="1"/>
          <p:nvPr/>
        </p:nvSpPr>
        <p:spPr>
          <a:xfrm>
            <a:off x="7244405" y="6563486"/>
            <a:ext cx="753808" cy="153888"/>
          </a:xfrm>
          <a:prstGeom prst="rect">
            <a:avLst/>
          </a:prstGeom>
          <a:noFill/>
        </p:spPr>
        <p:txBody>
          <a:bodyPr wrap="square" lIns="0" tIns="0" rIns="0" bIns="0" rtlCol="0" anchor="t">
            <a:spAutoFit/>
          </a:bodyPr>
          <a:lstStyle/>
          <a:p>
            <a:r>
              <a:rPr lang="en-US" sz="1000" dirty="0">
                <a:solidFill>
                  <a:srgbClr val="000000"/>
                </a:solidFill>
              </a:rPr>
              <a:t>&gt;90%</a:t>
            </a:r>
            <a:endParaRPr lang="en-GB" sz="1000" dirty="0">
              <a:solidFill>
                <a:srgbClr val="000000"/>
              </a:solidFill>
              <a:latin typeface="Arial" panose="020B0604020202020204" pitchFamily="34" charset="0"/>
              <a:cs typeface="Arial" pitchFamily="34" charset="0"/>
            </a:endParaRPr>
          </a:p>
        </p:txBody>
      </p:sp>
      <p:sp>
        <p:nvSpPr>
          <p:cNvPr id="114" name="Rectangle 113">
            <a:extLst>
              <a:ext uri="{FF2B5EF4-FFF2-40B4-BE49-F238E27FC236}">
                <a16:creationId xmlns:a16="http://schemas.microsoft.com/office/drawing/2014/main" id="{9F3002F1-B85F-49C3-AF22-ECEC1F45D0E8}"/>
              </a:ext>
            </a:extLst>
          </p:cNvPr>
          <p:cNvSpPr/>
          <p:nvPr/>
        </p:nvSpPr>
        <p:spPr>
          <a:xfrm>
            <a:off x="6920509" y="6552242"/>
            <a:ext cx="257015" cy="130578"/>
          </a:xfrm>
          <a:prstGeom prst="rect">
            <a:avLst/>
          </a:prstGeom>
          <a:solidFill>
            <a:srgbClr val="687F6F"/>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5" name="Title 1">
            <a:extLst>
              <a:ext uri="{FF2B5EF4-FFF2-40B4-BE49-F238E27FC236}">
                <a16:creationId xmlns:a16="http://schemas.microsoft.com/office/drawing/2014/main" id="{C96F3890-1E02-47ED-81B3-240013A9DC8C}"/>
              </a:ext>
            </a:extLst>
          </p:cNvPr>
          <p:cNvSpPr>
            <a:spLocks noGrp="1"/>
          </p:cNvSpPr>
          <p:nvPr>
            <p:ph type="title"/>
          </p:nvPr>
        </p:nvSpPr>
        <p:spPr>
          <a:xfrm>
            <a:off x="561730" y="140626"/>
            <a:ext cx="11068539" cy="831850"/>
          </a:xfrm>
        </p:spPr>
        <p:txBody>
          <a:bodyPr/>
          <a:lstStyle/>
          <a:p>
            <a:r>
              <a:rPr lang="fr-FR" sz="2000" dirty="0">
                <a:cs typeface="Arial" pitchFamily="34" charset="0"/>
              </a:rPr>
              <a:t>Quelle est la couverture des provinces en eau potable? </a:t>
            </a:r>
            <a:br>
              <a:rPr lang="fr-FR" sz="3200" dirty="0">
                <a:cs typeface="Arial" pitchFamily="34" charset="0"/>
              </a:rPr>
            </a:br>
            <a:r>
              <a:rPr lang="fr-FR" sz="1400" dirty="0">
                <a:solidFill>
                  <a:srgbClr val="0070C0"/>
                </a:solidFill>
                <a:cs typeface="Arial" pitchFamily="34" charset="0"/>
              </a:rPr>
              <a:t>Les provinces du Lac Kanem et </a:t>
            </a:r>
            <a:r>
              <a:rPr lang="fr-FR" sz="1400" dirty="0" err="1">
                <a:solidFill>
                  <a:srgbClr val="0070C0"/>
                </a:solidFill>
                <a:cs typeface="Arial" pitchFamily="34" charset="0"/>
              </a:rPr>
              <a:t>Hadjer-Lamis</a:t>
            </a:r>
            <a:r>
              <a:rPr lang="fr-FR" sz="1400" dirty="0">
                <a:solidFill>
                  <a:srgbClr val="0070C0"/>
                </a:solidFill>
                <a:cs typeface="Arial" pitchFamily="34" charset="0"/>
              </a:rPr>
              <a:t> ont les couvertures les plus élevées en eau potable, alors que Tibesti,                           Ennedi Est et Ouest, et Wadi </a:t>
            </a:r>
            <a:r>
              <a:rPr lang="fr-FR" sz="1400" dirty="0" err="1">
                <a:solidFill>
                  <a:srgbClr val="0070C0"/>
                </a:solidFill>
                <a:cs typeface="Arial" pitchFamily="34" charset="0"/>
              </a:rPr>
              <a:t>Fira</a:t>
            </a:r>
            <a:r>
              <a:rPr lang="fr-FR" sz="1400" dirty="0">
                <a:solidFill>
                  <a:srgbClr val="0070C0"/>
                </a:solidFill>
                <a:cs typeface="Arial" pitchFamily="34" charset="0"/>
              </a:rPr>
              <a:t> sont les moins couvertes par l’eau potable.</a:t>
            </a:r>
            <a:endParaRPr lang="en-US" sz="1400" dirty="0"/>
          </a:p>
        </p:txBody>
      </p:sp>
      <p:sp>
        <p:nvSpPr>
          <p:cNvPr id="18" name="ColumnHeader">
            <a:extLst>
              <a:ext uri="{FF2B5EF4-FFF2-40B4-BE49-F238E27FC236}">
                <a16:creationId xmlns:a16="http://schemas.microsoft.com/office/drawing/2014/main" id="{8DDDB911-2D31-45C3-99CE-B07AB2ABF905}"/>
              </a:ext>
            </a:extLst>
          </p:cNvPr>
          <p:cNvSpPr>
            <a:spLocks noChangeArrowheads="1"/>
          </p:cNvSpPr>
          <p:nvPr/>
        </p:nvSpPr>
        <p:spPr bwMode="gray">
          <a:xfrm>
            <a:off x="2719360" y="1203276"/>
            <a:ext cx="4757526"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a:t>
            </a:r>
            <a:r>
              <a:rPr lang="en-US" sz="1200" b="1" dirty="0" err="1">
                <a:latin typeface="Arial" pitchFamily="34" charset="0"/>
                <a:cs typeface="Arial" pitchFamily="34" charset="0"/>
              </a:rPr>
              <a:t>répartition</a:t>
            </a:r>
            <a:r>
              <a:rPr lang="en-US" sz="1200" b="1" dirty="0">
                <a:latin typeface="Arial" pitchFamily="34" charset="0"/>
                <a:cs typeface="Arial" pitchFamily="34" charset="0"/>
              </a:rPr>
              <a:t> </a:t>
            </a:r>
            <a:r>
              <a:rPr lang="en-US" sz="1200" b="1" dirty="0" err="1">
                <a:latin typeface="Arial" pitchFamily="34" charset="0"/>
                <a:cs typeface="Arial" pitchFamily="34" charset="0"/>
              </a:rPr>
              <a:t>géographiqueen</a:t>
            </a:r>
            <a:r>
              <a:rPr lang="en-US" sz="1200" b="1" dirty="0">
                <a:latin typeface="Arial" pitchFamily="34" charset="0"/>
                <a:cs typeface="Arial" pitchFamily="34" charset="0"/>
              </a:rPr>
              <a:t> </a:t>
            </a:r>
            <a:r>
              <a:rPr lang="en-US" sz="1200" b="1" dirty="0" err="1">
                <a:latin typeface="Arial" pitchFamily="34" charset="0"/>
                <a:cs typeface="Arial" pitchFamily="34" charset="0"/>
              </a:rPr>
              <a:t>eau</a:t>
            </a:r>
            <a:r>
              <a:rPr lang="en-US" sz="1200" b="1" dirty="0">
                <a:latin typeface="Arial" pitchFamily="34" charset="0"/>
                <a:cs typeface="Arial" pitchFamily="34" charset="0"/>
              </a:rPr>
              <a:t> potable</a:t>
            </a:r>
            <a:endParaRPr lang="fr-FR" sz="1200" b="1" dirty="0">
              <a:latin typeface="Arial" pitchFamily="34" charset="0"/>
              <a:cs typeface="Arial" pitchFamily="34" charset="0"/>
            </a:endParaRPr>
          </a:p>
        </p:txBody>
      </p:sp>
      <p:pic>
        <p:nvPicPr>
          <p:cNvPr id="10" name="Picture 9" descr="A picture containing text, map&#10;&#10;Description generated with very high confidence">
            <a:extLst>
              <a:ext uri="{FF2B5EF4-FFF2-40B4-BE49-F238E27FC236}">
                <a16:creationId xmlns:a16="http://schemas.microsoft.com/office/drawing/2014/main" id="{5CF3F09B-8DAB-4543-90DB-F95E5742E55D}"/>
              </a:ext>
            </a:extLst>
          </p:cNvPr>
          <p:cNvPicPr>
            <a:picLocks noChangeAspect="1"/>
          </p:cNvPicPr>
          <p:nvPr/>
        </p:nvPicPr>
        <p:blipFill rotWithShape="1">
          <a:blip r:embed="rId3">
            <a:extLst>
              <a:ext uri="{28A0092B-C50C-407E-A947-70E740481C1C}">
                <a14:useLocalDpi xmlns:a14="http://schemas.microsoft.com/office/drawing/2010/main" val="0"/>
              </a:ext>
            </a:extLst>
          </a:blip>
          <a:srcRect t="4408" r="7749"/>
          <a:stretch/>
        </p:blipFill>
        <p:spPr>
          <a:xfrm>
            <a:off x="3374009" y="1667064"/>
            <a:ext cx="3479619" cy="5050310"/>
          </a:xfrm>
          <a:prstGeom prst="rect">
            <a:avLst/>
          </a:prstGeom>
        </p:spPr>
      </p:pic>
      <p:sp>
        <p:nvSpPr>
          <p:cNvPr id="16" name="Oval 15">
            <a:extLst>
              <a:ext uri="{FF2B5EF4-FFF2-40B4-BE49-F238E27FC236}">
                <a16:creationId xmlns:a16="http://schemas.microsoft.com/office/drawing/2014/main" id="{7FE366D2-44ED-48FF-A6F5-0F58F8026DC1}"/>
              </a:ext>
            </a:extLst>
          </p:cNvPr>
          <p:cNvSpPr/>
          <p:nvPr/>
        </p:nvSpPr>
        <p:spPr>
          <a:xfrm rot="2631541">
            <a:off x="3869779" y="2364593"/>
            <a:ext cx="3496279" cy="1727490"/>
          </a:xfrm>
          <a:prstGeom prst="ellipse">
            <a:avLst/>
          </a:prstGeom>
          <a:noFill/>
          <a:ln>
            <a:solidFill>
              <a:schemeClr val="accent6">
                <a:lumMod val="50000"/>
              </a:schemeClr>
            </a:solidFill>
            <a:prstDash val="sysDash"/>
          </a:ln>
        </p:spPr>
        <p:style>
          <a:lnRef idx="2">
            <a:schemeClr val="accent5"/>
          </a:lnRef>
          <a:fillRef idx="1">
            <a:schemeClr val="lt1"/>
          </a:fillRef>
          <a:effectRef idx="0">
            <a:schemeClr val="accent5"/>
          </a:effectRef>
          <a:fontRef idx="minor">
            <a:schemeClr val="dk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pic>
        <p:nvPicPr>
          <p:cNvPr id="17" name="Picture 16" descr="A screenshot of a cell phone&#10;&#10;Description generated with high confidence">
            <a:extLst>
              <a:ext uri="{FF2B5EF4-FFF2-40B4-BE49-F238E27FC236}">
                <a16:creationId xmlns:a16="http://schemas.microsoft.com/office/drawing/2014/main" id="{62C77B20-1C24-42DE-8AB5-E9FAC9751A10}"/>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285403293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5" name="ColumnHeader">
            <a:extLst>
              <a:ext uri="{FF2B5EF4-FFF2-40B4-BE49-F238E27FC236}">
                <a16:creationId xmlns:a16="http://schemas.microsoft.com/office/drawing/2014/main" id="{3DC9E13E-1AC3-4CAD-A682-DA04565C9497}"/>
              </a:ext>
            </a:extLst>
          </p:cNvPr>
          <p:cNvSpPr>
            <a:spLocks noChangeArrowheads="1"/>
          </p:cNvSpPr>
          <p:nvPr/>
        </p:nvSpPr>
        <p:spPr bwMode="gray">
          <a:xfrm>
            <a:off x="7560087" y="2456446"/>
            <a:ext cx="4113212"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sp>
        <p:nvSpPr>
          <p:cNvPr id="109" name="Title 1">
            <a:extLst>
              <a:ext uri="{FF2B5EF4-FFF2-40B4-BE49-F238E27FC236}">
                <a16:creationId xmlns:a16="http://schemas.microsoft.com/office/drawing/2014/main" id="{617DAF27-177B-4806-9BDE-2AE666950074}"/>
              </a:ext>
            </a:extLst>
          </p:cNvPr>
          <p:cNvSpPr txBox="1">
            <a:spLocks/>
          </p:cNvSpPr>
          <p:nvPr/>
        </p:nvSpPr>
        <p:spPr>
          <a:xfrm>
            <a:off x="429655" y="104639"/>
            <a:ext cx="11332690"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lvl="0" eaLnBrk="1" fontAlgn="b" hangingPunct="1">
              <a:spcBef>
                <a:spcPts val="0"/>
              </a:spcBef>
              <a:spcAft>
                <a:spcPts val="0"/>
              </a:spcAft>
              <a:defRPr/>
            </a:pPr>
            <a:r>
              <a:rPr lang="fr-FR" sz="2000" dirty="0">
                <a:cs typeface="Arial" pitchFamily="34" charset="0"/>
              </a:rPr>
              <a:t>Quels sont les intervenants appuyant </a:t>
            </a:r>
            <a:r>
              <a:rPr lang="fr-FR" sz="2000" dirty="0">
                <a:cs typeface="Calibri" panose="020F0502020204030204" pitchFamily="34" charset="0"/>
              </a:rPr>
              <a:t>la mise en œuvre l’assainissement total                           pilotée par les communautés</a:t>
            </a:r>
            <a:r>
              <a:rPr lang="fr-FR" sz="2000" dirty="0">
                <a:cs typeface="Arial" pitchFamily="34" charset="0"/>
              </a:rPr>
              <a:t>?</a:t>
            </a:r>
            <a:br>
              <a:rPr lang="fr-FR" sz="3200" dirty="0">
                <a:cs typeface="Arial" pitchFamily="34" charset="0"/>
              </a:rPr>
            </a:br>
            <a:r>
              <a:rPr lang="fr-FR" sz="1400" dirty="0">
                <a:solidFill>
                  <a:srgbClr val="0070C0"/>
                </a:solidFill>
                <a:cs typeface="Arial" pitchFamily="34" charset="0"/>
              </a:rPr>
              <a:t>Cette action est menée par le MSP et MEEP, et appuyée par 7 exécutants dans les provinces</a:t>
            </a:r>
          </a:p>
          <a:p>
            <a:pPr lvl="0" eaLnBrk="1" fontAlgn="b" hangingPunct="1">
              <a:spcBef>
                <a:spcPts val="0"/>
              </a:spcBef>
              <a:spcAft>
                <a:spcPts val="0"/>
              </a:spcAft>
              <a:defRPr/>
            </a:pP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749401" y="1100554"/>
            <a:ext cx="5218697"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a:t>
            </a:r>
            <a:r>
              <a:rPr lang="fr-FR" sz="1200" b="1" dirty="0">
                <a:latin typeface="Arial" pitchFamily="34" charset="0"/>
                <a:cs typeface="Arial" pitchFamily="34" charset="0"/>
              </a:rPr>
              <a:t>la mise en œuvre l’assainissement total pilotée par les communautés</a:t>
            </a:r>
          </a:p>
        </p:txBody>
      </p:sp>
      <p:grpSp>
        <p:nvGrpSpPr>
          <p:cNvPr id="122" name="Group 121">
            <a:extLst>
              <a:ext uri="{FF2B5EF4-FFF2-40B4-BE49-F238E27FC236}">
                <a16:creationId xmlns:a16="http://schemas.microsoft.com/office/drawing/2014/main" id="{F5E865A5-2A4B-4267-9E9E-5984DB444B5F}"/>
              </a:ext>
            </a:extLst>
          </p:cNvPr>
          <p:cNvGrpSpPr/>
          <p:nvPr/>
        </p:nvGrpSpPr>
        <p:grpSpPr>
          <a:xfrm>
            <a:off x="1035201" y="1727087"/>
            <a:ext cx="3827413" cy="4639595"/>
            <a:chOff x="603749" y="1565476"/>
            <a:chExt cx="3827413" cy="4639595"/>
          </a:xfrm>
        </p:grpSpPr>
        <p:grpSp>
          <p:nvGrpSpPr>
            <p:cNvPr id="123" name="Group 342">
              <a:extLst>
                <a:ext uri="{FF2B5EF4-FFF2-40B4-BE49-F238E27FC236}">
                  <a16:creationId xmlns:a16="http://schemas.microsoft.com/office/drawing/2014/main" id="{6D010610-37BF-4A52-AB20-655D51618905}"/>
                </a:ext>
              </a:extLst>
            </p:cNvPr>
            <p:cNvGrpSpPr>
              <a:grpSpLocks/>
            </p:cNvGrpSpPr>
            <p:nvPr/>
          </p:nvGrpSpPr>
          <p:grpSpPr bwMode="auto">
            <a:xfrm>
              <a:off x="603749" y="1565476"/>
              <a:ext cx="3827413" cy="4639595"/>
              <a:chOff x="4202687" y="1333501"/>
              <a:chExt cx="3978143" cy="5256791"/>
            </a:xfrm>
          </p:grpSpPr>
          <p:grpSp>
            <p:nvGrpSpPr>
              <p:cNvPr id="129" name="Group 5">
                <a:extLst>
                  <a:ext uri="{FF2B5EF4-FFF2-40B4-BE49-F238E27FC236}">
                    <a16:creationId xmlns:a16="http://schemas.microsoft.com/office/drawing/2014/main" id="{3B5FFCF2-1B10-4530-B10D-F76AC4E6D2D3}"/>
                  </a:ext>
                </a:extLst>
              </p:cNvPr>
              <p:cNvGrpSpPr>
                <a:grpSpLocks noChangeAspect="1"/>
              </p:cNvGrpSpPr>
              <p:nvPr/>
            </p:nvGrpSpPr>
            <p:grpSpPr bwMode="auto">
              <a:xfrm>
                <a:off x="4278259" y="1333501"/>
                <a:ext cx="3902571" cy="5166215"/>
                <a:chOff x="3081647" y="794776"/>
                <a:chExt cx="4311254" cy="5704263"/>
              </a:xfrm>
            </p:grpSpPr>
            <p:sp>
              <p:nvSpPr>
                <p:cNvPr id="153" name="Freeform 8">
                  <a:extLst>
                    <a:ext uri="{FF2B5EF4-FFF2-40B4-BE49-F238E27FC236}">
                      <a16:creationId xmlns:a16="http://schemas.microsoft.com/office/drawing/2014/main" id="{F8B4406C-05A4-454E-A9F3-EABE0BE0CCB4}"/>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4" name="Freeform 10">
                  <a:extLst>
                    <a:ext uri="{FF2B5EF4-FFF2-40B4-BE49-F238E27FC236}">
                      <a16:creationId xmlns:a16="http://schemas.microsoft.com/office/drawing/2014/main" id="{2C71692B-EA8A-4845-9BC9-6ADC8B17F3A5}"/>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12">
                  <a:extLst>
                    <a:ext uri="{FF2B5EF4-FFF2-40B4-BE49-F238E27FC236}">
                      <a16:creationId xmlns:a16="http://schemas.microsoft.com/office/drawing/2014/main" id="{DEF1E8DD-5514-4823-B2EF-98EBA150A5D8}"/>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14">
                  <a:extLst>
                    <a:ext uri="{FF2B5EF4-FFF2-40B4-BE49-F238E27FC236}">
                      <a16:creationId xmlns:a16="http://schemas.microsoft.com/office/drawing/2014/main" id="{3311282E-FE69-4FE2-A8E7-2E157E2D2B04}"/>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16">
                  <a:extLst>
                    <a:ext uri="{FF2B5EF4-FFF2-40B4-BE49-F238E27FC236}">
                      <a16:creationId xmlns:a16="http://schemas.microsoft.com/office/drawing/2014/main" id="{96760659-4B2E-4DFF-9C9D-284BDCB3C02D}"/>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8" name="Freeform 20">
                  <a:extLst>
                    <a:ext uri="{FF2B5EF4-FFF2-40B4-BE49-F238E27FC236}">
                      <a16:creationId xmlns:a16="http://schemas.microsoft.com/office/drawing/2014/main" id="{32AC21B5-2BBD-40EF-B77D-C128A08A00DC}"/>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22">
                  <a:extLst>
                    <a:ext uri="{FF2B5EF4-FFF2-40B4-BE49-F238E27FC236}">
                      <a16:creationId xmlns:a16="http://schemas.microsoft.com/office/drawing/2014/main" id="{4072D137-9AB0-49D7-A16D-348081E927C6}"/>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rgbClr val="9CAB7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25">
                  <a:extLst>
                    <a:ext uri="{FF2B5EF4-FFF2-40B4-BE49-F238E27FC236}">
                      <a16:creationId xmlns:a16="http://schemas.microsoft.com/office/drawing/2014/main" id="{9AABD3FB-27D5-4271-B512-162D749EF58A}"/>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rgbClr val="BEC8A4"/>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1" name="Freeform 26">
                  <a:extLst>
                    <a:ext uri="{FF2B5EF4-FFF2-40B4-BE49-F238E27FC236}">
                      <a16:creationId xmlns:a16="http://schemas.microsoft.com/office/drawing/2014/main" id="{930BC579-96A7-437D-8A9F-13B59D89666F}"/>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2" name="Freeform 29">
                  <a:extLst>
                    <a:ext uri="{FF2B5EF4-FFF2-40B4-BE49-F238E27FC236}">
                      <a16:creationId xmlns:a16="http://schemas.microsoft.com/office/drawing/2014/main" id="{6AB87A39-0CD7-419E-A65C-0C524A5DABFF}"/>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9CAB75"/>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3" name="Freeform 30">
                  <a:extLst>
                    <a:ext uri="{FF2B5EF4-FFF2-40B4-BE49-F238E27FC236}">
                      <a16:creationId xmlns:a16="http://schemas.microsoft.com/office/drawing/2014/main" id="{4421F5D8-D6E6-45C4-B006-37041E092D87}"/>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4" name="Freeform 33">
                  <a:extLst>
                    <a:ext uri="{FF2B5EF4-FFF2-40B4-BE49-F238E27FC236}">
                      <a16:creationId xmlns:a16="http://schemas.microsoft.com/office/drawing/2014/main" id="{5D63A19D-4FAB-418B-A114-7F272B97A947}"/>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BEC8A4"/>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5" name="Freeform 35">
                  <a:extLst>
                    <a:ext uri="{FF2B5EF4-FFF2-40B4-BE49-F238E27FC236}">
                      <a16:creationId xmlns:a16="http://schemas.microsoft.com/office/drawing/2014/main" id="{47A9DDF1-070F-4BB9-B46A-6DA62FB8A58B}"/>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6" name="Freeform 36">
                  <a:extLst>
                    <a:ext uri="{FF2B5EF4-FFF2-40B4-BE49-F238E27FC236}">
                      <a16:creationId xmlns:a16="http://schemas.microsoft.com/office/drawing/2014/main" id="{A92D12C9-A62C-4C2F-9C62-E328FD13B45D}"/>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7" name="Freeform 38">
                  <a:extLst>
                    <a:ext uri="{FF2B5EF4-FFF2-40B4-BE49-F238E27FC236}">
                      <a16:creationId xmlns:a16="http://schemas.microsoft.com/office/drawing/2014/main" id="{ED235D9E-D318-4F34-AB03-97FB56D46F5D}"/>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8" name="Freeform 40">
                  <a:extLst>
                    <a:ext uri="{FF2B5EF4-FFF2-40B4-BE49-F238E27FC236}">
                      <a16:creationId xmlns:a16="http://schemas.microsoft.com/office/drawing/2014/main" id="{20D30E0F-2370-4A53-8004-8D2568C9E4E4}"/>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rgbClr val="BEC8A4"/>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9" name="Freeform 42">
                  <a:extLst>
                    <a:ext uri="{FF2B5EF4-FFF2-40B4-BE49-F238E27FC236}">
                      <a16:creationId xmlns:a16="http://schemas.microsoft.com/office/drawing/2014/main" id="{F5EE6799-6389-4D43-B5F0-48682C57971E}"/>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9CAB7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0" name="Freeform 44">
                  <a:extLst>
                    <a:ext uri="{FF2B5EF4-FFF2-40B4-BE49-F238E27FC236}">
                      <a16:creationId xmlns:a16="http://schemas.microsoft.com/office/drawing/2014/main" id="{E31D6DCD-5461-44AE-85D7-30C639B2E063}"/>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1" name="Freeform 46">
                  <a:extLst>
                    <a:ext uri="{FF2B5EF4-FFF2-40B4-BE49-F238E27FC236}">
                      <a16:creationId xmlns:a16="http://schemas.microsoft.com/office/drawing/2014/main" id="{03821723-40AD-4497-B276-BB1EE367F8F6}"/>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rgbClr val="BEC8A4"/>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2" name="Freeform 48">
                  <a:extLst>
                    <a:ext uri="{FF2B5EF4-FFF2-40B4-BE49-F238E27FC236}">
                      <a16:creationId xmlns:a16="http://schemas.microsoft.com/office/drawing/2014/main" id="{CFC42057-1A05-40FE-BCA4-1FAEA9011CFE}"/>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rgbClr val="BEC8A4"/>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3" name="Freeform 50">
                  <a:extLst>
                    <a:ext uri="{FF2B5EF4-FFF2-40B4-BE49-F238E27FC236}">
                      <a16:creationId xmlns:a16="http://schemas.microsoft.com/office/drawing/2014/main" id="{E25AFCF4-7656-4720-A652-AC264C723CAC}"/>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74" name="Freeform 53">
                  <a:extLst>
                    <a:ext uri="{FF2B5EF4-FFF2-40B4-BE49-F238E27FC236}">
                      <a16:creationId xmlns:a16="http://schemas.microsoft.com/office/drawing/2014/main" id="{B69211A0-382E-4EFA-8EC0-A547C340625D}"/>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5" name="Freeform 54">
                  <a:extLst>
                    <a:ext uri="{FF2B5EF4-FFF2-40B4-BE49-F238E27FC236}">
                      <a16:creationId xmlns:a16="http://schemas.microsoft.com/office/drawing/2014/main" id="{5B217DBD-9481-4512-9DCB-C0BD351CA7A6}"/>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6" name="Freeform 53">
                  <a:extLst>
                    <a:ext uri="{FF2B5EF4-FFF2-40B4-BE49-F238E27FC236}">
                      <a16:creationId xmlns:a16="http://schemas.microsoft.com/office/drawing/2014/main" id="{30FAD41C-0340-4380-BDB3-30F567343F9A}"/>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30" name="Rectangle 30">
                <a:extLst>
                  <a:ext uri="{FF2B5EF4-FFF2-40B4-BE49-F238E27FC236}">
                    <a16:creationId xmlns:a16="http://schemas.microsoft.com/office/drawing/2014/main" id="{D7E80FF6-CBA2-44C7-B3A9-47590CC6F67E}"/>
                  </a:ext>
                </a:extLst>
              </p:cNvPr>
              <p:cNvSpPr>
                <a:spLocks noChangeArrowheads="1"/>
              </p:cNvSpPr>
              <p:nvPr/>
            </p:nvSpPr>
            <p:spPr bwMode="auto">
              <a:xfrm>
                <a:off x="4307881" y="6212284"/>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Logone Occidental</a:t>
                </a:r>
              </a:p>
            </p:txBody>
          </p:sp>
          <p:sp>
            <p:nvSpPr>
              <p:cNvPr id="131" name="Rectangle 30">
                <a:extLst>
                  <a:ext uri="{FF2B5EF4-FFF2-40B4-BE49-F238E27FC236}">
                    <a16:creationId xmlns:a16="http://schemas.microsoft.com/office/drawing/2014/main" id="{F0E82AC6-73FE-437D-897D-AA7FD31E3CCB}"/>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32" name="Rectangle 30">
                <a:extLst>
                  <a:ext uri="{FF2B5EF4-FFF2-40B4-BE49-F238E27FC236}">
                    <a16:creationId xmlns:a16="http://schemas.microsoft.com/office/drawing/2014/main" id="{1F704622-FE7D-4473-9413-57943B991D1C}"/>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33" name="Rectangle 30">
                <a:extLst>
                  <a:ext uri="{FF2B5EF4-FFF2-40B4-BE49-F238E27FC236}">
                    <a16:creationId xmlns:a16="http://schemas.microsoft.com/office/drawing/2014/main" id="{703077FB-12B0-4954-BED5-F765FD9017D8}"/>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34" name="Rectangle 30">
                <a:extLst>
                  <a:ext uri="{FF2B5EF4-FFF2-40B4-BE49-F238E27FC236}">
                    <a16:creationId xmlns:a16="http://schemas.microsoft.com/office/drawing/2014/main" id="{74EBCB1F-F9DD-4D7E-985E-5F2A248BF63B}"/>
                  </a:ext>
                </a:extLst>
              </p:cNvPr>
              <p:cNvSpPr>
                <a:spLocks noChangeArrowheads="1"/>
              </p:cNvSpPr>
              <p:nvPr/>
            </p:nvSpPr>
            <p:spPr bwMode="auto">
              <a:xfrm>
                <a:off x="6042913" y="6450804"/>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Tandjilé</a:t>
                </a:r>
                <a:endParaRPr lang="en-US" altLang="en-US" sz="800" b="1" dirty="0">
                  <a:latin typeface="+mj-lt"/>
                </a:endParaRPr>
              </a:p>
            </p:txBody>
          </p:sp>
          <p:sp>
            <p:nvSpPr>
              <p:cNvPr id="135" name="Rectangle 30">
                <a:extLst>
                  <a:ext uri="{FF2B5EF4-FFF2-40B4-BE49-F238E27FC236}">
                    <a16:creationId xmlns:a16="http://schemas.microsoft.com/office/drawing/2014/main" id="{7A9F498A-D8D2-4BCE-A8EE-6A863EA63A73}"/>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36" name="Rectangle 30">
                <a:extLst>
                  <a:ext uri="{FF2B5EF4-FFF2-40B4-BE49-F238E27FC236}">
                    <a16:creationId xmlns:a16="http://schemas.microsoft.com/office/drawing/2014/main" id="{6E26ADDE-18C1-4986-8032-62D7AC317217}"/>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37" name="Rectangle 30">
                <a:extLst>
                  <a:ext uri="{FF2B5EF4-FFF2-40B4-BE49-F238E27FC236}">
                    <a16:creationId xmlns:a16="http://schemas.microsoft.com/office/drawing/2014/main" id="{A9B57F49-AA66-44F8-8EB7-7060DE0251D6}"/>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38" name="Rectangle 30">
                <a:extLst>
                  <a:ext uri="{FF2B5EF4-FFF2-40B4-BE49-F238E27FC236}">
                    <a16:creationId xmlns:a16="http://schemas.microsoft.com/office/drawing/2014/main" id="{41F5DB53-7806-4D5D-874A-1F766D3B92B1}"/>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39" name="Rectangle 30">
                <a:extLst>
                  <a:ext uri="{FF2B5EF4-FFF2-40B4-BE49-F238E27FC236}">
                    <a16:creationId xmlns:a16="http://schemas.microsoft.com/office/drawing/2014/main" id="{889D4F96-5C75-4492-A914-DA24487CF13B}"/>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40" name="Rectangle 30">
                <a:extLst>
                  <a:ext uri="{FF2B5EF4-FFF2-40B4-BE49-F238E27FC236}">
                    <a16:creationId xmlns:a16="http://schemas.microsoft.com/office/drawing/2014/main" id="{EB7F2F95-F0E4-4B4E-9D7A-B4B1633BC1A4}"/>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41" name="Rectangle 30">
                <a:extLst>
                  <a:ext uri="{FF2B5EF4-FFF2-40B4-BE49-F238E27FC236}">
                    <a16:creationId xmlns:a16="http://schemas.microsoft.com/office/drawing/2014/main" id="{F0899C27-90E0-4068-B3C7-CBC2C2160E5C}"/>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42" name="Rectangle 30">
                <a:extLst>
                  <a:ext uri="{FF2B5EF4-FFF2-40B4-BE49-F238E27FC236}">
                    <a16:creationId xmlns:a16="http://schemas.microsoft.com/office/drawing/2014/main" id="{53DE1529-5C3E-4EA5-92AB-EE380F7C05A0}"/>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43" name="Rectangle 30">
                <a:extLst>
                  <a:ext uri="{FF2B5EF4-FFF2-40B4-BE49-F238E27FC236}">
                    <a16:creationId xmlns:a16="http://schemas.microsoft.com/office/drawing/2014/main" id="{2B2B1794-7D6D-4D23-9C16-E3BF0BD4C1FB}"/>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44" name="Rectangle 30">
                <a:extLst>
                  <a:ext uri="{FF2B5EF4-FFF2-40B4-BE49-F238E27FC236}">
                    <a16:creationId xmlns:a16="http://schemas.microsoft.com/office/drawing/2014/main" id="{A9A46D8B-BBF8-48D0-96DC-81FCB7DDD5A9}"/>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45" name="Rectangle 30">
                <a:extLst>
                  <a:ext uri="{FF2B5EF4-FFF2-40B4-BE49-F238E27FC236}">
                    <a16:creationId xmlns:a16="http://schemas.microsoft.com/office/drawing/2014/main" id="{4BD850E9-FBD7-489D-82A9-5692AA73B44D}"/>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46" name="Rectangle 30">
                <a:extLst>
                  <a:ext uri="{FF2B5EF4-FFF2-40B4-BE49-F238E27FC236}">
                    <a16:creationId xmlns:a16="http://schemas.microsoft.com/office/drawing/2014/main" id="{2FA73AD1-EACF-4798-BF79-AF1A61508B44}"/>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47" name="Rectangle 30">
                <a:extLst>
                  <a:ext uri="{FF2B5EF4-FFF2-40B4-BE49-F238E27FC236}">
                    <a16:creationId xmlns:a16="http://schemas.microsoft.com/office/drawing/2014/main" id="{84753F39-EDA1-480D-9982-58484986703A}"/>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48" name="Rectangle 30">
                <a:extLst>
                  <a:ext uri="{FF2B5EF4-FFF2-40B4-BE49-F238E27FC236}">
                    <a16:creationId xmlns:a16="http://schemas.microsoft.com/office/drawing/2014/main" id="{4DD54A6E-AC5F-4C96-833D-58636386DDD1}"/>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49" name="Rectangle 30">
                <a:extLst>
                  <a:ext uri="{FF2B5EF4-FFF2-40B4-BE49-F238E27FC236}">
                    <a16:creationId xmlns:a16="http://schemas.microsoft.com/office/drawing/2014/main" id="{8D92EA6D-D690-40AA-BC94-CDC3C1F03806}"/>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50" name="Rectangle 30">
                <a:extLst>
                  <a:ext uri="{FF2B5EF4-FFF2-40B4-BE49-F238E27FC236}">
                    <a16:creationId xmlns:a16="http://schemas.microsoft.com/office/drawing/2014/main" id="{B999F385-8BC0-48CA-881E-3E66BD449899}"/>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51" name="Rectangle 30">
                <a:extLst>
                  <a:ext uri="{FF2B5EF4-FFF2-40B4-BE49-F238E27FC236}">
                    <a16:creationId xmlns:a16="http://schemas.microsoft.com/office/drawing/2014/main" id="{FA36D764-E955-4B98-9613-FC29007A7D05}"/>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52" name="Rectangle 30">
                <a:extLst>
                  <a:ext uri="{FF2B5EF4-FFF2-40B4-BE49-F238E27FC236}">
                    <a16:creationId xmlns:a16="http://schemas.microsoft.com/office/drawing/2014/main" id="{81A21F71-5F46-4E55-B6C7-85E057A97065}"/>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24" name="Straight Connector 123">
              <a:extLst>
                <a:ext uri="{FF2B5EF4-FFF2-40B4-BE49-F238E27FC236}">
                  <a16:creationId xmlns:a16="http://schemas.microsoft.com/office/drawing/2014/main" id="{A60BBB33-E498-4E12-B71A-FD2F0FC41610}"/>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F0758075-391F-43F7-BF52-6E7DA8B42EE2}"/>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5B43F646-A208-4BAB-A7B1-50758B0AB0F1}"/>
                </a:ext>
              </a:extLst>
            </p:cNvPr>
            <p:cNvCxnSpPr>
              <a:cxnSpLocks/>
              <a:stCxn id="130" idx="3"/>
            </p:cNvCxnSpPr>
            <p:nvPr/>
          </p:nvCxnSpPr>
          <p:spPr>
            <a:xfrm flipV="1">
              <a:off x="1429785" y="5758316"/>
              <a:ext cx="424029" cy="23623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9CA6E23C-B07B-4FAA-95FB-D76907BEC383}"/>
                </a:ext>
              </a:extLst>
            </p:cNvPr>
            <p:cNvCxnSpPr>
              <a:cxnSpLocks/>
            </p:cNvCxnSpPr>
            <p:nvPr/>
          </p:nvCxnSpPr>
          <p:spPr>
            <a:xfrm>
              <a:off x="2173368" y="5571028"/>
              <a:ext cx="384034" cy="576354"/>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8A465CD-FB6C-4013-9818-CDF9BC595EF3}"/>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77" name="Callout: Line 176">
            <a:extLst>
              <a:ext uri="{FF2B5EF4-FFF2-40B4-BE49-F238E27FC236}">
                <a16:creationId xmlns:a16="http://schemas.microsoft.com/office/drawing/2014/main" id="{352B47C9-0A7E-4020-AC36-0E70854158FD}"/>
              </a:ext>
            </a:extLst>
          </p:cNvPr>
          <p:cNvSpPr/>
          <p:nvPr/>
        </p:nvSpPr>
        <p:spPr>
          <a:xfrm>
            <a:off x="4278493" y="5359955"/>
            <a:ext cx="702804" cy="628732"/>
          </a:xfrm>
          <a:prstGeom prst="borderCallout1">
            <a:avLst>
              <a:gd name="adj1" fmla="val -12377"/>
              <a:gd name="adj2" fmla="val -119240"/>
              <a:gd name="adj3" fmla="val 72566"/>
              <a:gd name="adj4" fmla="val -106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ASRADD</a:t>
            </a:r>
          </a:p>
          <a:p>
            <a:r>
              <a:rPr lang="fr-FR" sz="900" b="1" dirty="0">
                <a:solidFill>
                  <a:srgbClr val="0B76C2"/>
                </a:solidFill>
                <a:latin typeface="Arial" pitchFamily="34" charset="0"/>
                <a:cs typeface="Arial" pitchFamily="34" charset="0"/>
              </a:rPr>
              <a:t>Care</a:t>
            </a:r>
          </a:p>
          <a:p>
            <a:r>
              <a:rPr lang="fr-FR" sz="900" b="1" dirty="0">
                <a:solidFill>
                  <a:srgbClr val="0B76C2"/>
                </a:solidFill>
                <a:latin typeface="Arial" pitchFamily="34" charset="0"/>
                <a:cs typeface="Arial" pitchFamily="34" charset="0"/>
              </a:rPr>
              <a:t>Oxfam</a:t>
            </a:r>
          </a:p>
          <a:p>
            <a:r>
              <a:rPr lang="fr-FR" sz="900" b="1" dirty="0">
                <a:solidFill>
                  <a:srgbClr val="A1187F"/>
                </a:solidFill>
                <a:latin typeface="Arial" pitchFamily="34" charset="0"/>
                <a:cs typeface="Arial" pitchFamily="34" charset="0"/>
              </a:rPr>
              <a:t>UE</a:t>
            </a:r>
          </a:p>
        </p:txBody>
      </p:sp>
      <p:sp>
        <p:nvSpPr>
          <p:cNvPr id="179" name="Callout: Line 178">
            <a:extLst>
              <a:ext uri="{FF2B5EF4-FFF2-40B4-BE49-F238E27FC236}">
                <a16:creationId xmlns:a16="http://schemas.microsoft.com/office/drawing/2014/main" id="{FF3E015E-E27E-4FCA-965E-A3A69014F91B}"/>
              </a:ext>
            </a:extLst>
          </p:cNvPr>
          <p:cNvSpPr/>
          <p:nvPr/>
        </p:nvSpPr>
        <p:spPr>
          <a:xfrm>
            <a:off x="54655" y="4113454"/>
            <a:ext cx="1303826" cy="431710"/>
          </a:xfrm>
          <a:prstGeom prst="borderCallout1">
            <a:avLst>
              <a:gd name="adj1" fmla="val 130368"/>
              <a:gd name="adj2" fmla="val 74855"/>
              <a:gd name="adj3" fmla="val 104051"/>
              <a:gd name="adj4" fmla="val 6148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Croix Rouge Tchad</a:t>
            </a:r>
          </a:p>
          <a:p>
            <a:r>
              <a:rPr lang="fr-FR" sz="900" b="1" dirty="0">
                <a:solidFill>
                  <a:srgbClr val="0B76C2"/>
                </a:solidFill>
                <a:latin typeface="Arial" pitchFamily="34" charset="0"/>
                <a:cs typeface="Arial" pitchFamily="34" charset="0"/>
              </a:rPr>
              <a:t>UNICEF</a:t>
            </a:r>
          </a:p>
          <a:p>
            <a:r>
              <a:rPr lang="fr-FR" sz="900" b="1" dirty="0">
                <a:solidFill>
                  <a:srgbClr val="7030A0"/>
                </a:solidFill>
                <a:latin typeface="Arial" pitchFamily="34" charset="0"/>
                <a:cs typeface="Arial" pitchFamily="34" charset="0"/>
              </a:rPr>
              <a:t>UNICEF</a:t>
            </a:r>
          </a:p>
        </p:txBody>
      </p:sp>
      <p:sp>
        <p:nvSpPr>
          <p:cNvPr id="187" name="Rectangle 186">
            <a:extLst>
              <a:ext uri="{FF2B5EF4-FFF2-40B4-BE49-F238E27FC236}">
                <a16:creationId xmlns:a16="http://schemas.microsoft.com/office/drawing/2014/main" id="{C5D41A78-CBC3-4B99-9A44-CB14FD0318E1}"/>
              </a:ext>
            </a:extLst>
          </p:cNvPr>
          <p:cNvSpPr/>
          <p:nvPr/>
        </p:nvSpPr>
        <p:spPr>
          <a:xfrm>
            <a:off x="5768827" y="5636131"/>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88" name="Rectangle 187">
            <a:extLst>
              <a:ext uri="{FF2B5EF4-FFF2-40B4-BE49-F238E27FC236}">
                <a16:creationId xmlns:a16="http://schemas.microsoft.com/office/drawing/2014/main" id="{6C1B3DFE-0CE7-40CE-A247-16BC05EAF2A4}"/>
              </a:ext>
            </a:extLst>
          </p:cNvPr>
          <p:cNvSpPr/>
          <p:nvPr/>
        </p:nvSpPr>
        <p:spPr>
          <a:xfrm>
            <a:off x="5853011" y="5681268"/>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89" name="Rectangle 188">
            <a:extLst>
              <a:ext uri="{FF2B5EF4-FFF2-40B4-BE49-F238E27FC236}">
                <a16:creationId xmlns:a16="http://schemas.microsoft.com/office/drawing/2014/main" id="{0EE5C368-1F12-4813-B010-0F3ACBE41338}"/>
              </a:ext>
            </a:extLst>
          </p:cNvPr>
          <p:cNvSpPr/>
          <p:nvPr/>
        </p:nvSpPr>
        <p:spPr>
          <a:xfrm>
            <a:off x="5738296" y="5857469"/>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90" name="Rectangle 189">
            <a:extLst>
              <a:ext uri="{FF2B5EF4-FFF2-40B4-BE49-F238E27FC236}">
                <a16:creationId xmlns:a16="http://schemas.microsoft.com/office/drawing/2014/main" id="{7579C84C-AFC4-4BC7-9BD3-EC9871B45F4A}"/>
              </a:ext>
            </a:extLst>
          </p:cNvPr>
          <p:cNvSpPr/>
          <p:nvPr/>
        </p:nvSpPr>
        <p:spPr>
          <a:xfrm>
            <a:off x="5738296" y="6013350"/>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91" name="Rectangle 190">
            <a:extLst>
              <a:ext uri="{FF2B5EF4-FFF2-40B4-BE49-F238E27FC236}">
                <a16:creationId xmlns:a16="http://schemas.microsoft.com/office/drawing/2014/main" id="{CB583199-BE20-4330-9E5E-F6BA54A7402C}"/>
              </a:ext>
            </a:extLst>
          </p:cNvPr>
          <p:cNvSpPr/>
          <p:nvPr/>
        </p:nvSpPr>
        <p:spPr>
          <a:xfrm>
            <a:off x="5742215" y="6155315"/>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194" name="Callout: Line 193">
            <a:extLst>
              <a:ext uri="{FF2B5EF4-FFF2-40B4-BE49-F238E27FC236}">
                <a16:creationId xmlns:a16="http://schemas.microsoft.com/office/drawing/2014/main" id="{5DA9931A-88C3-4046-9A01-A6DE1CF75271}"/>
              </a:ext>
            </a:extLst>
          </p:cNvPr>
          <p:cNvSpPr/>
          <p:nvPr/>
        </p:nvSpPr>
        <p:spPr>
          <a:xfrm>
            <a:off x="178506" y="3156331"/>
            <a:ext cx="1669841" cy="717971"/>
          </a:xfrm>
          <a:prstGeom prst="borderCallout1">
            <a:avLst>
              <a:gd name="adj1" fmla="val 154445"/>
              <a:gd name="adj2" fmla="val 85286"/>
              <a:gd name="adj3" fmla="val 100103"/>
              <a:gd name="adj4" fmla="val 6479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ACTED</a:t>
            </a:r>
          </a:p>
          <a:p>
            <a:r>
              <a:rPr lang="fr-FR" sz="900" b="1" dirty="0">
                <a:solidFill>
                  <a:srgbClr val="FF0000"/>
                </a:solidFill>
                <a:latin typeface="Arial" pitchFamily="34" charset="0"/>
                <a:cs typeface="Arial" pitchFamily="34" charset="0"/>
              </a:rPr>
              <a:t>International </a:t>
            </a:r>
            <a:r>
              <a:rPr lang="fr-FR" sz="900" b="1" dirty="0" err="1">
                <a:solidFill>
                  <a:srgbClr val="FF0000"/>
                </a:solidFill>
                <a:latin typeface="Arial" pitchFamily="34" charset="0"/>
                <a:cs typeface="Arial" pitchFamily="34" charset="0"/>
              </a:rPr>
              <a:t>Aid</a:t>
            </a:r>
            <a:r>
              <a:rPr lang="fr-FR" sz="900" b="1" dirty="0">
                <a:solidFill>
                  <a:srgbClr val="FF0000"/>
                </a:solidFill>
                <a:latin typeface="Arial" pitchFamily="34" charset="0"/>
                <a:cs typeface="Arial" pitchFamily="34" charset="0"/>
              </a:rPr>
              <a:t> Services</a:t>
            </a:r>
          </a:p>
          <a:p>
            <a:r>
              <a:rPr lang="fr-FR" sz="900" b="1" dirty="0">
                <a:solidFill>
                  <a:srgbClr val="0B76C2"/>
                </a:solidFill>
                <a:latin typeface="Arial" pitchFamily="34" charset="0"/>
                <a:cs typeface="Arial" pitchFamily="34" charset="0"/>
              </a:rPr>
              <a:t>UNICEF</a:t>
            </a:r>
          </a:p>
          <a:p>
            <a:r>
              <a:rPr lang="fr-FR" sz="900" b="1" dirty="0">
                <a:solidFill>
                  <a:srgbClr val="A1187F"/>
                </a:solidFill>
                <a:latin typeface="Arial" pitchFamily="34" charset="0"/>
                <a:cs typeface="Arial" pitchFamily="34" charset="0"/>
              </a:rPr>
              <a:t>UNICEF</a:t>
            </a:r>
          </a:p>
          <a:p>
            <a:r>
              <a:rPr lang="fr-FR" sz="900" b="1" dirty="0">
                <a:solidFill>
                  <a:srgbClr val="A1187F"/>
                </a:solidFill>
                <a:latin typeface="Arial" pitchFamily="34" charset="0"/>
                <a:cs typeface="Arial" pitchFamily="34" charset="0"/>
              </a:rPr>
              <a:t>OFDA</a:t>
            </a:r>
          </a:p>
        </p:txBody>
      </p:sp>
      <p:sp>
        <p:nvSpPr>
          <p:cNvPr id="195" name="Callout: Line 194">
            <a:extLst>
              <a:ext uri="{FF2B5EF4-FFF2-40B4-BE49-F238E27FC236}">
                <a16:creationId xmlns:a16="http://schemas.microsoft.com/office/drawing/2014/main" id="{0AA9F0AD-3C01-4256-A972-B7A8D62C7A02}"/>
              </a:ext>
            </a:extLst>
          </p:cNvPr>
          <p:cNvSpPr/>
          <p:nvPr/>
        </p:nvSpPr>
        <p:spPr>
          <a:xfrm>
            <a:off x="900194" y="6407268"/>
            <a:ext cx="1303826" cy="316767"/>
          </a:xfrm>
          <a:prstGeom prst="borderCallout1">
            <a:avLst>
              <a:gd name="adj1" fmla="val -52974"/>
              <a:gd name="adj2" fmla="val 123189"/>
              <a:gd name="adj3" fmla="val 37736"/>
              <a:gd name="adj4" fmla="val 9939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ACTED</a:t>
            </a:r>
          </a:p>
          <a:p>
            <a:r>
              <a:rPr lang="fr-FR" sz="900" b="1" dirty="0">
                <a:solidFill>
                  <a:srgbClr val="7030A0"/>
                </a:solidFill>
                <a:latin typeface="Arial" pitchFamily="34" charset="0"/>
                <a:cs typeface="Arial" pitchFamily="34" charset="0"/>
              </a:rPr>
              <a:t>MAEDI - France</a:t>
            </a:r>
          </a:p>
        </p:txBody>
      </p:sp>
      <p:sp>
        <p:nvSpPr>
          <p:cNvPr id="196" name="Callout: Line 195">
            <a:extLst>
              <a:ext uri="{FF2B5EF4-FFF2-40B4-BE49-F238E27FC236}">
                <a16:creationId xmlns:a16="http://schemas.microsoft.com/office/drawing/2014/main" id="{E5192D45-C29A-4970-9FB8-CD9BF9D97086}"/>
              </a:ext>
            </a:extLst>
          </p:cNvPr>
          <p:cNvSpPr/>
          <p:nvPr/>
        </p:nvSpPr>
        <p:spPr>
          <a:xfrm>
            <a:off x="3989447" y="6095829"/>
            <a:ext cx="1657513" cy="639777"/>
          </a:xfrm>
          <a:prstGeom prst="borderCallout1">
            <a:avLst>
              <a:gd name="adj1" fmla="val -39597"/>
              <a:gd name="adj2" fmla="val -36970"/>
              <a:gd name="adj3" fmla="val 28725"/>
              <a:gd name="adj4" fmla="val 110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Secours Islamique France</a:t>
            </a:r>
          </a:p>
          <a:p>
            <a:r>
              <a:rPr lang="fr-FR" sz="900" b="1" dirty="0">
                <a:solidFill>
                  <a:srgbClr val="FF0000"/>
                </a:solidFill>
                <a:latin typeface="Arial" pitchFamily="34" charset="0"/>
                <a:cs typeface="Arial" pitchFamily="34" charset="0"/>
              </a:rPr>
              <a:t>Terre Verte</a:t>
            </a:r>
          </a:p>
          <a:p>
            <a:r>
              <a:rPr lang="fr-FR" sz="900" b="1" dirty="0">
                <a:solidFill>
                  <a:srgbClr val="0B76C2"/>
                </a:solidFill>
                <a:latin typeface="Arial" pitchFamily="34" charset="0"/>
                <a:cs typeface="Arial" pitchFamily="34" charset="0"/>
              </a:rPr>
              <a:t>UNICEF</a:t>
            </a:r>
          </a:p>
          <a:p>
            <a:r>
              <a:rPr lang="fr-FR" sz="900" b="1" dirty="0">
                <a:solidFill>
                  <a:srgbClr val="7030A0"/>
                </a:solidFill>
                <a:latin typeface="Arial" pitchFamily="34" charset="0"/>
                <a:cs typeface="Arial" pitchFamily="34" charset="0"/>
              </a:rPr>
              <a:t>UNICEF</a:t>
            </a:r>
          </a:p>
        </p:txBody>
      </p:sp>
      <p:sp>
        <p:nvSpPr>
          <p:cNvPr id="197" name="Callout: Line 196">
            <a:extLst>
              <a:ext uri="{FF2B5EF4-FFF2-40B4-BE49-F238E27FC236}">
                <a16:creationId xmlns:a16="http://schemas.microsoft.com/office/drawing/2014/main" id="{096DAB77-AA30-4202-8026-7ACDEB79B1C2}"/>
              </a:ext>
            </a:extLst>
          </p:cNvPr>
          <p:cNvSpPr/>
          <p:nvPr/>
        </p:nvSpPr>
        <p:spPr>
          <a:xfrm>
            <a:off x="4967578" y="3431270"/>
            <a:ext cx="1623622" cy="717971"/>
          </a:xfrm>
          <a:prstGeom prst="borderCallout1">
            <a:avLst>
              <a:gd name="adj1" fmla="val 157887"/>
              <a:gd name="adj2" fmla="val -40513"/>
              <a:gd name="adj3" fmla="val 98382"/>
              <a:gd name="adj4" fmla="val 1521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International </a:t>
            </a:r>
            <a:r>
              <a:rPr lang="fr-FR" sz="900" b="1" dirty="0" err="1">
                <a:solidFill>
                  <a:srgbClr val="FF0000"/>
                </a:solidFill>
                <a:latin typeface="Arial" pitchFamily="34" charset="0"/>
                <a:cs typeface="Arial" pitchFamily="34" charset="0"/>
              </a:rPr>
              <a:t>Aid</a:t>
            </a:r>
            <a:r>
              <a:rPr lang="fr-FR" sz="900" b="1" dirty="0">
                <a:solidFill>
                  <a:srgbClr val="FF0000"/>
                </a:solidFill>
                <a:latin typeface="Arial" pitchFamily="34" charset="0"/>
                <a:cs typeface="Arial" pitchFamily="34" charset="0"/>
              </a:rPr>
              <a:t> Services</a:t>
            </a:r>
          </a:p>
          <a:p>
            <a:r>
              <a:rPr lang="fr-FR" sz="900" b="1" dirty="0">
                <a:solidFill>
                  <a:srgbClr val="0B76C2"/>
                </a:solidFill>
                <a:latin typeface="Arial" pitchFamily="34" charset="0"/>
                <a:cs typeface="Arial" pitchFamily="34" charset="0"/>
              </a:rPr>
              <a:t>UNICEF</a:t>
            </a:r>
          </a:p>
          <a:p>
            <a:r>
              <a:rPr lang="fr-FR" sz="900" b="1" dirty="0">
                <a:solidFill>
                  <a:srgbClr val="A1187F"/>
                </a:solidFill>
                <a:latin typeface="Arial" pitchFamily="34" charset="0"/>
                <a:cs typeface="Arial" pitchFamily="34" charset="0"/>
              </a:rPr>
              <a:t>UNICEF</a:t>
            </a:r>
          </a:p>
          <a:p>
            <a:r>
              <a:rPr lang="fr-FR" sz="900" b="1" dirty="0">
                <a:solidFill>
                  <a:srgbClr val="A1187F"/>
                </a:solidFill>
                <a:latin typeface="Arial" pitchFamily="34" charset="0"/>
                <a:cs typeface="Arial" pitchFamily="34" charset="0"/>
              </a:rPr>
              <a:t>UE</a:t>
            </a:r>
          </a:p>
        </p:txBody>
      </p:sp>
      <p:sp>
        <p:nvSpPr>
          <p:cNvPr id="198" name="Callout: Line 197">
            <a:extLst>
              <a:ext uri="{FF2B5EF4-FFF2-40B4-BE49-F238E27FC236}">
                <a16:creationId xmlns:a16="http://schemas.microsoft.com/office/drawing/2014/main" id="{A9E5050E-9B9C-48E1-A163-B34995878C7E}"/>
              </a:ext>
            </a:extLst>
          </p:cNvPr>
          <p:cNvSpPr/>
          <p:nvPr/>
        </p:nvSpPr>
        <p:spPr>
          <a:xfrm>
            <a:off x="4696973" y="4448136"/>
            <a:ext cx="968253" cy="442710"/>
          </a:xfrm>
          <a:prstGeom prst="borderCallout1">
            <a:avLst>
              <a:gd name="adj1" fmla="val 116019"/>
              <a:gd name="adj2" fmla="val -34133"/>
              <a:gd name="adj3" fmla="val 87217"/>
              <a:gd name="adj4" fmla="val 117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err="1">
                <a:solidFill>
                  <a:srgbClr val="FF0000"/>
                </a:solidFill>
                <a:latin typeface="Arial" pitchFamily="34" charset="0"/>
                <a:cs typeface="Arial" pitchFamily="34" charset="0"/>
              </a:rPr>
              <a:t>Concern</a:t>
            </a:r>
            <a:r>
              <a:rPr lang="fr-FR" sz="900" b="1" dirty="0">
                <a:solidFill>
                  <a:srgbClr val="FF0000"/>
                </a:solidFill>
                <a:latin typeface="Arial" pitchFamily="34" charset="0"/>
                <a:cs typeface="Arial" pitchFamily="34" charset="0"/>
              </a:rPr>
              <a:t> WW</a:t>
            </a:r>
          </a:p>
          <a:p>
            <a:r>
              <a:rPr lang="fr-FR" sz="900" b="1" dirty="0">
                <a:solidFill>
                  <a:srgbClr val="0B76C2"/>
                </a:solidFill>
                <a:latin typeface="Arial" pitchFamily="34" charset="0"/>
                <a:cs typeface="Arial" pitchFamily="34" charset="0"/>
              </a:rPr>
              <a:t>UNICEF</a:t>
            </a:r>
          </a:p>
          <a:p>
            <a:r>
              <a:rPr lang="fr-FR" sz="900" b="1" dirty="0">
                <a:solidFill>
                  <a:srgbClr val="A1187F"/>
                </a:solidFill>
                <a:latin typeface="Arial" pitchFamily="34" charset="0"/>
                <a:cs typeface="Arial" pitchFamily="34" charset="0"/>
              </a:rPr>
              <a:t>UNICEF</a:t>
            </a:r>
          </a:p>
        </p:txBody>
      </p:sp>
      <p:sp>
        <p:nvSpPr>
          <p:cNvPr id="199" name="Callout: Line 198">
            <a:extLst>
              <a:ext uri="{FF2B5EF4-FFF2-40B4-BE49-F238E27FC236}">
                <a16:creationId xmlns:a16="http://schemas.microsoft.com/office/drawing/2014/main" id="{B8E11953-74B1-423A-94F8-76664C822138}"/>
              </a:ext>
            </a:extLst>
          </p:cNvPr>
          <p:cNvSpPr/>
          <p:nvPr/>
        </p:nvSpPr>
        <p:spPr>
          <a:xfrm>
            <a:off x="2459526" y="6380202"/>
            <a:ext cx="968253" cy="442710"/>
          </a:xfrm>
          <a:prstGeom prst="borderCallout1">
            <a:avLst>
              <a:gd name="adj1" fmla="val 40658"/>
              <a:gd name="adj2" fmla="val 325"/>
              <a:gd name="adj3" fmla="val 87217"/>
              <a:gd name="adj4" fmla="val 117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err="1">
                <a:solidFill>
                  <a:srgbClr val="FF0000"/>
                </a:solidFill>
                <a:latin typeface="Arial" pitchFamily="34" charset="0"/>
                <a:cs typeface="Arial" pitchFamily="34" charset="0"/>
              </a:rPr>
              <a:t>Concern</a:t>
            </a:r>
            <a:r>
              <a:rPr lang="fr-FR" sz="900" b="1" dirty="0">
                <a:solidFill>
                  <a:srgbClr val="FF0000"/>
                </a:solidFill>
                <a:latin typeface="Arial" pitchFamily="34" charset="0"/>
                <a:cs typeface="Arial" pitchFamily="34" charset="0"/>
              </a:rPr>
              <a:t> WW</a:t>
            </a:r>
          </a:p>
          <a:p>
            <a:r>
              <a:rPr lang="fr-FR" sz="900" b="1" dirty="0">
                <a:solidFill>
                  <a:srgbClr val="0B76C2"/>
                </a:solidFill>
                <a:latin typeface="Arial" pitchFamily="34" charset="0"/>
                <a:cs typeface="Arial" pitchFamily="34" charset="0"/>
              </a:rPr>
              <a:t>UNICEF</a:t>
            </a:r>
          </a:p>
          <a:p>
            <a:r>
              <a:rPr lang="fr-FR" sz="900" b="1" dirty="0">
                <a:solidFill>
                  <a:srgbClr val="A1187F"/>
                </a:solidFill>
                <a:latin typeface="Arial" pitchFamily="34" charset="0"/>
                <a:cs typeface="Arial" pitchFamily="34" charset="0"/>
              </a:rPr>
              <a:t>UNICEF</a:t>
            </a:r>
          </a:p>
        </p:txBody>
      </p:sp>
      <p:sp>
        <p:nvSpPr>
          <p:cNvPr id="89" name="Rectangle 88">
            <a:extLst>
              <a:ext uri="{FF2B5EF4-FFF2-40B4-BE49-F238E27FC236}">
                <a16:creationId xmlns:a16="http://schemas.microsoft.com/office/drawing/2014/main" id="{919D4FA7-71F0-4135-961C-98B3284B32AA}"/>
              </a:ext>
            </a:extLst>
          </p:cNvPr>
          <p:cNvSpPr/>
          <p:nvPr/>
        </p:nvSpPr>
        <p:spPr>
          <a:xfrm>
            <a:off x="5779389" y="4573615"/>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90" name="TextBox 89">
            <a:extLst>
              <a:ext uri="{FF2B5EF4-FFF2-40B4-BE49-F238E27FC236}">
                <a16:creationId xmlns:a16="http://schemas.microsoft.com/office/drawing/2014/main" id="{C10ACEA4-EAA8-409F-8251-FAC2C67A918C}"/>
              </a:ext>
            </a:extLst>
          </p:cNvPr>
          <p:cNvSpPr txBox="1"/>
          <p:nvPr/>
        </p:nvSpPr>
        <p:spPr>
          <a:xfrm>
            <a:off x="6103285" y="4804716"/>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91" name="TextBox 90">
            <a:extLst>
              <a:ext uri="{FF2B5EF4-FFF2-40B4-BE49-F238E27FC236}">
                <a16:creationId xmlns:a16="http://schemas.microsoft.com/office/drawing/2014/main" id="{919CD2BD-2F14-475C-B5A6-785B08169915}"/>
              </a:ext>
            </a:extLst>
          </p:cNvPr>
          <p:cNvSpPr txBox="1"/>
          <p:nvPr/>
        </p:nvSpPr>
        <p:spPr>
          <a:xfrm>
            <a:off x="6103287" y="5006418"/>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92" name="TextBox 91">
            <a:extLst>
              <a:ext uri="{FF2B5EF4-FFF2-40B4-BE49-F238E27FC236}">
                <a16:creationId xmlns:a16="http://schemas.microsoft.com/office/drawing/2014/main" id="{665B0C63-65D1-4407-A2D6-3C757CF2B673}"/>
              </a:ext>
            </a:extLst>
          </p:cNvPr>
          <p:cNvSpPr txBox="1"/>
          <p:nvPr/>
        </p:nvSpPr>
        <p:spPr>
          <a:xfrm>
            <a:off x="6103287" y="5181305"/>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93" name="TextBox 92">
            <a:extLst>
              <a:ext uri="{FF2B5EF4-FFF2-40B4-BE49-F238E27FC236}">
                <a16:creationId xmlns:a16="http://schemas.microsoft.com/office/drawing/2014/main" id="{0FF16C1B-9571-45AE-8C64-53EB76698755}"/>
              </a:ext>
            </a:extLst>
          </p:cNvPr>
          <p:cNvSpPr txBox="1"/>
          <p:nvPr/>
        </p:nvSpPr>
        <p:spPr>
          <a:xfrm>
            <a:off x="6103287" y="5356192"/>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94" name="Rectangle 93">
            <a:extLst>
              <a:ext uri="{FF2B5EF4-FFF2-40B4-BE49-F238E27FC236}">
                <a16:creationId xmlns:a16="http://schemas.microsoft.com/office/drawing/2014/main" id="{EEC0FEFE-7F7C-4397-8743-89AE3A9AC1D2}"/>
              </a:ext>
            </a:extLst>
          </p:cNvPr>
          <p:cNvSpPr/>
          <p:nvPr/>
        </p:nvSpPr>
        <p:spPr>
          <a:xfrm>
            <a:off x="5794447" y="4794651"/>
            <a:ext cx="257015" cy="130578"/>
          </a:xfrm>
          <a:prstGeom prst="rect">
            <a:avLst/>
          </a:prstGeom>
          <a:solidFill>
            <a:srgbClr val="BEC8A4"/>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5" name="Rectangle 94">
            <a:extLst>
              <a:ext uri="{FF2B5EF4-FFF2-40B4-BE49-F238E27FC236}">
                <a16:creationId xmlns:a16="http://schemas.microsoft.com/office/drawing/2014/main" id="{121D8C77-7C18-49FE-8E16-736A6651AFC0}"/>
              </a:ext>
            </a:extLst>
          </p:cNvPr>
          <p:cNvSpPr/>
          <p:nvPr/>
        </p:nvSpPr>
        <p:spPr>
          <a:xfrm>
            <a:off x="5794447" y="5010404"/>
            <a:ext cx="257015" cy="130578"/>
          </a:xfrm>
          <a:prstGeom prst="rect">
            <a:avLst/>
          </a:prstGeom>
          <a:solidFill>
            <a:srgbClr val="9CAB75"/>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6" name="Rectangle 95">
            <a:extLst>
              <a:ext uri="{FF2B5EF4-FFF2-40B4-BE49-F238E27FC236}">
                <a16:creationId xmlns:a16="http://schemas.microsoft.com/office/drawing/2014/main" id="{D5B66FFA-079E-403F-B12A-0E6EC6E07F4B}"/>
              </a:ext>
            </a:extLst>
          </p:cNvPr>
          <p:cNvSpPr/>
          <p:nvPr/>
        </p:nvSpPr>
        <p:spPr>
          <a:xfrm>
            <a:off x="5794447" y="5211500"/>
            <a:ext cx="257015" cy="130578"/>
          </a:xfrm>
          <a:prstGeom prst="rect">
            <a:avLst/>
          </a:prstGeom>
          <a:solidFill>
            <a:srgbClr val="74834F"/>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7" name="Rectangle 96">
            <a:extLst>
              <a:ext uri="{FF2B5EF4-FFF2-40B4-BE49-F238E27FC236}">
                <a16:creationId xmlns:a16="http://schemas.microsoft.com/office/drawing/2014/main" id="{AD3152E4-0AA8-4554-AC17-5A86D0114A75}"/>
              </a:ext>
            </a:extLst>
          </p:cNvPr>
          <p:cNvSpPr/>
          <p:nvPr/>
        </p:nvSpPr>
        <p:spPr>
          <a:xfrm>
            <a:off x="5794447" y="5412596"/>
            <a:ext cx="257015" cy="130578"/>
          </a:xfrm>
          <a:prstGeom prst="rect">
            <a:avLst/>
          </a:prstGeom>
          <a:solidFill>
            <a:srgbClr val="5A653D"/>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00" name="TextBox 99">
            <a:extLst>
              <a:ext uri="{FF2B5EF4-FFF2-40B4-BE49-F238E27FC236}">
                <a16:creationId xmlns:a16="http://schemas.microsoft.com/office/drawing/2014/main" id="{DF6F8106-1B5D-4CBE-9D9D-5BD67CCD14EF}"/>
              </a:ext>
            </a:extLst>
          </p:cNvPr>
          <p:cNvSpPr txBox="1"/>
          <p:nvPr/>
        </p:nvSpPr>
        <p:spPr>
          <a:xfrm>
            <a:off x="7767292" y="2913525"/>
            <a:ext cx="3698801" cy="689589"/>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8 provinces.</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Lac, </a:t>
            </a:r>
            <a:r>
              <a:rPr lang="en-US" sz="1100" dirty="0" err="1">
                <a:solidFill>
                  <a:srgbClr val="000000"/>
                </a:solidFill>
                <a:latin typeface="Arial" pitchFamily="34" charset="0"/>
                <a:cs typeface="Arial" pitchFamily="34" charset="0"/>
              </a:rPr>
              <a:t>Guera</a:t>
            </a:r>
            <a:r>
              <a:rPr lang="en-US" sz="1100" dirty="0">
                <a:solidFill>
                  <a:srgbClr val="000000"/>
                </a:solidFill>
                <a:latin typeface="Arial" pitchFamily="34" charset="0"/>
                <a:cs typeface="Arial" pitchFamily="34" charset="0"/>
              </a:rPr>
              <a:t> et </a:t>
            </a:r>
            <a:r>
              <a:rPr lang="en-US" sz="1100" dirty="0" err="1">
                <a:solidFill>
                  <a:srgbClr val="000000"/>
                </a:solidFill>
                <a:latin typeface="Arial" pitchFamily="34" charset="0"/>
                <a:cs typeface="Arial" pitchFamily="34" charset="0"/>
              </a:rPr>
              <a:t>Ouaddai</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ont</a:t>
            </a:r>
            <a:r>
              <a:rPr lang="en-US" sz="1100" dirty="0">
                <a:solidFill>
                  <a:srgbClr val="000000"/>
                </a:solidFill>
                <a:latin typeface="Arial" pitchFamily="34" charset="0"/>
                <a:cs typeface="Arial" pitchFamily="34" charset="0"/>
              </a:rPr>
              <a:t> la plus </a:t>
            </a:r>
            <a:r>
              <a:rPr lang="en-US" sz="1100" dirty="0" err="1">
                <a:solidFill>
                  <a:srgbClr val="000000"/>
                </a:solidFill>
                <a:latin typeface="Arial" pitchFamily="34" charset="0"/>
                <a:cs typeface="Arial" pitchFamily="34" charset="0"/>
              </a:rPr>
              <a:t>grande</a:t>
            </a:r>
            <a:r>
              <a:rPr lang="en-US" sz="1100" dirty="0">
                <a:solidFill>
                  <a:srgbClr val="000000"/>
                </a:solidFill>
                <a:latin typeface="Arial" pitchFamily="34" charset="0"/>
                <a:cs typeface="Arial" pitchFamily="34" charset="0"/>
              </a:rPr>
              <a:t> presence de parties </a:t>
            </a:r>
            <a:r>
              <a:rPr lang="en-US" sz="1100" dirty="0" err="1">
                <a:solidFill>
                  <a:srgbClr val="000000"/>
                </a:solidFill>
                <a:latin typeface="Arial" pitchFamily="34" charset="0"/>
                <a:cs typeface="Arial" pitchFamily="34" charset="0"/>
              </a:rPr>
              <a:t>prenantes</a:t>
            </a:r>
            <a:r>
              <a:rPr lang="en-US" sz="1100" dirty="0">
                <a:solidFill>
                  <a:srgbClr val="000000"/>
                </a:solidFill>
                <a:latin typeface="Arial" pitchFamily="34" charset="0"/>
                <a:cs typeface="Arial" pitchFamily="34" charset="0"/>
              </a:rPr>
              <a:t>.</a:t>
            </a:r>
          </a:p>
        </p:txBody>
      </p:sp>
      <p:pic>
        <p:nvPicPr>
          <p:cNvPr id="83" name="Picture 82" descr="A screenshot of a cell phone&#10;&#10;Description generated with high confidence">
            <a:extLst>
              <a:ext uri="{FF2B5EF4-FFF2-40B4-BE49-F238E27FC236}">
                <a16:creationId xmlns:a16="http://schemas.microsoft.com/office/drawing/2014/main" id="{378BF45F-5A0B-44CD-8768-9BAE1338AD2F}"/>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1048799647"/>
      </p:ext>
    </p:extLst>
  </p:cSld>
  <p:clrMapOvr>
    <a:overrideClrMapping bg1="lt1" tx1="dk1" bg2="lt2" tx2="dk2" accent1="accent1" accent2="accent2" accent3="accent3" accent4="accent4" accent5="accent5" accent6="accent6" hlink="hlink" folHlink="folHlink"/>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04BEB2-95D1-443E-83B6-158A09F70039}"/>
              </a:ext>
            </a:extLst>
          </p:cNvPr>
          <p:cNvSpPr>
            <a:spLocks noGrp="1"/>
          </p:cNvSpPr>
          <p:nvPr>
            <p:ph type="title"/>
          </p:nvPr>
        </p:nvSpPr>
        <p:spPr/>
        <p:txBody>
          <a:bodyPr/>
          <a:lstStyle/>
          <a:p>
            <a:r>
              <a:rPr lang="fr-FR" sz="2000" dirty="0">
                <a:solidFill>
                  <a:srgbClr val="002060"/>
                </a:solidFill>
                <a:latin typeface="Arial" charset="0"/>
                <a:ea typeface="Arial" charset="0"/>
                <a:cs typeface="Arial" charset="0"/>
              </a:rPr>
              <a:t>Validation des résultats lors d’un atelier de restitution avec les parties prenantes</a:t>
            </a:r>
            <a:endParaRPr lang="en-GB" dirty="0">
              <a:solidFill>
                <a:srgbClr val="002060"/>
              </a:solidFill>
            </a:endParaRPr>
          </a:p>
        </p:txBody>
      </p:sp>
      <p:pic>
        <p:nvPicPr>
          <p:cNvPr id="4" name="Picture 3">
            <a:extLst>
              <a:ext uri="{FF2B5EF4-FFF2-40B4-BE49-F238E27FC236}">
                <a16:creationId xmlns:a16="http://schemas.microsoft.com/office/drawing/2014/main" id="{60643341-3F10-4E56-A14E-73C6E17F57EA}"/>
              </a:ext>
            </a:extLst>
          </p:cNvPr>
          <p:cNvPicPr>
            <a:picLocks noChangeAspect="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t="17040" b="2116"/>
          <a:stretch/>
        </p:blipFill>
        <p:spPr>
          <a:xfrm>
            <a:off x="2957047" y="2569282"/>
            <a:ext cx="1057767" cy="260531"/>
          </a:xfrm>
          <a:prstGeom prst="rect">
            <a:avLst/>
          </a:prstGeom>
        </p:spPr>
      </p:pic>
      <p:sp>
        <p:nvSpPr>
          <p:cNvPr id="6" name="ValueChainHeader">
            <a:extLst>
              <a:ext uri="{FF2B5EF4-FFF2-40B4-BE49-F238E27FC236}">
                <a16:creationId xmlns:a16="http://schemas.microsoft.com/office/drawing/2014/main" id="{B1EB9F12-D831-41A9-8252-E17A7D172A1C}"/>
              </a:ext>
            </a:extLst>
          </p:cNvPr>
          <p:cNvSpPr>
            <a:spLocks noChangeArrowheads="1"/>
          </p:cNvSpPr>
          <p:nvPr/>
        </p:nvSpPr>
        <p:spPr bwMode="gray">
          <a:xfrm>
            <a:off x="2013645" y="1543830"/>
            <a:ext cx="3419787" cy="540856"/>
          </a:xfrm>
          <a:prstGeom prst="chevron">
            <a:avLst/>
          </a:prstGeom>
          <a:solidFill>
            <a:schemeClr val="bg1"/>
          </a:solidFill>
          <a:ln w="31750" algn="ctr">
            <a:solidFill>
              <a:srgbClr val="548DD4"/>
            </a:solidFill>
            <a:miter lim="800000"/>
            <a:headEnd type="none" w="lg" len="lg"/>
            <a:tailEnd type="none" w="lg" len="lg"/>
          </a:ln>
        </p:spPr>
        <p:txBody>
          <a:bodyPr lIns="0" tIns="83076" rIns="0" bIns="83076" anchor="ctr" anchorCtr="1"/>
          <a:lstStyle/>
          <a:p>
            <a:pPr algn="ctr"/>
            <a:r>
              <a:rPr lang="fr-FR" sz="1292" b="1" dirty="0">
                <a:solidFill>
                  <a:srgbClr val="000000"/>
                </a:solidFill>
                <a:latin typeface="Arial"/>
                <a:cs typeface="Arial" pitchFamily="34" charset="0"/>
              </a:rPr>
              <a:t>Atelier de restitution </a:t>
            </a:r>
            <a:br>
              <a:rPr lang="fr-FR" sz="1292" b="1" dirty="0">
                <a:solidFill>
                  <a:srgbClr val="000000"/>
                </a:solidFill>
                <a:latin typeface="Arial"/>
                <a:cs typeface="Arial" pitchFamily="34" charset="0"/>
              </a:rPr>
            </a:br>
            <a:r>
              <a:rPr lang="fr-FR" sz="1292" b="1" dirty="0">
                <a:solidFill>
                  <a:srgbClr val="000000"/>
                </a:solidFill>
                <a:latin typeface="Arial"/>
                <a:cs typeface="Arial" pitchFamily="34" charset="0"/>
              </a:rPr>
              <a:t>avec les parties prenantes</a:t>
            </a:r>
            <a:r>
              <a:rPr lang="fr-FR" sz="1292" b="1" baseline="30000" dirty="0">
                <a:solidFill>
                  <a:srgbClr val="000000"/>
                </a:solidFill>
                <a:latin typeface="Arial"/>
                <a:cs typeface="Arial" pitchFamily="34" charset="0"/>
              </a:rPr>
              <a:t>1</a:t>
            </a:r>
          </a:p>
        </p:txBody>
      </p:sp>
      <p:sp>
        <p:nvSpPr>
          <p:cNvPr id="7" name="Rectangle 6">
            <a:extLst>
              <a:ext uri="{FF2B5EF4-FFF2-40B4-BE49-F238E27FC236}">
                <a16:creationId xmlns:a16="http://schemas.microsoft.com/office/drawing/2014/main" id="{4F9E6085-9430-4B27-BB92-260A0CD07914}"/>
              </a:ext>
            </a:extLst>
          </p:cNvPr>
          <p:cNvSpPr/>
          <p:nvPr/>
        </p:nvSpPr>
        <p:spPr>
          <a:xfrm>
            <a:off x="1954689" y="4297358"/>
            <a:ext cx="3478738" cy="399533"/>
          </a:xfrm>
          <a:prstGeom prst="rect">
            <a:avLst/>
          </a:prstGeom>
          <a:solidFill>
            <a:schemeClr val="bg1"/>
          </a:solidFill>
          <a:ln w="9525" algn="ctr">
            <a:noFill/>
            <a:prstDash val="solid"/>
            <a:miter lim="800000"/>
            <a:headEnd type="none" w="lg" len="lg"/>
            <a:tailEnd type="none" w="lg" len="lg"/>
          </a:ln>
        </p:spPr>
        <p:txBody>
          <a:bodyPr lIns="0" tIns="45720" rIns="0" bIns="45720" anchor="t" anchorCtr="0"/>
          <a:lstStyle/>
          <a:p>
            <a:pPr algn="ctr" fontAlgn="base">
              <a:lnSpc>
                <a:spcPct val="120000"/>
              </a:lnSpc>
              <a:spcBef>
                <a:spcPct val="0"/>
              </a:spcBef>
              <a:spcAft>
                <a:spcPct val="0"/>
              </a:spcAft>
              <a:buClr>
                <a:srgbClr val="0070C0"/>
              </a:buClr>
            </a:pPr>
            <a:r>
              <a:rPr lang="fr-FR" sz="1600" b="1" dirty="0">
                <a:solidFill>
                  <a:srgbClr val="000000"/>
                </a:solidFill>
                <a:latin typeface="Arial"/>
                <a:cs typeface="Arial" pitchFamily="34" charset="0"/>
              </a:rPr>
              <a:t>Présentation, discussion et validation </a:t>
            </a:r>
            <a:br>
              <a:rPr lang="fr-FR" sz="1600" b="1" dirty="0">
                <a:solidFill>
                  <a:srgbClr val="000000"/>
                </a:solidFill>
                <a:latin typeface="Arial"/>
                <a:cs typeface="Arial" pitchFamily="34" charset="0"/>
              </a:rPr>
            </a:br>
            <a:r>
              <a:rPr lang="fr-FR" sz="1600" b="1" dirty="0">
                <a:solidFill>
                  <a:srgbClr val="000000"/>
                </a:solidFill>
                <a:latin typeface="Arial"/>
                <a:cs typeface="Arial" pitchFamily="34" charset="0"/>
              </a:rPr>
              <a:t>des résultats de la cartographie</a:t>
            </a:r>
          </a:p>
        </p:txBody>
      </p:sp>
      <p:pic>
        <p:nvPicPr>
          <p:cNvPr id="8" name="clipart_buildings_offices">
            <a:extLst>
              <a:ext uri="{FF2B5EF4-FFF2-40B4-BE49-F238E27FC236}">
                <a16:creationId xmlns:a16="http://schemas.microsoft.com/office/drawing/2014/main" id="{FECC3A30-F915-4765-862F-A0B1FF4BED6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730465" y="3495319"/>
            <a:ext cx="441384" cy="361938"/>
          </a:xfrm>
          <a:prstGeom prst="rect">
            <a:avLst/>
          </a:prstGeom>
          <a:noFill/>
          <a:ln w="9525" algn="ctr">
            <a:noFill/>
            <a:miter lim="800000"/>
            <a:headEnd type="none" w="lg" len="lg"/>
            <a:tailEnd type="none" w="lg" len="lg"/>
          </a:ln>
        </p:spPr>
      </p:pic>
      <p:pic>
        <p:nvPicPr>
          <p:cNvPr id="9" name="clipart_people_casualman">
            <a:extLst>
              <a:ext uri="{FF2B5EF4-FFF2-40B4-BE49-F238E27FC236}">
                <a16:creationId xmlns:a16="http://schemas.microsoft.com/office/drawing/2014/main" id="{7EC130BD-D07B-4E49-8594-4670930A7514}"/>
              </a:ext>
            </a:extLst>
          </p:cNvPr>
          <p:cNvPicPr>
            <a:picLocks noChangeAspect="1" noChangeArrowheads="1"/>
          </p:cNvPicPr>
          <p:nvPr/>
        </p:nvPicPr>
        <p:blipFill>
          <a:blip r:embed="rId5" cstate="print">
            <a:duotone>
              <a:prstClr val="black"/>
              <a:srgbClr val="D9C3A5">
                <a:tint val="50000"/>
                <a:satMod val="180000"/>
              </a:srgbClr>
            </a:duotone>
            <a:extLst>
              <a:ext uri="{28A0092B-C50C-407E-A947-70E740481C1C}">
                <a14:useLocalDpi xmlns:a14="http://schemas.microsoft.com/office/drawing/2010/main" val="0"/>
              </a:ext>
            </a:extLst>
          </a:blip>
          <a:srcRect/>
          <a:stretch>
            <a:fillRect/>
          </a:stretch>
        </p:blipFill>
        <p:spPr bwMode="auto">
          <a:xfrm>
            <a:off x="3485925" y="2887198"/>
            <a:ext cx="209286" cy="580616"/>
          </a:xfrm>
          <a:prstGeom prst="rect">
            <a:avLst/>
          </a:prstGeom>
          <a:noFill/>
          <a:ln w="9525" algn="ctr">
            <a:noFill/>
            <a:miter lim="800000"/>
            <a:headEnd type="none" w="lg" len="lg"/>
            <a:tailEnd type="none" w="lg" len="lg"/>
          </a:ln>
        </p:spPr>
      </p:pic>
      <p:sp>
        <p:nvSpPr>
          <p:cNvPr id="10" name="Oval 9">
            <a:extLst>
              <a:ext uri="{FF2B5EF4-FFF2-40B4-BE49-F238E27FC236}">
                <a16:creationId xmlns:a16="http://schemas.microsoft.com/office/drawing/2014/main" id="{B7F46914-7979-4789-A6B2-106B33C12627}"/>
              </a:ext>
            </a:extLst>
          </p:cNvPr>
          <p:cNvSpPr/>
          <p:nvPr/>
        </p:nvSpPr>
        <p:spPr>
          <a:xfrm>
            <a:off x="2129668" y="2831131"/>
            <a:ext cx="2802689" cy="1015081"/>
          </a:xfrm>
          <a:prstGeom prst="ellipse">
            <a:avLst/>
          </a:prstGeom>
          <a:noFill/>
          <a:ln w="635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tIns="83077" bIns="83077" rtlCol="0" anchor="ctr" anchorCtr="0"/>
          <a:lstStyle/>
          <a:p>
            <a:pPr algn="ctr"/>
            <a:endParaRPr lang="fr-FR" sz="1292" dirty="0">
              <a:solidFill>
                <a:srgbClr val="000000"/>
              </a:solidFill>
              <a:latin typeface="Arial"/>
              <a:cs typeface="Arial" pitchFamily="34" charset="0"/>
            </a:endParaRPr>
          </a:p>
        </p:txBody>
      </p:sp>
      <p:pic>
        <p:nvPicPr>
          <p:cNvPr id="11" name="Picture 10">
            <a:extLst>
              <a:ext uri="{FF2B5EF4-FFF2-40B4-BE49-F238E27FC236}">
                <a16:creationId xmlns:a16="http://schemas.microsoft.com/office/drawing/2014/main" id="{0D617CD1-ED41-4400-B748-C783D98D478C}"/>
              </a:ext>
            </a:extLst>
          </p:cNvPr>
          <p:cNvPicPr>
            <a:picLocks noChangeAspect="1"/>
          </p:cNvPicPr>
          <p:nvPr/>
        </p:nvPicPr>
        <p:blipFill>
          <a:blip r:embed="rId6" cstate="print">
            <a:clrChange>
              <a:clrFrom>
                <a:srgbClr val="FDFFFF"/>
              </a:clrFrom>
              <a:clrTo>
                <a:srgbClr val="FDFFFF">
                  <a:alpha val="0"/>
                </a:srgbClr>
              </a:clrTo>
            </a:clrChange>
            <a:extLst>
              <a:ext uri="{28A0092B-C50C-407E-A947-70E740481C1C}">
                <a14:useLocalDpi xmlns:a14="http://schemas.microsoft.com/office/drawing/2010/main" val="0"/>
              </a:ext>
            </a:extLst>
          </a:blip>
          <a:stretch>
            <a:fillRect/>
          </a:stretch>
        </p:blipFill>
        <p:spPr>
          <a:xfrm>
            <a:off x="2163752" y="2741580"/>
            <a:ext cx="380197" cy="385477"/>
          </a:xfrm>
          <a:prstGeom prst="rect">
            <a:avLst/>
          </a:prstGeom>
        </p:spPr>
      </p:pic>
      <p:pic>
        <p:nvPicPr>
          <p:cNvPr id="12" name="Picture 6" descr="unicefjobs.jpg">
            <a:extLst>
              <a:ext uri="{FF2B5EF4-FFF2-40B4-BE49-F238E27FC236}">
                <a16:creationId xmlns:a16="http://schemas.microsoft.com/office/drawing/2014/main" id="{6A65FDF5-FE76-4256-89E6-28FDA8AF7E61}"/>
              </a:ext>
            </a:extLst>
          </p:cNvPr>
          <p:cNvPicPr>
            <a:picLocks noChangeAspect="1" noChangeArrowheads="1"/>
          </p:cNvPicPr>
          <p:nvPr/>
        </p:nvPicPr>
        <p:blipFill>
          <a:blip r:embed="rId7" cstate="print">
            <a:clrChange>
              <a:clrFrom>
                <a:srgbClr val="FEFDFF"/>
              </a:clrFrom>
              <a:clrTo>
                <a:srgbClr val="FEFDFF">
                  <a:alpha val="0"/>
                </a:srgbClr>
              </a:clrTo>
            </a:clrChange>
            <a:extLst>
              <a:ext uri="{28A0092B-C50C-407E-A947-70E740481C1C}">
                <a14:useLocalDpi xmlns:a14="http://schemas.microsoft.com/office/drawing/2010/main" val="0"/>
              </a:ext>
            </a:extLst>
          </a:blip>
          <a:srcRect/>
          <a:stretch>
            <a:fillRect/>
          </a:stretch>
        </p:blipFill>
        <p:spPr bwMode="auto">
          <a:xfrm>
            <a:off x="2582400" y="2657055"/>
            <a:ext cx="344089" cy="254626"/>
          </a:xfrm>
          <a:prstGeom prst="rect">
            <a:avLst/>
          </a:prstGeom>
          <a:noFill/>
        </p:spPr>
      </p:pic>
      <p:pic>
        <p:nvPicPr>
          <p:cNvPr id="13" name="Picture 8" descr="http://www.gatesfoundation.org/%7E/media/GFO/Site/Logo%20Images/icon_small_bill_melinda_gates_foundation_logo.png">
            <a:extLst>
              <a:ext uri="{FF2B5EF4-FFF2-40B4-BE49-F238E27FC236}">
                <a16:creationId xmlns:a16="http://schemas.microsoft.com/office/drawing/2014/main" id="{1728A109-FB2E-44E2-9A73-2F971CCA355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017312" y="3373255"/>
            <a:ext cx="285070" cy="285070"/>
          </a:xfrm>
          <a:prstGeom prst="rect">
            <a:avLst/>
          </a:prstGeom>
          <a:noFill/>
        </p:spPr>
      </p:pic>
      <p:pic>
        <p:nvPicPr>
          <p:cNvPr id="14" name="clipart_people_casualman">
            <a:extLst>
              <a:ext uri="{FF2B5EF4-FFF2-40B4-BE49-F238E27FC236}">
                <a16:creationId xmlns:a16="http://schemas.microsoft.com/office/drawing/2014/main" id="{5E1DA0C9-782C-4219-9A80-F65FFC5E6EAA}"/>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120551" y="2772981"/>
            <a:ext cx="209286" cy="580616"/>
          </a:xfrm>
          <a:prstGeom prst="rect">
            <a:avLst/>
          </a:prstGeom>
          <a:noFill/>
          <a:ln w="9525" algn="ctr">
            <a:noFill/>
            <a:miter lim="800000"/>
            <a:headEnd type="none" w="lg" len="lg"/>
            <a:tailEnd type="none" w="lg" len="lg"/>
          </a:ln>
        </p:spPr>
      </p:pic>
      <p:pic>
        <p:nvPicPr>
          <p:cNvPr id="15" name="clipart_people_casualman">
            <a:extLst>
              <a:ext uri="{FF2B5EF4-FFF2-40B4-BE49-F238E27FC236}">
                <a16:creationId xmlns:a16="http://schemas.microsoft.com/office/drawing/2014/main" id="{2BFAA5A8-6151-4AFB-812A-D7A5D4409C6D}"/>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71720" y="2544203"/>
            <a:ext cx="209286" cy="580616"/>
          </a:xfrm>
          <a:prstGeom prst="rect">
            <a:avLst/>
          </a:prstGeom>
          <a:noFill/>
          <a:ln w="9525" algn="ctr">
            <a:noFill/>
            <a:miter lim="800000"/>
            <a:headEnd type="none" w="lg" len="lg"/>
            <a:tailEnd type="none" w="lg" len="lg"/>
          </a:ln>
        </p:spPr>
      </p:pic>
      <p:pic>
        <p:nvPicPr>
          <p:cNvPr id="16" name="clipart_people_casualman">
            <a:extLst>
              <a:ext uri="{FF2B5EF4-FFF2-40B4-BE49-F238E27FC236}">
                <a16:creationId xmlns:a16="http://schemas.microsoft.com/office/drawing/2014/main" id="{4B62482C-4FD4-455B-971A-695363472CBA}"/>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97505" y="2645941"/>
            <a:ext cx="209286" cy="580615"/>
          </a:xfrm>
          <a:prstGeom prst="rect">
            <a:avLst/>
          </a:prstGeom>
          <a:noFill/>
          <a:ln w="9525" algn="ctr">
            <a:noFill/>
            <a:miter lim="800000"/>
            <a:headEnd type="none" w="lg" len="lg"/>
            <a:tailEnd type="none" w="lg" len="lg"/>
          </a:ln>
        </p:spPr>
      </p:pic>
      <p:pic>
        <p:nvPicPr>
          <p:cNvPr id="17" name="Picture 4" descr="http://www.fcpablog.com/storage/united-nations-logo.jpg?__SQUARESPACE_CACHEVERSION=1372682757476">
            <a:extLst>
              <a:ext uri="{FF2B5EF4-FFF2-40B4-BE49-F238E27FC236}">
                <a16:creationId xmlns:a16="http://schemas.microsoft.com/office/drawing/2014/main" id="{FDB10DBA-646F-4186-B882-7BE51E09399C}"/>
              </a:ext>
            </a:extLst>
          </p:cNvPr>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87758" y="2755534"/>
            <a:ext cx="372208" cy="342397"/>
          </a:xfrm>
          <a:prstGeom prst="rect">
            <a:avLst/>
          </a:prstGeom>
          <a:noFill/>
        </p:spPr>
      </p:pic>
      <p:pic>
        <p:nvPicPr>
          <p:cNvPr id="18" name="clipart_people_casualman">
            <a:extLst>
              <a:ext uri="{FF2B5EF4-FFF2-40B4-BE49-F238E27FC236}">
                <a16:creationId xmlns:a16="http://schemas.microsoft.com/office/drawing/2014/main" id="{3424B658-67D0-4761-B5FE-9AC3CEEDE77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225851" y="2652243"/>
            <a:ext cx="209286" cy="580615"/>
          </a:xfrm>
          <a:prstGeom prst="rect">
            <a:avLst/>
          </a:prstGeom>
          <a:noFill/>
          <a:ln w="9525" algn="ctr">
            <a:noFill/>
            <a:miter lim="800000"/>
            <a:headEnd type="none" w="lg" len="lg"/>
            <a:tailEnd type="none" w="lg" len="lg"/>
          </a:ln>
        </p:spPr>
      </p:pic>
      <p:pic>
        <p:nvPicPr>
          <p:cNvPr id="19" name="clipart_people_casualman">
            <a:extLst>
              <a:ext uri="{FF2B5EF4-FFF2-40B4-BE49-F238E27FC236}">
                <a16:creationId xmlns:a16="http://schemas.microsoft.com/office/drawing/2014/main" id="{DB724B21-5048-49A2-ADE2-A417B8BB5626}"/>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35569" y="3338485"/>
            <a:ext cx="209286" cy="580615"/>
          </a:xfrm>
          <a:prstGeom prst="rect">
            <a:avLst/>
          </a:prstGeom>
          <a:noFill/>
          <a:ln w="9525" algn="ctr">
            <a:noFill/>
            <a:miter lim="800000"/>
            <a:headEnd type="none" w="lg" len="lg"/>
            <a:tailEnd type="none" w="lg" len="lg"/>
          </a:ln>
        </p:spPr>
      </p:pic>
      <p:sp>
        <p:nvSpPr>
          <p:cNvPr id="20" name="Rectangle 19">
            <a:extLst>
              <a:ext uri="{FF2B5EF4-FFF2-40B4-BE49-F238E27FC236}">
                <a16:creationId xmlns:a16="http://schemas.microsoft.com/office/drawing/2014/main" id="{B5494BAB-A956-41E6-BE3A-DEF2EC468624}"/>
              </a:ext>
            </a:extLst>
          </p:cNvPr>
          <p:cNvSpPr/>
          <p:nvPr/>
        </p:nvSpPr>
        <p:spPr>
          <a:xfrm>
            <a:off x="3478676" y="3777274"/>
            <a:ext cx="299077" cy="199385"/>
          </a:xfrm>
          <a:prstGeom prst="rect">
            <a:avLst/>
          </a:prstGeom>
          <a:solidFill>
            <a:schemeClr val="bg1"/>
          </a:solidFill>
          <a:ln w="9525">
            <a:solidFill>
              <a:srgbClr val="B2B2B2"/>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83076" rIns="0" bIns="83076" rtlCol="0" anchor="ctr" anchorCtr="0"/>
          <a:lstStyle/>
          <a:p>
            <a:pPr algn="ctr"/>
            <a:r>
              <a:rPr lang="fr-FR" sz="1108" b="1" dirty="0">
                <a:solidFill>
                  <a:srgbClr val="808080"/>
                </a:solidFill>
                <a:latin typeface="Arial"/>
                <a:cs typeface="Arial" pitchFamily="34" charset="0"/>
              </a:rPr>
              <a:t>...</a:t>
            </a:r>
          </a:p>
        </p:txBody>
      </p:sp>
      <p:pic>
        <p:nvPicPr>
          <p:cNvPr id="21" name="Picture 20" descr="Screen Shot 2014-08-18 at 6.42.19 PM.png">
            <a:extLst>
              <a:ext uri="{FF2B5EF4-FFF2-40B4-BE49-F238E27FC236}">
                <a16:creationId xmlns:a16="http://schemas.microsoft.com/office/drawing/2014/main" id="{55B6BED1-E264-4629-83C9-7157CDA69897}"/>
              </a:ext>
            </a:extLst>
          </p:cNvPr>
          <p:cNvPicPr>
            <a:picLocks noChangeAspect="1"/>
          </p:cNvPicPr>
          <p:nvPr/>
        </p:nvPicPr>
        <p:blipFill>
          <a:blip r:embed="rId10"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a:off x="2374495" y="3708979"/>
            <a:ext cx="350795" cy="300018"/>
          </a:xfrm>
          <a:prstGeom prst="rect">
            <a:avLst/>
          </a:prstGeom>
        </p:spPr>
      </p:pic>
      <p:pic>
        <p:nvPicPr>
          <p:cNvPr id="22" name="clipart_people_casualman">
            <a:extLst>
              <a:ext uri="{FF2B5EF4-FFF2-40B4-BE49-F238E27FC236}">
                <a16:creationId xmlns:a16="http://schemas.microsoft.com/office/drawing/2014/main" id="{CC62477D-7499-4140-A6DC-B807424DFC1E}"/>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573322" y="3510364"/>
            <a:ext cx="209286" cy="580616"/>
          </a:xfrm>
          <a:prstGeom prst="rect">
            <a:avLst/>
          </a:prstGeom>
          <a:noFill/>
          <a:ln w="9525" algn="ctr">
            <a:noFill/>
            <a:miter lim="800000"/>
            <a:headEnd type="none" w="lg" len="lg"/>
            <a:tailEnd type="none" w="lg" len="lg"/>
          </a:ln>
        </p:spPr>
      </p:pic>
      <p:pic>
        <p:nvPicPr>
          <p:cNvPr id="23" name="clipart_people_casualman">
            <a:extLst>
              <a:ext uri="{FF2B5EF4-FFF2-40B4-BE49-F238E27FC236}">
                <a16:creationId xmlns:a16="http://schemas.microsoft.com/office/drawing/2014/main" id="{8EA9B06F-C8B8-401E-B424-7F91F7278233}"/>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38383" y="3369767"/>
            <a:ext cx="209286" cy="580616"/>
          </a:xfrm>
          <a:prstGeom prst="rect">
            <a:avLst/>
          </a:prstGeom>
          <a:noFill/>
          <a:ln w="9525" algn="ctr">
            <a:noFill/>
            <a:miter lim="800000"/>
            <a:headEnd type="none" w="lg" len="lg"/>
            <a:tailEnd type="none" w="lg" len="lg"/>
          </a:ln>
        </p:spPr>
      </p:pic>
      <p:sp>
        <p:nvSpPr>
          <p:cNvPr id="24" name="FlowTriangle">
            <a:extLst>
              <a:ext uri="{FF2B5EF4-FFF2-40B4-BE49-F238E27FC236}">
                <a16:creationId xmlns:a16="http://schemas.microsoft.com/office/drawing/2014/main" id="{3CE38E2B-38DF-4AFB-B4E7-8DC1CA72A834}"/>
              </a:ext>
            </a:extLst>
          </p:cNvPr>
          <p:cNvSpPr>
            <a:spLocks noChangeArrowheads="1"/>
          </p:cNvSpPr>
          <p:nvPr/>
        </p:nvSpPr>
        <p:spPr bwMode="gray">
          <a:xfrm rot="5400000">
            <a:off x="4246363" y="3090842"/>
            <a:ext cx="3313384" cy="211942"/>
          </a:xfrm>
          <a:prstGeom prst="triangle">
            <a:avLst>
              <a:gd name="adj" fmla="val 50000"/>
            </a:avLst>
          </a:prstGeom>
          <a:solidFill>
            <a:schemeClr val="bg1">
              <a:lumMod val="75000"/>
            </a:schemeClr>
          </a:solidFill>
          <a:ln w="9525" algn="ctr">
            <a:solidFill>
              <a:schemeClr val="bg1">
                <a:lumMod val="75000"/>
              </a:schemeClr>
            </a:solidFill>
            <a:miter lim="800000"/>
            <a:headEnd/>
            <a:tailEnd/>
          </a:ln>
        </p:spPr>
        <p:txBody>
          <a:bodyPr rot="10800000" vert="eaVert" wrap="none" anchor="ctr"/>
          <a:lstStyle/>
          <a:p>
            <a:pPr algn="ctr"/>
            <a:endParaRPr lang="fr-FR" sz="1292" b="1" dirty="0">
              <a:solidFill>
                <a:srgbClr val="000000"/>
              </a:solidFill>
              <a:latin typeface="Arial"/>
              <a:cs typeface="Arial" pitchFamily="34" charset="0"/>
            </a:endParaRPr>
          </a:p>
        </p:txBody>
      </p:sp>
      <p:sp>
        <p:nvSpPr>
          <p:cNvPr id="25" name="TextBox 24">
            <a:extLst>
              <a:ext uri="{FF2B5EF4-FFF2-40B4-BE49-F238E27FC236}">
                <a16:creationId xmlns:a16="http://schemas.microsoft.com/office/drawing/2014/main" id="{2EF3DDE3-6618-4873-871C-75161551D936}"/>
              </a:ext>
            </a:extLst>
          </p:cNvPr>
          <p:cNvSpPr txBox="1"/>
          <p:nvPr/>
        </p:nvSpPr>
        <p:spPr>
          <a:xfrm>
            <a:off x="1679752" y="6142077"/>
            <a:ext cx="8234660" cy="553998"/>
          </a:xfrm>
          <a:prstGeom prst="rect">
            <a:avLst/>
          </a:prstGeom>
          <a:noFill/>
        </p:spPr>
        <p:txBody>
          <a:bodyPr wrap="square" lIns="0" tIns="0" rIns="0" bIns="0" rtlCol="0" anchor="t">
            <a:spAutoFit/>
          </a:bodyPr>
          <a:lstStyle/>
          <a:p>
            <a:pPr marL="105511" lvl="1" fontAlgn="base">
              <a:buClr>
                <a:srgbClr val="0070C0"/>
              </a:buClr>
              <a:buSzPct val="100000"/>
            </a:pPr>
            <a:r>
              <a:rPr lang="fr-FR" sz="900" baseline="30000" dirty="0">
                <a:solidFill>
                  <a:srgbClr val="000000"/>
                </a:solidFill>
                <a:latin typeface="Arial"/>
                <a:cs typeface="Arial" pitchFamily="34" charset="0"/>
              </a:rPr>
              <a:t>1</a:t>
            </a:r>
            <a:r>
              <a:rPr lang="fr-FR" sz="900" dirty="0">
                <a:solidFill>
                  <a:srgbClr val="000000"/>
                </a:solidFill>
                <a:latin typeface="Arial"/>
                <a:cs typeface="Arial" pitchFamily="34" charset="0"/>
              </a:rPr>
              <a:t>Les parties prenantes clé peuvent comprendre: des représentants du gouvernement (y compris les points focaux SUN, des membres de la plateforme multisectorielle de nutrition, des points focaux au sein des ministères); Le réseau des Nations Unies pour le SUN &amp; autres collègues des Nations Unies travaillant dans la nutrition; des collègues dans les autres réseaux du SUN, notamment le coordinateur du réseau de la société civile et tout autre partie prenante dans la nutrition.</a:t>
            </a:r>
          </a:p>
        </p:txBody>
      </p:sp>
      <p:sp>
        <p:nvSpPr>
          <p:cNvPr id="26" name="Rectangle 25">
            <a:extLst>
              <a:ext uri="{FF2B5EF4-FFF2-40B4-BE49-F238E27FC236}">
                <a16:creationId xmlns:a16="http://schemas.microsoft.com/office/drawing/2014/main" id="{24AC2C79-D882-420B-9001-7A854A879335}"/>
              </a:ext>
            </a:extLst>
          </p:cNvPr>
          <p:cNvSpPr/>
          <p:nvPr/>
        </p:nvSpPr>
        <p:spPr>
          <a:xfrm>
            <a:off x="6390320" y="1556796"/>
            <a:ext cx="3444597" cy="3826122"/>
          </a:xfrm>
          <a:prstGeom prst="rect">
            <a:avLst/>
          </a:prstGeom>
          <a:solidFill>
            <a:schemeClr val="bg1"/>
          </a:solidFill>
          <a:ln w="9525" algn="ctr">
            <a:noFill/>
            <a:prstDash val="solid"/>
            <a:miter lim="800000"/>
            <a:headEnd type="none" w="lg" len="lg"/>
            <a:tailEnd type="none" w="lg" len="lg"/>
          </a:ln>
        </p:spPr>
        <p:txBody>
          <a:bodyPr lIns="0" tIns="45720" rIns="0" bIns="45720" anchor="t" anchorCtr="0"/>
          <a:lstStyle/>
          <a:p>
            <a:pPr marL="105511" lvl="1" fontAlgn="base">
              <a:spcAft>
                <a:spcPts val="600"/>
              </a:spcAft>
              <a:buClr>
                <a:srgbClr val="0070C0"/>
              </a:buClr>
              <a:buSzPct val="100000"/>
            </a:pPr>
            <a:r>
              <a:rPr lang="fr-FR" sz="1400" b="1" dirty="0">
                <a:solidFill>
                  <a:srgbClr val="000000"/>
                </a:solidFill>
                <a:latin typeface="Arial"/>
                <a:cs typeface="Arial" pitchFamily="34" charset="0"/>
              </a:rPr>
              <a:t>Les résultats de la cartographie peuvent être utilisés pour:</a:t>
            </a:r>
            <a:r>
              <a:rPr lang="fr-FR" sz="1400" dirty="0">
                <a:solidFill>
                  <a:srgbClr val="000000"/>
                </a:solidFill>
                <a:latin typeface="Arial"/>
                <a:cs typeface="Arial" pitchFamily="34" charset="0"/>
              </a:rPr>
              <a:t> </a:t>
            </a:r>
          </a:p>
          <a:p>
            <a:pPr marL="266707" lvl="1" indent="-161196" fontAlgn="base">
              <a:spcAft>
                <a:spcPts val="600"/>
              </a:spcAft>
              <a:buClr>
                <a:srgbClr val="0070C0"/>
              </a:buClr>
              <a:buSzPct val="100000"/>
              <a:buFont typeface="Arial"/>
              <a:buChar char="•"/>
            </a:pPr>
            <a:r>
              <a:rPr lang="fr-FR" sz="1400" dirty="0">
                <a:solidFill>
                  <a:srgbClr val="000000"/>
                </a:solidFill>
                <a:latin typeface="Arial"/>
                <a:cs typeface="Arial" pitchFamily="34" charset="0"/>
              </a:rPr>
              <a:t>Des discussions sur la mise à l’échelle, telles que l’expansion ou la reproduction d’interventions</a:t>
            </a:r>
          </a:p>
          <a:p>
            <a:pPr marL="266707" lvl="1" indent="-161196" fontAlgn="base">
              <a:spcAft>
                <a:spcPts val="600"/>
              </a:spcAft>
              <a:buClr>
                <a:srgbClr val="0070C0"/>
              </a:buClr>
              <a:buSzPct val="100000"/>
              <a:buFont typeface="Arial"/>
              <a:buChar char="•"/>
            </a:pPr>
            <a:r>
              <a:rPr lang="fr-FR" sz="1400" dirty="0">
                <a:solidFill>
                  <a:srgbClr val="000000"/>
                </a:solidFill>
                <a:latin typeface="Arial"/>
                <a:cs typeface="Arial" pitchFamily="34" charset="0"/>
              </a:rPr>
              <a:t>La planification d’actions de nutrition au niveau national et sous-national</a:t>
            </a:r>
          </a:p>
          <a:p>
            <a:pPr marL="266707" lvl="1" indent="-161196" fontAlgn="base">
              <a:spcAft>
                <a:spcPts val="600"/>
              </a:spcAft>
              <a:buClr>
                <a:srgbClr val="0070C0"/>
              </a:buClr>
              <a:buSzPct val="100000"/>
              <a:buFont typeface="Arial"/>
              <a:buChar char="•"/>
            </a:pPr>
            <a:r>
              <a:rPr lang="fr-FR" sz="1400" dirty="0">
                <a:solidFill>
                  <a:srgbClr val="000000"/>
                </a:solidFill>
                <a:latin typeface="Arial"/>
                <a:cs typeface="Arial" pitchFamily="34" charset="0"/>
              </a:rPr>
              <a:t>La budgétisation pour la nutrition</a:t>
            </a:r>
          </a:p>
          <a:p>
            <a:pPr marL="266707" lvl="1" indent="-161196" fontAlgn="base">
              <a:spcAft>
                <a:spcPts val="600"/>
              </a:spcAft>
              <a:buClr>
                <a:srgbClr val="0070C0"/>
              </a:buClr>
              <a:buSzPct val="100000"/>
              <a:buFont typeface="Arial"/>
              <a:buChar char="•"/>
            </a:pPr>
            <a:r>
              <a:rPr lang="fr-FR" sz="1400" dirty="0">
                <a:solidFill>
                  <a:srgbClr val="000000"/>
                </a:solidFill>
                <a:latin typeface="Arial"/>
                <a:cs typeface="Arial" pitchFamily="34" charset="0"/>
              </a:rPr>
              <a:t>La coordination multisectorielle et multipartite</a:t>
            </a:r>
          </a:p>
          <a:p>
            <a:pPr marL="266707" lvl="1" indent="-161196" fontAlgn="base">
              <a:spcAft>
                <a:spcPts val="600"/>
              </a:spcAft>
              <a:buClr>
                <a:srgbClr val="0070C0"/>
              </a:buClr>
              <a:buSzPct val="100000"/>
              <a:buFont typeface="Arial"/>
              <a:buChar char="•"/>
            </a:pPr>
            <a:r>
              <a:rPr lang="fr-FR" sz="1400" dirty="0">
                <a:solidFill>
                  <a:srgbClr val="000000"/>
                </a:solidFill>
                <a:latin typeface="Arial"/>
                <a:cs typeface="Arial" pitchFamily="34" charset="0"/>
              </a:rPr>
              <a:t>L’allocation de ressources humaines et le développement des capacités </a:t>
            </a:r>
          </a:p>
          <a:p>
            <a:pPr marL="266707" lvl="1" indent="-161196" fontAlgn="base">
              <a:spcAft>
                <a:spcPts val="600"/>
              </a:spcAft>
              <a:buClr>
                <a:srgbClr val="0070C0"/>
              </a:buClr>
              <a:buSzPct val="100000"/>
              <a:buFont typeface="Arial"/>
              <a:buChar char="•"/>
            </a:pPr>
            <a:r>
              <a:rPr lang="fr-FR" sz="1400" dirty="0">
                <a:solidFill>
                  <a:srgbClr val="000000"/>
                </a:solidFill>
                <a:latin typeface="Arial"/>
                <a:cs typeface="Arial" pitchFamily="34" charset="0"/>
              </a:rPr>
              <a:t>Le suivi de la mise en œuvre à travers la collection continue de données</a:t>
            </a:r>
          </a:p>
        </p:txBody>
      </p:sp>
      <p:pic>
        <p:nvPicPr>
          <p:cNvPr id="27" name="Picture 26" descr="A screenshot of a cell phone&#10;&#10;Description generated with high confidence">
            <a:extLst>
              <a:ext uri="{FF2B5EF4-FFF2-40B4-BE49-F238E27FC236}">
                <a16:creationId xmlns:a16="http://schemas.microsoft.com/office/drawing/2014/main" id="{3F0497EF-26CA-4EA2-841F-BDE07021B537}"/>
              </a:ext>
            </a:extLst>
          </p:cNvPr>
          <p:cNvPicPr>
            <a:picLocks noChangeAspect="1"/>
          </p:cNvPicPr>
          <p:nvPr/>
        </p:nvPicPr>
        <p:blipFill>
          <a:blip r:embed="rId11"/>
          <a:stretch>
            <a:fillRect/>
          </a:stretch>
        </p:blipFill>
        <p:spPr>
          <a:xfrm>
            <a:off x="10695152" y="56457"/>
            <a:ext cx="1401154" cy="817230"/>
          </a:xfrm>
          <a:prstGeom prst="rect">
            <a:avLst/>
          </a:prstGeom>
        </p:spPr>
      </p:pic>
    </p:spTree>
    <p:extLst>
      <p:ext uri="{BB962C8B-B14F-4D97-AF65-F5344CB8AC3E}">
        <p14:creationId xmlns:p14="http://schemas.microsoft.com/office/powerpoint/2010/main" val="4149940205"/>
      </p:ext>
    </p:extLst>
  </p:cSld>
  <p:clrMapOvr>
    <a:overrideClrMapping bg1="lt1" tx1="dk1" bg2="lt2" tx2="dk2" accent1="accent1" accent2="accent2" accent3="accent3" accent4="accent4" accent5="accent5" accent6="accent6" hlink="hlink" folHlink="folHlink"/>
  </p:clrMapOvr>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926243" y="1800010"/>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925711" y="4207547"/>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842235801"/>
              </p:ext>
            </p:extLst>
          </p:nvPr>
        </p:nvGraphicFramePr>
        <p:xfrm>
          <a:off x="7907439" y="2288568"/>
          <a:ext cx="1371028" cy="1868264"/>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312788">
                <a:tc>
                  <a:txBody>
                    <a:bodyPr/>
                    <a:lstStyle/>
                    <a:p>
                      <a:pPr algn="ctr" rtl="0" fontAlgn="b"/>
                      <a:r>
                        <a:rPr lang="fr-FR" sz="1050" b="0" i="0" u="none" strike="noStrike" dirty="0">
                          <a:solidFill>
                            <a:schemeClr val="bg1"/>
                          </a:solidFill>
                          <a:effectLst/>
                          <a:latin typeface="Arial" panose="020B0604020202020204" pitchFamily="34" charset="0"/>
                        </a:rPr>
                        <a:t>Bahr El Ghazel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259246">
                <a:tc>
                  <a:txBody>
                    <a:bodyPr/>
                    <a:lstStyle/>
                    <a:p>
                      <a:pPr algn="ctr" rtl="0" fontAlgn="b"/>
                      <a:r>
                        <a:rPr lang="fr-FR" sz="1050" b="0" i="0" u="none" strike="noStrike" dirty="0">
                          <a:solidFill>
                            <a:schemeClr val="bg1"/>
                          </a:solidFill>
                          <a:effectLst/>
                          <a:latin typeface="Arial" panose="020B0604020202020204" pitchFamily="34" charset="0"/>
                        </a:rPr>
                        <a:t>Kanem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161229091"/>
                  </a:ext>
                </a:extLst>
              </a:tr>
              <a:tr h="259246">
                <a:tc>
                  <a:txBody>
                    <a:bodyPr/>
                    <a:lstStyle/>
                    <a:p>
                      <a:pPr algn="ctr" rtl="0" fontAlgn="b"/>
                      <a:r>
                        <a:rPr lang="fr-FR" sz="1050" b="0" i="0" u="none" strike="noStrike" dirty="0">
                          <a:solidFill>
                            <a:schemeClr val="bg1"/>
                          </a:solidFill>
                          <a:effectLst/>
                          <a:latin typeface="Arial" panose="020B0604020202020204" pitchFamily="34" charset="0"/>
                        </a:rPr>
                        <a:t>Lac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815519403"/>
                  </a:ext>
                </a:extLst>
              </a:tr>
              <a:tr h="259246">
                <a:tc>
                  <a:txBody>
                    <a:bodyPr/>
                    <a:lstStyle/>
                    <a:p>
                      <a:pPr algn="ctr" rtl="0" fontAlgn="b"/>
                      <a:r>
                        <a:rPr lang="fr-FR" sz="1050" b="0" i="0" u="none" strike="noStrike" dirty="0">
                          <a:solidFill>
                            <a:schemeClr val="bg1"/>
                          </a:solidFill>
                          <a:effectLst/>
                          <a:latin typeface="Arial" panose="020B0604020202020204" pitchFamily="34" charset="0"/>
                        </a:rPr>
                        <a:t>Logone Oriental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707596976"/>
                  </a:ext>
                </a:extLst>
              </a:tr>
              <a:tr h="259246">
                <a:tc>
                  <a:txBody>
                    <a:bodyPr/>
                    <a:lstStyle/>
                    <a:p>
                      <a:pPr algn="ctr" rtl="0" fontAlgn="b"/>
                      <a:r>
                        <a:rPr lang="fr-FR" sz="1050" b="0" i="0" u="none" strike="noStrike" dirty="0">
                          <a:solidFill>
                            <a:schemeClr val="bg1"/>
                          </a:solidFill>
                          <a:effectLst/>
                          <a:latin typeface="Arial" panose="020B0604020202020204" pitchFamily="34" charset="0"/>
                        </a:rPr>
                        <a:t>Ndjamena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481449425"/>
                  </a:ext>
                </a:extLst>
              </a:tr>
              <a:tr h="259246">
                <a:tc>
                  <a:txBody>
                    <a:bodyPr/>
                    <a:lstStyle/>
                    <a:p>
                      <a:pPr algn="ctr" rtl="0" fontAlgn="b"/>
                      <a:r>
                        <a:rPr lang="fr-FR" sz="1050" b="0" i="0" u="none" strike="noStrike" dirty="0" err="1">
                          <a:solidFill>
                            <a:schemeClr val="bg1"/>
                          </a:solidFill>
                          <a:effectLst/>
                          <a:latin typeface="Arial" panose="020B0604020202020204" pitchFamily="34" charset="0"/>
                        </a:rPr>
                        <a:t>Ouaddai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56889014"/>
                  </a:ext>
                </a:extLst>
              </a:tr>
              <a:tr h="259246">
                <a:tc>
                  <a:txBody>
                    <a:bodyPr/>
                    <a:lstStyle/>
                    <a:p>
                      <a:pPr algn="ctr" rtl="0" fontAlgn="b"/>
                      <a:r>
                        <a:rPr lang="fr-FR" sz="1050" b="0" i="0" u="none" strike="noStrike" dirty="0" err="1">
                          <a:solidFill>
                            <a:schemeClr val="bg1"/>
                          </a:solidFill>
                          <a:effectLst/>
                          <a:latin typeface="Arial" panose="020B0604020202020204" pitchFamily="34" charset="0"/>
                        </a:rPr>
                        <a:t>Tandjile</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324831282"/>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2915969725"/>
              </p:ext>
            </p:extLst>
          </p:nvPr>
        </p:nvGraphicFramePr>
        <p:xfrm>
          <a:off x="9589974" y="2233902"/>
          <a:ext cx="1260556" cy="1998306"/>
        </p:xfrm>
        <a:graphic>
          <a:graphicData uri="http://schemas.openxmlformats.org/drawingml/2006/table">
            <a:tbl>
              <a:tblPr firstRow="1" bandRow="1">
                <a:tableStyleId>{5C22544A-7EE6-4342-B048-85BDC9FD1C3A}</a:tableStyleId>
              </a:tblPr>
              <a:tblGrid>
                <a:gridCol w="1260556">
                  <a:extLst>
                    <a:ext uri="{9D8B030D-6E8A-4147-A177-3AD203B41FA5}">
                      <a16:colId xmlns:a16="http://schemas.microsoft.com/office/drawing/2014/main" val="3815968776"/>
                    </a:ext>
                  </a:extLst>
                </a:gridCol>
              </a:tblGrid>
              <a:tr h="256720">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28633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26200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10.9%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173988787"/>
                  </a:ext>
                </a:extLst>
              </a:tr>
              <a:tr h="33462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7731226"/>
                  </a:ext>
                </a:extLst>
              </a:tr>
              <a:tr h="189385">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11.8%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586176796"/>
                  </a:ext>
                </a:extLst>
              </a:tr>
              <a:tr h="33462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10764942"/>
                  </a:ext>
                </a:extLst>
              </a:tr>
              <a:tr h="33462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844054986"/>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555885" y="4209397"/>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77.4%</a:t>
            </a:r>
          </a:p>
        </p:txBody>
      </p:sp>
      <p:sp>
        <p:nvSpPr>
          <p:cNvPr id="105" name="ColumnHeader">
            <a:extLst>
              <a:ext uri="{FF2B5EF4-FFF2-40B4-BE49-F238E27FC236}">
                <a16:creationId xmlns:a16="http://schemas.microsoft.com/office/drawing/2014/main" id="{3DC9E13E-1AC3-4CAD-A682-DA04565C9497}"/>
              </a:ext>
            </a:extLst>
          </p:cNvPr>
          <p:cNvSpPr>
            <a:spLocks noChangeArrowheads="1"/>
          </p:cNvSpPr>
          <p:nvPr/>
        </p:nvSpPr>
        <p:spPr bwMode="gray">
          <a:xfrm>
            <a:off x="7320995" y="4664498"/>
            <a:ext cx="4113212"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sp>
        <p:nvSpPr>
          <p:cNvPr id="109" name="Title 1">
            <a:extLst>
              <a:ext uri="{FF2B5EF4-FFF2-40B4-BE49-F238E27FC236}">
                <a16:creationId xmlns:a16="http://schemas.microsoft.com/office/drawing/2014/main" id="{617DAF27-177B-4806-9BDE-2AE666950074}"/>
              </a:ext>
            </a:extLst>
          </p:cNvPr>
          <p:cNvSpPr txBox="1">
            <a:spLocks/>
          </p:cNvSpPr>
          <p:nvPr/>
        </p:nvSpPr>
        <p:spPr>
          <a:xfrm>
            <a:off x="429655" y="104639"/>
            <a:ext cx="11332690"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eaLnBrk="1" fontAlgn="b" hangingPunct="1">
              <a:spcBef>
                <a:spcPts val="0"/>
              </a:spcBef>
              <a:spcAft>
                <a:spcPts val="0"/>
              </a:spcAft>
              <a:defRPr/>
            </a:pPr>
            <a:r>
              <a:rPr lang="fr-FR" sz="2000" dirty="0">
                <a:cs typeface="Arial" pitchFamily="34" charset="0"/>
              </a:rPr>
              <a:t>Quels sont les intervenants appuyant la mise en place et maintenance de latrine et                  point d’eau dans les unités nutritionnelles?</a:t>
            </a:r>
            <a:br>
              <a:rPr lang="fr-FR" sz="3200" dirty="0">
                <a:cs typeface="Arial" pitchFamily="34" charset="0"/>
              </a:rPr>
            </a:br>
            <a:r>
              <a:rPr lang="fr-FR" sz="1400" dirty="0">
                <a:solidFill>
                  <a:srgbClr val="0070C0"/>
                </a:solidFill>
                <a:cs typeface="Arial" pitchFamily="34" charset="0"/>
              </a:rPr>
              <a:t>Cette action est menée par le </a:t>
            </a:r>
            <a:r>
              <a:rPr lang="fr-FR" sz="1400" dirty="0" err="1">
                <a:solidFill>
                  <a:srgbClr val="0070C0"/>
                </a:solidFill>
                <a:cs typeface="Arial" pitchFamily="34" charset="0"/>
              </a:rPr>
              <a:t>MSPet</a:t>
            </a:r>
            <a:r>
              <a:rPr lang="fr-FR" sz="1400" dirty="0">
                <a:solidFill>
                  <a:srgbClr val="0070C0"/>
                </a:solidFill>
                <a:cs typeface="Arial" pitchFamily="34" charset="0"/>
              </a:rPr>
              <a:t> MEEP et appuyée par 5 exécutants dans les provinces</a:t>
            </a: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749401" y="1100554"/>
            <a:ext cx="5218697"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a:t>
            </a:r>
            <a:r>
              <a:rPr lang="fr-FR" sz="1200" b="1" dirty="0">
                <a:latin typeface="Arial" pitchFamily="34" charset="0"/>
                <a:cs typeface="Arial" pitchFamily="34" charset="0"/>
              </a:rPr>
              <a:t>la mise en œuvre l’assainissement total pilotée par les communautés</a:t>
            </a:r>
          </a:p>
        </p:txBody>
      </p:sp>
      <p:sp>
        <p:nvSpPr>
          <p:cNvPr id="112" name="Rectangle 111">
            <a:extLst>
              <a:ext uri="{FF2B5EF4-FFF2-40B4-BE49-F238E27FC236}">
                <a16:creationId xmlns:a16="http://schemas.microsoft.com/office/drawing/2014/main" id="{EC718F9A-1E43-4BA9-9EF6-2CDB72D21D54}"/>
              </a:ext>
            </a:extLst>
          </p:cNvPr>
          <p:cNvSpPr/>
          <p:nvPr/>
        </p:nvSpPr>
        <p:spPr>
          <a:xfrm>
            <a:off x="9557410" y="1789192"/>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Unités nutritionnelles</a:t>
            </a:r>
          </a:p>
        </p:txBody>
      </p:sp>
      <p:grpSp>
        <p:nvGrpSpPr>
          <p:cNvPr id="122" name="Group 121">
            <a:extLst>
              <a:ext uri="{FF2B5EF4-FFF2-40B4-BE49-F238E27FC236}">
                <a16:creationId xmlns:a16="http://schemas.microsoft.com/office/drawing/2014/main" id="{B0EEEDAE-CD09-4AD7-89EF-F244247F2621}"/>
              </a:ext>
            </a:extLst>
          </p:cNvPr>
          <p:cNvGrpSpPr/>
          <p:nvPr/>
        </p:nvGrpSpPr>
        <p:grpSpPr>
          <a:xfrm>
            <a:off x="1035201" y="1825943"/>
            <a:ext cx="3827413" cy="4861837"/>
            <a:chOff x="603749" y="1565476"/>
            <a:chExt cx="3827413" cy="4861837"/>
          </a:xfrm>
        </p:grpSpPr>
        <p:grpSp>
          <p:nvGrpSpPr>
            <p:cNvPr id="123" name="Group 342">
              <a:extLst>
                <a:ext uri="{FF2B5EF4-FFF2-40B4-BE49-F238E27FC236}">
                  <a16:creationId xmlns:a16="http://schemas.microsoft.com/office/drawing/2014/main" id="{1A21FDC7-5968-4602-958A-037A289FA8D9}"/>
                </a:ext>
              </a:extLst>
            </p:cNvPr>
            <p:cNvGrpSpPr>
              <a:grpSpLocks/>
            </p:cNvGrpSpPr>
            <p:nvPr/>
          </p:nvGrpSpPr>
          <p:grpSpPr bwMode="auto">
            <a:xfrm>
              <a:off x="603749" y="1565476"/>
              <a:ext cx="3827413" cy="4861837"/>
              <a:chOff x="4202687" y="1333501"/>
              <a:chExt cx="3978143" cy="5508598"/>
            </a:xfrm>
          </p:grpSpPr>
          <p:grpSp>
            <p:nvGrpSpPr>
              <p:cNvPr id="129" name="Group 5">
                <a:extLst>
                  <a:ext uri="{FF2B5EF4-FFF2-40B4-BE49-F238E27FC236}">
                    <a16:creationId xmlns:a16="http://schemas.microsoft.com/office/drawing/2014/main" id="{E371B833-6FFD-4E41-9C4A-4020269B7785}"/>
                  </a:ext>
                </a:extLst>
              </p:cNvPr>
              <p:cNvGrpSpPr>
                <a:grpSpLocks noChangeAspect="1"/>
              </p:cNvGrpSpPr>
              <p:nvPr/>
            </p:nvGrpSpPr>
            <p:grpSpPr bwMode="auto">
              <a:xfrm>
                <a:off x="4278259" y="1333501"/>
                <a:ext cx="3902571" cy="5166215"/>
                <a:chOff x="3081647" y="794776"/>
                <a:chExt cx="4311254" cy="5704263"/>
              </a:xfrm>
            </p:grpSpPr>
            <p:sp>
              <p:nvSpPr>
                <p:cNvPr id="153" name="Freeform 8">
                  <a:extLst>
                    <a:ext uri="{FF2B5EF4-FFF2-40B4-BE49-F238E27FC236}">
                      <a16:creationId xmlns:a16="http://schemas.microsoft.com/office/drawing/2014/main" id="{A0F744AE-634D-41BF-B76C-74959A8BCA37}"/>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9CAB7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4" name="Freeform 10">
                  <a:extLst>
                    <a:ext uri="{FF2B5EF4-FFF2-40B4-BE49-F238E27FC236}">
                      <a16:creationId xmlns:a16="http://schemas.microsoft.com/office/drawing/2014/main" id="{68568C6D-344A-4C8F-A514-06202603CE93}"/>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12">
                  <a:extLst>
                    <a:ext uri="{FF2B5EF4-FFF2-40B4-BE49-F238E27FC236}">
                      <a16:creationId xmlns:a16="http://schemas.microsoft.com/office/drawing/2014/main" id="{02209523-3EF6-4379-A352-30331C4B04A6}"/>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14">
                  <a:extLst>
                    <a:ext uri="{FF2B5EF4-FFF2-40B4-BE49-F238E27FC236}">
                      <a16:creationId xmlns:a16="http://schemas.microsoft.com/office/drawing/2014/main" id="{9D2D124D-577A-4EB5-BD65-879BC0509A1F}"/>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16">
                  <a:extLst>
                    <a:ext uri="{FF2B5EF4-FFF2-40B4-BE49-F238E27FC236}">
                      <a16:creationId xmlns:a16="http://schemas.microsoft.com/office/drawing/2014/main" id="{175925B9-1789-454A-A210-E969F54D3627}"/>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8" name="Freeform 20">
                  <a:extLst>
                    <a:ext uri="{FF2B5EF4-FFF2-40B4-BE49-F238E27FC236}">
                      <a16:creationId xmlns:a16="http://schemas.microsoft.com/office/drawing/2014/main" id="{008711F5-974B-43B3-A8ED-88CC31F20F4D}"/>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22">
                  <a:extLst>
                    <a:ext uri="{FF2B5EF4-FFF2-40B4-BE49-F238E27FC236}">
                      <a16:creationId xmlns:a16="http://schemas.microsoft.com/office/drawing/2014/main" id="{F01B5645-71AE-4A85-B234-BEBE935F7D77}"/>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25">
                  <a:extLst>
                    <a:ext uri="{FF2B5EF4-FFF2-40B4-BE49-F238E27FC236}">
                      <a16:creationId xmlns:a16="http://schemas.microsoft.com/office/drawing/2014/main" id="{96DFAF2C-0E3D-40B5-85A6-9418D0154111}"/>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1" name="Freeform 26">
                  <a:extLst>
                    <a:ext uri="{FF2B5EF4-FFF2-40B4-BE49-F238E27FC236}">
                      <a16:creationId xmlns:a16="http://schemas.microsoft.com/office/drawing/2014/main" id="{A6E2AB6C-A39F-4452-83B8-8B548A180990}"/>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BEC8A4"/>
                </a:solidFill>
                <a:ln w="9525">
                  <a:solidFill>
                    <a:schemeClr val="tx1">
                      <a:lumMod val="50000"/>
                      <a:lumOff val="50000"/>
                    </a:schemeClr>
                  </a:solidFill>
                  <a:round/>
                  <a:headEnd/>
                  <a:tailEnd/>
                </a:ln>
              </p:spPr>
              <p:txBody>
                <a:bodyPr/>
                <a:lstStyle/>
                <a:p>
                  <a:pPr>
                    <a:defRPr/>
                  </a:pPr>
                  <a:endParaRPr lang="en-GB" sz="800" b="1" dirty="0">
                    <a:latin typeface="+mj-lt"/>
                  </a:endParaRPr>
                </a:p>
              </p:txBody>
            </p:sp>
            <p:sp>
              <p:nvSpPr>
                <p:cNvPr id="162" name="Freeform 29">
                  <a:extLst>
                    <a:ext uri="{FF2B5EF4-FFF2-40B4-BE49-F238E27FC236}">
                      <a16:creationId xmlns:a16="http://schemas.microsoft.com/office/drawing/2014/main" id="{272B0F20-7BAE-4850-B709-933BA93ECF32}"/>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BEC8A4"/>
                </a:solidFill>
                <a:ln w="6350" cap="sq">
                  <a:solidFill>
                    <a:schemeClr val="tx1">
                      <a:lumMod val="50000"/>
                      <a:lumOff val="50000"/>
                    </a:schemeClr>
                  </a:solidFill>
                  <a:prstDash val="solid"/>
                  <a:bevel/>
                  <a:headEnd/>
                  <a:tailEnd/>
                </a:ln>
                <a:extLst/>
              </p:spPr>
              <p:txBody>
                <a:bodyPr/>
                <a:lstStyle/>
                <a:p>
                  <a:pPr>
                    <a:defRPr/>
                  </a:pPr>
                  <a:endParaRPr lang="en-GB" sz="800" b="1" dirty="0">
                    <a:latin typeface="+mj-lt"/>
                  </a:endParaRPr>
                </a:p>
              </p:txBody>
            </p:sp>
            <p:sp>
              <p:nvSpPr>
                <p:cNvPr id="163" name="Freeform 30">
                  <a:extLst>
                    <a:ext uri="{FF2B5EF4-FFF2-40B4-BE49-F238E27FC236}">
                      <a16:creationId xmlns:a16="http://schemas.microsoft.com/office/drawing/2014/main" id="{F73A5110-C75E-4F8A-BDD3-5C783B6F0CAD}"/>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4" name="Freeform 33">
                  <a:extLst>
                    <a:ext uri="{FF2B5EF4-FFF2-40B4-BE49-F238E27FC236}">
                      <a16:creationId xmlns:a16="http://schemas.microsoft.com/office/drawing/2014/main" id="{6EC7E484-43B7-48E2-B60A-7891E19ADDF5}"/>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BEC8A4"/>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5" name="Freeform 35">
                  <a:extLst>
                    <a:ext uri="{FF2B5EF4-FFF2-40B4-BE49-F238E27FC236}">
                      <a16:creationId xmlns:a16="http://schemas.microsoft.com/office/drawing/2014/main" id="{22D3784A-77FE-4CAC-A580-118AF81ED5BF}"/>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6" name="Freeform 36">
                  <a:extLst>
                    <a:ext uri="{FF2B5EF4-FFF2-40B4-BE49-F238E27FC236}">
                      <a16:creationId xmlns:a16="http://schemas.microsoft.com/office/drawing/2014/main" id="{BA416E35-EFE3-4F62-A180-3B7472C34E67}"/>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7" name="Freeform 38">
                  <a:extLst>
                    <a:ext uri="{FF2B5EF4-FFF2-40B4-BE49-F238E27FC236}">
                      <a16:creationId xmlns:a16="http://schemas.microsoft.com/office/drawing/2014/main" id="{6D00ECBC-0A56-4624-BD36-4DBC3C054EBA}"/>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8" name="Freeform 40">
                  <a:extLst>
                    <a:ext uri="{FF2B5EF4-FFF2-40B4-BE49-F238E27FC236}">
                      <a16:creationId xmlns:a16="http://schemas.microsoft.com/office/drawing/2014/main" id="{5F16C0B6-5F23-4D14-9725-FFCDC7DD7B1C}"/>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9" name="Freeform 42">
                  <a:extLst>
                    <a:ext uri="{FF2B5EF4-FFF2-40B4-BE49-F238E27FC236}">
                      <a16:creationId xmlns:a16="http://schemas.microsoft.com/office/drawing/2014/main" id="{1641C2DB-57AB-46FD-8C12-2E1B05E00860}"/>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BEC8A4"/>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0" name="Freeform 44">
                  <a:extLst>
                    <a:ext uri="{FF2B5EF4-FFF2-40B4-BE49-F238E27FC236}">
                      <a16:creationId xmlns:a16="http://schemas.microsoft.com/office/drawing/2014/main" id="{C1FE2D6F-D806-41A7-BD5C-95A8BCA5F32B}"/>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1" name="Freeform 46">
                  <a:extLst>
                    <a:ext uri="{FF2B5EF4-FFF2-40B4-BE49-F238E27FC236}">
                      <a16:creationId xmlns:a16="http://schemas.microsoft.com/office/drawing/2014/main" id="{7FCA3C93-0817-405A-8BD8-34C561E59158}"/>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2" name="Freeform 48">
                  <a:extLst>
                    <a:ext uri="{FF2B5EF4-FFF2-40B4-BE49-F238E27FC236}">
                      <a16:creationId xmlns:a16="http://schemas.microsoft.com/office/drawing/2014/main" id="{1145170F-4DA3-434E-B7D9-AA097AD65565}"/>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rgbClr val="BEC8A4"/>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3" name="Freeform 50">
                  <a:extLst>
                    <a:ext uri="{FF2B5EF4-FFF2-40B4-BE49-F238E27FC236}">
                      <a16:creationId xmlns:a16="http://schemas.microsoft.com/office/drawing/2014/main" id="{B7861858-B562-422C-8ECC-F28F5ED13509}"/>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74" name="Freeform 53">
                  <a:extLst>
                    <a:ext uri="{FF2B5EF4-FFF2-40B4-BE49-F238E27FC236}">
                      <a16:creationId xmlns:a16="http://schemas.microsoft.com/office/drawing/2014/main" id="{F54A54C8-1C36-4758-A6A2-FF39B979370C}"/>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5" name="Freeform 54">
                  <a:extLst>
                    <a:ext uri="{FF2B5EF4-FFF2-40B4-BE49-F238E27FC236}">
                      <a16:creationId xmlns:a16="http://schemas.microsoft.com/office/drawing/2014/main" id="{DD30832D-6D7B-46FD-9778-C66F381A1DDA}"/>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6" name="Freeform 53">
                  <a:extLst>
                    <a:ext uri="{FF2B5EF4-FFF2-40B4-BE49-F238E27FC236}">
                      <a16:creationId xmlns:a16="http://schemas.microsoft.com/office/drawing/2014/main" id="{8AE58D5D-39A0-40F2-876C-AC89D404773C}"/>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BEC8A4"/>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30" name="Rectangle 30">
                <a:extLst>
                  <a:ext uri="{FF2B5EF4-FFF2-40B4-BE49-F238E27FC236}">
                    <a16:creationId xmlns:a16="http://schemas.microsoft.com/office/drawing/2014/main" id="{DBA105EE-F78B-40DB-B6C3-FEAD2B0C2221}"/>
                  </a:ext>
                </a:extLst>
              </p:cNvPr>
              <p:cNvSpPr>
                <a:spLocks noChangeArrowheads="1"/>
              </p:cNvSpPr>
              <p:nvPr/>
            </p:nvSpPr>
            <p:spPr bwMode="auto">
              <a:xfrm>
                <a:off x="4307881" y="6212284"/>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Logone Occidental</a:t>
                </a:r>
              </a:p>
            </p:txBody>
          </p:sp>
          <p:sp>
            <p:nvSpPr>
              <p:cNvPr id="131" name="Rectangle 30">
                <a:extLst>
                  <a:ext uri="{FF2B5EF4-FFF2-40B4-BE49-F238E27FC236}">
                    <a16:creationId xmlns:a16="http://schemas.microsoft.com/office/drawing/2014/main" id="{0577EA8C-76C3-40B1-AA2D-2ECA56A50B70}"/>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32" name="Rectangle 30">
                <a:extLst>
                  <a:ext uri="{FF2B5EF4-FFF2-40B4-BE49-F238E27FC236}">
                    <a16:creationId xmlns:a16="http://schemas.microsoft.com/office/drawing/2014/main" id="{69013D47-EB24-4CC2-8D18-91C1406E7F90}"/>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33" name="Rectangle 30">
                <a:extLst>
                  <a:ext uri="{FF2B5EF4-FFF2-40B4-BE49-F238E27FC236}">
                    <a16:creationId xmlns:a16="http://schemas.microsoft.com/office/drawing/2014/main" id="{DADA3E19-2A4F-4B57-AC86-4B97377AB804}"/>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34" name="Rectangle 30">
                <a:extLst>
                  <a:ext uri="{FF2B5EF4-FFF2-40B4-BE49-F238E27FC236}">
                    <a16:creationId xmlns:a16="http://schemas.microsoft.com/office/drawing/2014/main" id="{11850181-2151-448D-87F4-06EBAAF75808}"/>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135" name="Rectangle 30">
                <a:extLst>
                  <a:ext uri="{FF2B5EF4-FFF2-40B4-BE49-F238E27FC236}">
                    <a16:creationId xmlns:a16="http://schemas.microsoft.com/office/drawing/2014/main" id="{EAA67D6A-50ED-4E66-96C0-A5E55AF57F5B}"/>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36" name="Rectangle 30">
                <a:extLst>
                  <a:ext uri="{FF2B5EF4-FFF2-40B4-BE49-F238E27FC236}">
                    <a16:creationId xmlns:a16="http://schemas.microsoft.com/office/drawing/2014/main" id="{BA1FEC44-D804-49BB-AB9F-0CCE58E91FEA}"/>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37" name="Rectangle 30">
                <a:extLst>
                  <a:ext uri="{FF2B5EF4-FFF2-40B4-BE49-F238E27FC236}">
                    <a16:creationId xmlns:a16="http://schemas.microsoft.com/office/drawing/2014/main" id="{DB6B74E5-5694-49D0-9804-92C0312997B8}"/>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38" name="Rectangle 30">
                <a:extLst>
                  <a:ext uri="{FF2B5EF4-FFF2-40B4-BE49-F238E27FC236}">
                    <a16:creationId xmlns:a16="http://schemas.microsoft.com/office/drawing/2014/main" id="{0CBE8050-3218-44C1-BA0E-F8B1E4406660}"/>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39" name="Rectangle 30">
                <a:extLst>
                  <a:ext uri="{FF2B5EF4-FFF2-40B4-BE49-F238E27FC236}">
                    <a16:creationId xmlns:a16="http://schemas.microsoft.com/office/drawing/2014/main" id="{FD19FCFC-0948-4A5D-84E0-2BE204239FB3}"/>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40" name="Rectangle 30">
                <a:extLst>
                  <a:ext uri="{FF2B5EF4-FFF2-40B4-BE49-F238E27FC236}">
                    <a16:creationId xmlns:a16="http://schemas.microsoft.com/office/drawing/2014/main" id="{1C361336-DB54-4693-A0B9-994B0F0CA538}"/>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41" name="Rectangle 30">
                <a:extLst>
                  <a:ext uri="{FF2B5EF4-FFF2-40B4-BE49-F238E27FC236}">
                    <a16:creationId xmlns:a16="http://schemas.microsoft.com/office/drawing/2014/main" id="{31AE375D-AE72-457F-A44A-4585E0B91A43}"/>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42" name="Rectangle 30">
                <a:extLst>
                  <a:ext uri="{FF2B5EF4-FFF2-40B4-BE49-F238E27FC236}">
                    <a16:creationId xmlns:a16="http://schemas.microsoft.com/office/drawing/2014/main" id="{6615BA65-1695-48F8-BB02-85C79E8CF7F8}"/>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43" name="Rectangle 30">
                <a:extLst>
                  <a:ext uri="{FF2B5EF4-FFF2-40B4-BE49-F238E27FC236}">
                    <a16:creationId xmlns:a16="http://schemas.microsoft.com/office/drawing/2014/main" id="{BA2F0143-3612-424F-90FB-769F64FC9415}"/>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44" name="Rectangle 30">
                <a:extLst>
                  <a:ext uri="{FF2B5EF4-FFF2-40B4-BE49-F238E27FC236}">
                    <a16:creationId xmlns:a16="http://schemas.microsoft.com/office/drawing/2014/main" id="{7A6E7226-D5CF-495F-AA53-69C02A343E74}"/>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45" name="Rectangle 30">
                <a:extLst>
                  <a:ext uri="{FF2B5EF4-FFF2-40B4-BE49-F238E27FC236}">
                    <a16:creationId xmlns:a16="http://schemas.microsoft.com/office/drawing/2014/main" id="{E982844F-5706-4593-A535-8CDDF98DD2E9}"/>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46" name="Rectangle 30">
                <a:extLst>
                  <a:ext uri="{FF2B5EF4-FFF2-40B4-BE49-F238E27FC236}">
                    <a16:creationId xmlns:a16="http://schemas.microsoft.com/office/drawing/2014/main" id="{7150571E-869D-4FBF-9EEE-00E4CF0D7176}"/>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47" name="Rectangle 30">
                <a:extLst>
                  <a:ext uri="{FF2B5EF4-FFF2-40B4-BE49-F238E27FC236}">
                    <a16:creationId xmlns:a16="http://schemas.microsoft.com/office/drawing/2014/main" id="{8FB63221-536E-48B3-9EA8-BCFEA3163C9A}"/>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48" name="Rectangle 30">
                <a:extLst>
                  <a:ext uri="{FF2B5EF4-FFF2-40B4-BE49-F238E27FC236}">
                    <a16:creationId xmlns:a16="http://schemas.microsoft.com/office/drawing/2014/main" id="{3B88569B-3EDC-49EE-B799-4D82AE91491E}"/>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49" name="Rectangle 30">
                <a:extLst>
                  <a:ext uri="{FF2B5EF4-FFF2-40B4-BE49-F238E27FC236}">
                    <a16:creationId xmlns:a16="http://schemas.microsoft.com/office/drawing/2014/main" id="{6B7AEEDB-9583-4956-8F72-AEDBD8D166B0}"/>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50" name="Rectangle 30">
                <a:extLst>
                  <a:ext uri="{FF2B5EF4-FFF2-40B4-BE49-F238E27FC236}">
                    <a16:creationId xmlns:a16="http://schemas.microsoft.com/office/drawing/2014/main" id="{C416FC16-DA4E-469A-9C41-EFC15B4A0B3B}"/>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51" name="Rectangle 30">
                <a:extLst>
                  <a:ext uri="{FF2B5EF4-FFF2-40B4-BE49-F238E27FC236}">
                    <a16:creationId xmlns:a16="http://schemas.microsoft.com/office/drawing/2014/main" id="{EF1A8976-7936-4402-871F-B6CE2211B389}"/>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52" name="Rectangle 30">
                <a:extLst>
                  <a:ext uri="{FF2B5EF4-FFF2-40B4-BE49-F238E27FC236}">
                    <a16:creationId xmlns:a16="http://schemas.microsoft.com/office/drawing/2014/main" id="{2A08B977-BB94-4484-B53B-4D20AAD922A6}"/>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24" name="Straight Connector 123">
              <a:extLst>
                <a:ext uri="{FF2B5EF4-FFF2-40B4-BE49-F238E27FC236}">
                  <a16:creationId xmlns:a16="http://schemas.microsoft.com/office/drawing/2014/main" id="{5E643BAA-592A-4EFA-A0FF-CAA92BD3F246}"/>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A2591414-6A26-425B-BC3C-E33F2D059C73}"/>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340B45C4-3948-404E-AB9E-35EC08B884C7}"/>
                </a:ext>
              </a:extLst>
            </p:cNvPr>
            <p:cNvCxnSpPr>
              <a:cxnSpLocks/>
              <a:stCxn id="130" idx="3"/>
            </p:cNvCxnSpPr>
            <p:nvPr/>
          </p:nvCxnSpPr>
          <p:spPr>
            <a:xfrm flipV="1">
              <a:off x="1429785" y="5758316"/>
              <a:ext cx="424029" cy="23623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0DFFB9C2-7278-4E32-8EE3-9E2A12A28124}"/>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F682F98-62D7-4B07-AE31-4D22BABC6A69}"/>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77" name="Rectangle 176">
            <a:extLst>
              <a:ext uri="{FF2B5EF4-FFF2-40B4-BE49-F238E27FC236}">
                <a16:creationId xmlns:a16="http://schemas.microsoft.com/office/drawing/2014/main" id="{D624721A-FBC4-4349-8077-EC47AF036045}"/>
              </a:ext>
            </a:extLst>
          </p:cNvPr>
          <p:cNvSpPr/>
          <p:nvPr/>
        </p:nvSpPr>
        <p:spPr>
          <a:xfrm>
            <a:off x="5559445" y="4886123"/>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80" name="TextBox 179">
            <a:extLst>
              <a:ext uri="{FF2B5EF4-FFF2-40B4-BE49-F238E27FC236}">
                <a16:creationId xmlns:a16="http://schemas.microsoft.com/office/drawing/2014/main" id="{50F5A896-17B4-4E44-B82B-D79BD9020C9B}"/>
              </a:ext>
            </a:extLst>
          </p:cNvPr>
          <p:cNvSpPr txBox="1"/>
          <p:nvPr/>
        </p:nvSpPr>
        <p:spPr>
          <a:xfrm>
            <a:off x="5883341" y="5117224"/>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81" name="TextBox 180">
            <a:extLst>
              <a:ext uri="{FF2B5EF4-FFF2-40B4-BE49-F238E27FC236}">
                <a16:creationId xmlns:a16="http://schemas.microsoft.com/office/drawing/2014/main" id="{486A8805-F078-4996-99B5-89C3C4E81CD9}"/>
              </a:ext>
            </a:extLst>
          </p:cNvPr>
          <p:cNvSpPr txBox="1"/>
          <p:nvPr/>
        </p:nvSpPr>
        <p:spPr>
          <a:xfrm>
            <a:off x="5883343" y="5318926"/>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82" name="TextBox 181">
            <a:extLst>
              <a:ext uri="{FF2B5EF4-FFF2-40B4-BE49-F238E27FC236}">
                <a16:creationId xmlns:a16="http://schemas.microsoft.com/office/drawing/2014/main" id="{9658AD6C-3864-4942-B72B-5915DB019F3B}"/>
              </a:ext>
            </a:extLst>
          </p:cNvPr>
          <p:cNvSpPr txBox="1"/>
          <p:nvPr/>
        </p:nvSpPr>
        <p:spPr>
          <a:xfrm>
            <a:off x="5883343" y="5493813"/>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83" name="TextBox 182">
            <a:extLst>
              <a:ext uri="{FF2B5EF4-FFF2-40B4-BE49-F238E27FC236}">
                <a16:creationId xmlns:a16="http://schemas.microsoft.com/office/drawing/2014/main" id="{C0D0EE54-0B63-4809-A33F-163340BA1B27}"/>
              </a:ext>
            </a:extLst>
          </p:cNvPr>
          <p:cNvSpPr txBox="1"/>
          <p:nvPr/>
        </p:nvSpPr>
        <p:spPr>
          <a:xfrm>
            <a:off x="5883343" y="5668700"/>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84" name="Rectangle 183">
            <a:extLst>
              <a:ext uri="{FF2B5EF4-FFF2-40B4-BE49-F238E27FC236}">
                <a16:creationId xmlns:a16="http://schemas.microsoft.com/office/drawing/2014/main" id="{20883B4A-567C-485A-9663-71024B05942F}"/>
              </a:ext>
            </a:extLst>
          </p:cNvPr>
          <p:cNvSpPr/>
          <p:nvPr/>
        </p:nvSpPr>
        <p:spPr>
          <a:xfrm>
            <a:off x="5538127" y="6007684"/>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85" name="Rectangle 184">
            <a:extLst>
              <a:ext uri="{FF2B5EF4-FFF2-40B4-BE49-F238E27FC236}">
                <a16:creationId xmlns:a16="http://schemas.microsoft.com/office/drawing/2014/main" id="{61483AC7-0119-42FA-A212-51E00A94B324}"/>
              </a:ext>
            </a:extLst>
          </p:cNvPr>
          <p:cNvSpPr/>
          <p:nvPr/>
        </p:nvSpPr>
        <p:spPr>
          <a:xfrm>
            <a:off x="5622311" y="6052821"/>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86" name="Rectangle 185">
            <a:extLst>
              <a:ext uri="{FF2B5EF4-FFF2-40B4-BE49-F238E27FC236}">
                <a16:creationId xmlns:a16="http://schemas.microsoft.com/office/drawing/2014/main" id="{A691403F-DB23-4302-82A2-8986A3329854}"/>
              </a:ext>
            </a:extLst>
          </p:cNvPr>
          <p:cNvSpPr/>
          <p:nvPr/>
        </p:nvSpPr>
        <p:spPr>
          <a:xfrm>
            <a:off x="5507596" y="6229022"/>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87" name="Rectangle 186">
            <a:extLst>
              <a:ext uri="{FF2B5EF4-FFF2-40B4-BE49-F238E27FC236}">
                <a16:creationId xmlns:a16="http://schemas.microsoft.com/office/drawing/2014/main" id="{4365D93B-0A93-4F44-8A18-5EE3FDBD4D96}"/>
              </a:ext>
            </a:extLst>
          </p:cNvPr>
          <p:cNvSpPr/>
          <p:nvPr/>
        </p:nvSpPr>
        <p:spPr>
          <a:xfrm>
            <a:off x="5507596" y="638490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88" name="Rectangle 187">
            <a:extLst>
              <a:ext uri="{FF2B5EF4-FFF2-40B4-BE49-F238E27FC236}">
                <a16:creationId xmlns:a16="http://schemas.microsoft.com/office/drawing/2014/main" id="{BD26D7B2-0840-479E-9EAF-FBE3E04040F1}"/>
              </a:ext>
            </a:extLst>
          </p:cNvPr>
          <p:cNvSpPr/>
          <p:nvPr/>
        </p:nvSpPr>
        <p:spPr>
          <a:xfrm>
            <a:off x="5511515" y="652686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191" name="Callout: Line 190">
            <a:extLst>
              <a:ext uri="{FF2B5EF4-FFF2-40B4-BE49-F238E27FC236}">
                <a16:creationId xmlns:a16="http://schemas.microsoft.com/office/drawing/2014/main" id="{30F78CBA-3B61-4A26-A947-1A7220E9AFE2}"/>
              </a:ext>
            </a:extLst>
          </p:cNvPr>
          <p:cNvSpPr/>
          <p:nvPr/>
        </p:nvSpPr>
        <p:spPr>
          <a:xfrm>
            <a:off x="1201903" y="3281631"/>
            <a:ext cx="608612" cy="431710"/>
          </a:xfrm>
          <a:prstGeom prst="borderCallout1">
            <a:avLst>
              <a:gd name="adj1" fmla="val 165204"/>
              <a:gd name="adj2" fmla="val 130565"/>
              <a:gd name="adj3" fmla="val 104051"/>
              <a:gd name="adj4" fmla="val 6148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2F88C8"/>
                </a:solidFill>
                <a:latin typeface="Arial" pitchFamily="34" charset="0"/>
                <a:cs typeface="Arial" pitchFamily="34" charset="0"/>
              </a:rPr>
              <a:t>ACF</a:t>
            </a:r>
            <a:endParaRPr lang="fr-FR" sz="900" b="1" dirty="0">
              <a:solidFill>
                <a:srgbClr val="FF0000"/>
              </a:solidFill>
              <a:latin typeface="Arial" pitchFamily="34" charset="0"/>
              <a:cs typeface="Arial" pitchFamily="34" charset="0"/>
            </a:endParaRPr>
          </a:p>
          <a:p>
            <a:r>
              <a:rPr lang="fr-FR" sz="900" b="1" dirty="0">
                <a:solidFill>
                  <a:srgbClr val="7030A0"/>
                </a:solidFill>
                <a:latin typeface="Arial" pitchFamily="34" charset="0"/>
                <a:cs typeface="Arial" pitchFamily="34" charset="0"/>
              </a:rPr>
              <a:t>ECHO</a:t>
            </a:r>
          </a:p>
        </p:txBody>
      </p:sp>
      <p:sp>
        <p:nvSpPr>
          <p:cNvPr id="192" name="Callout: Line 191">
            <a:extLst>
              <a:ext uri="{FF2B5EF4-FFF2-40B4-BE49-F238E27FC236}">
                <a16:creationId xmlns:a16="http://schemas.microsoft.com/office/drawing/2014/main" id="{E30F28D5-63DB-478D-998F-7A07EE926768}"/>
              </a:ext>
            </a:extLst>
          </p:cNvPr>
          <p:cNvSpPr/>
          <p:nvPr/>
        </p:nvSpPr>
        <p:spPr>
          <a:xfrm>
            <a:off x="1921015" y="2273815"/>
            <a:ext cx="799898" cy="962771"/>
          </a:xfrm>
          <a:prstGeom prst="borderCallout1">
            <a:avLst>
              <a:gd name="adj1" fmla="val 180731"/>
              <a:gd name="adj2" fmla="val 110099"/>
              <a:gd name="adj3" fmla="val 104051"/>
              <a:gd name="adj4" fmla="val 6148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FF0000"/>
                </a:solidFill>
                <a:latin typeface="Arial" pitchFamily="34" charset="0"/>
                <a:cs typeface="Arial" pitchFamily="34" charset="0"/>
              </a:rPr>
              <a:t>MSP</a:t>
            </a:r>
          </a:p>
          <a:p>
            <a:r>
              <a:rPr lang="fr-FR" sz="900" b="1" dirty="0">
                <a:solidFill>
                  <a:srgbClr val="2F88C8"/>
                </a:solidFill>
                <a:latin typeface="Arial" pitchFamily="34" charset="0"/>
                <a:cs typeface="Arial" pitchFamily="34" charset="0"/>
              </a:rPr>
              <a:t>ACF</a:t>
            </a:r>
          </a:p>
          <a:p>
            <a:r>
              <a:rPr lang="fr-FR" sz="900" b="1" dirty="0">
                <a:solidFill>
                  <a:srgbClr val="2F88C8"/>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7030A0"/>
                </a:solidFill>
                <a:latin typeface="Arial" pitchFamily="34" charset="0"/>
                <a:cs typeface="Arial" pitchFamily="34" charset="0"/>
              </a:rPr>
              <a:t>ECHO</a:t>
            </a:r>
          </a:p>
          <a:p>
            <a:r>
              <a:rPr lang="fr-FR" sz="900" b="1" dirty="0">
                <a:solidFill>
                  <a:srgbClr val="7030A0"/>
                </a:solidFill>
                <a:latin typeface="Arial" pitchFamily="34" charset="0"/>
                <a:cs typeface="Arial" pitchFamily="34" charset="0"/>
              </a:rPr>
              <a:t>UNICEF</a:t>
            </a:r>
          </a:p>
        </p:txBody>
      </p:sp>
      <p:sp>
        <p:nvSpPr>
          <p:cNvPr id="193" name="Rectangle 192">
            <a:extLst>
              <a:ext uri="{FF2B5EF4-FFF2-40B4-BE49-F238E27FC236}">
                <a16:creationId xmlns:a16="http://schemas.microsoft.com/office/drawing/2014/main" id="{FDC67BEA-FEB8-4965-A373-13FB89297152}"/>
              </a:ext>
            </a:extLst>
          </p:cNvPr>
          <p:cNvSpPr/>
          <p:nvPr/>
        </p:nvSpPr>
        <p:spPr>
          <a:xfrm>
            <a:off x="5574503" y="5107159"/>
            <a:ext cx="257015" cy="130578"/>
          </a:xfrm>
          <a:prstGeom prst="rect">
            <a:avLst/>
          </a:prstGeom>
          <a:solidFill>
            <a:srgbClr val="BEC8A4"/>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94" name="Rectangle 193">
            <a:extLst>
              <a:ext uri="{FF2B5EF4-FFF2-40B4-BE49-F238E27FC236}">
                <a16:creationId xmlns:a16="http://schemas.microsoft.com/office/drawing/2014/main" id="{81897504-7A55-4A7D-9A49-94E82905C713}"/>
              </a:ext>
            </a:extLst>
          </p:cNvPr>
          <p:cNvSpPr/>
          <p:nvPr/>
        </p:nvSpPr>
        <p:spPr>
          <a:xfrm>
            <a:off x="5574503" y="5322912"/>
            <a:ext cx="257015" cy="130578"/>
          </a:xfrm>
          <a:prstGeom prst="rect">
            <a:avLst/>
          </a:prstGeom>
          <a:solidFill>
            <a:srgbClr val="9CAB75"/>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95" name="Rectangle 194">
            <a:extLst>
              <a:ext uri="{FF2B5EF4-FFF2-40B4-BE49-F238E27FC236}">
                <a16:creationId xmlns:a16="http://schemas.microsoft.com/office/drawing/2014/main" id="{32A60BAA-B42D-4817-B7DE-DF598F5212A6}"/>
              </a:ext>
            </a:extLst>
          </p:cNvPr>
          <p:cNvSpPr/>
          <p:nvPr/>
        </p:nvSpPr>
        <p:spPr>
          <a:xfrm>
            <a:off x="5574503" y="5524008"/>
            <a:ext cx="257015" cy="130578"/>
          </a:xfrm>
          <a:prstGeom prst="rect">
            <a:avLst/>
          </a:prstGeom>
          <a:solidFill>
            <a:srgbClr val="74834F"/>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96" name="Rectangle 195">
            <a:extLst>
              <a:ext uri="{FF2B5EF4-FFF2-40B4-BE49-F238E27FC236}">
                <a16:creationId xmlns:a16="http://schemas.microsoft.com/office/drawing/2014/main" id="{AB66CD8B-0CE1-473D-823B-69ED85F2D1F7}"/>
              </a:ext>
            </a:extLst>
          </p:cNvPr>
          <p:cNvSpPr/>
          <p:nvPr/>
        </p:nvSpPr>
        <p:spPr>
          <a:xfrm>
            <a:off x="5574503" y="5725104"/>
            <a:ext cx="257015" cy="130578"/>
          </a:xfrm>
          <a:prstGeom prst="rect">
            <a:avLst/>
          </a:prstGeom>
          <a:solidFill>
            <a:srgbClr val="5A653D"/>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83" name="Callout: Line 82">
            <a:extLst>
              <a:ext uri="{FF2B5EF4-FFF2-40B4-BE49-F238E27FC236}">
                <a16:creationId xmlns:a16="http://schemas.microsoft.com/office/drawing/2014/main" id="{86114334-60A9-49AA-B2EC-3FE09A2232D9}"/>
              </a:ext>
            </a:extLst>
          </p:cNvPr>
          <p:cNvSpPr/>
          <p:nvPr/>
        </p:nvSpPr>
        <p:spPr>
          <a:xfrm>
            <a:off x="574482" y="6337579"/>
            <a:ext cx="608612" cy="431710"/>
          </a:xfrm>
          <a:prstGeom prst="borderCallout1">
            <a:avLst>
              <a:gd name="adj1" fmla="val -25553"/>
              <a:gd name="adj2" fmla="val 275521"/>
              <a:gd name="adj3" fmla="val 58196"/>
              <a:gd name="adj4" fmla="val 10020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2F88C8"/>
                </a:solidFill>
                <a:latin typeface="Arial" pitchFamily="34" charset="0"/>
                <a:cs typeface="Arial" pitchFamily="34" charset="0"/>
              </a:rPr>
              <a:t>ACF</a:t>
            </a:r>
            <a:endParaRPr lang="fr-FR" sz="900" b="1" dirty="0">
              <a:solidFill>
                <a:srgbClr val="FF0000"/>
              </a:solidFill>
              <a:latin typeface="Arial" pitchFamily="34" charset="0"/>
              <a:cs typeface="Arial" pitchFamily="34" charset="0"/>
            </a:endParaRPr>
          </a:p>
          <a:p>
            <a:r>
              <a:rPr lang="fr-FR" sz="900" b="1" dirty="0">
                <a:solidFill>
                  <a:srgbClr val="7030A0"/>
                </a:solidFill>
                <a:latin typeface="Arial" pitchFamily="34" charset="0"/>
                <a:cs typeface="Arial" pitchFamily="34" charset="0"/>
              </a:rPr>
              <a:t>ECHO</a:t>
            </a:r>
          </a:p>
        </p:txBody>
      </p:sp>
      <p:sp>
        <p:nvSpPr>
          <p:cNvPr id="84" name="Callout: Line 83">
            <a:extLst>
              <a:ext uri="{FF2B5EF4-FFF2-40B4-BE49-F238E27FC236}">
                <a16:creationId xmlns:a16="http://schemas.microsoft.com/office/drawing/2014/main" id="{45A6E76D-9C9B-4EF6-B564-78E2492C7083}"/>
              </a:ext>
            </a:extLst>
          </p:cNvPr>
          <p:cNvSpPr/>
          <p:nvPr/>
        </p:nvSpPr>
        <p:spPr>
          <a:xfrm>
            <a:off x="200434" y="3429000"/>
            <a:ext cx="799779" cy="664675"/>
          </a:xfrm>
          <a:prstGeom prst="borderCallout1">
            <a:avLst>
              <a:gd name="adj1" fmla="val 158766"/>
              <a:gd name="adj2" fmla="val 178407"/>
              <a:gd name="adj3" fmla="val 104051"/>
              <a:gd name="adj4" fmla="val 6148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IAS</a:t>
            </a:r>
          </a:p>
          <a:p>
            <a:r>
              <a:rPr lang="fr-FR" sz="900" b="1" dirty="0">
                <a:solidFill>
                  <a:srgbClr val="2F88C8"/>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7030A0"/>
                </a:solidFill>
                <a:latin typeface="Arial" pitchFamily="34" charset="0"/>
                <a:cs typeface="Arial" pitchFamily="34" charset="0"/>
              </a:rPr>
              <a:t>UNICEF</a:t>
            </a:r>
          </a:p>
        </p:txBody>
      </p:sp>
      <p:sp>
        <p:nvSpPr>
          <p:cNvPr id="85" name="Callout: Line 84">
            <a:extLst>
              <a:ext uri="{FF2B5EF4-FFF2-40B4-BE49-F238E27FC236}">
                <a16:creationId xmlns:a16="http://schemas.microsoft.com/office/drawing/2014/main" id="{419C4CEB-33D1-43D0-ADBC-BAE4BC1D12FA}"/>
              </a:ext>
            </a:extLst>
          </p:cNvPr>
          <p:cNvSpPr/>
          <p:nvPr/>
        </p:nvSpPr>
        <p:spPr>
          <a:xfrm>
            <a:off x="198396" y="1815707"/>
            <a:ext cx="799779" cy="664675"/>
          </a:xfrm>
          <a:prstGeom prst="borderCallout1">
            <a:avLst>
              <a:gd name="adj1" fmla="val 71525"/>
              <a:gd name="adj2" fmla="val 124030"/>
              <a:gd name="adj3" fmla="val 52042"/>
              <a:gd name="adj4" fmla="val 97737"/>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Alima</a:t>
            </a:r>
          </a:p>
          <a:p>
            <a:r>
              <a:rPr lang="fr-FR" sz="900" b="1" dirty="0">
                <a:solidFill>
                  <a:srgbClr val="2F88C8"/>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7030A0"/>
                </a:solidFill>
                <a:latin typeface="Arial" pitchFamily="34" charset="0"/>
                <a:cs typeface="Arial" pitchFamily="34" charset="0"/>
              </a:rPr>
              <a:t>UNICEF</a:t>
            </a:r>
          </a:p>
        </p:txBody>
      </p:sp>
      <p:sp>
        <p:nvSpPr>
          <p:cNvPr id="86" name="Callout: Line 85">
            <a:extLst>
              <a:ext uri="{FF2B5EF4-FFF2-40B4-BE49-F238E27FC236}">
                <a16:creationId xmlns:a16="http://schemas.microsoft.com/office/drawing/2014/main" id="{4D58C245-5512-4761-A1F0-0D0CDFBCE038}"/>
              </a:ext>
            </a:extLst>
          </p:cNvPr>
          <p:cNvSpPr/>
          <p:nvPr/>
        </p:nvSpPr>
        <p:spPr>
          <a:xfrm>
            <a:off x="5072421" y="3826296"/>
            <a:ext cx="799779" cy="664675"/>
          </a:xfrm>
          <a:prstGeom prst="borderCallout1">
            <a:avLst>
              <a:gd name="adj1" fmla="val 130245"/>
              <a:gd name="adj2" fmla="val -94873"/>
              <a:gd name="adj3" fmla="val 82241"/>
              <a:gd name="adj4" fmla="val 571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IAS</a:t>
            </a:r>
          </a:p>
          <a:p>
            <a:r>
              <a:rPr lang="fr-FR" sz="900" b="1" dirty="0">
                <a:solidFill>
                  <a:srgbClr val="2F88C8"/>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7030A0"/>
                </a:solidFill>
                <a:latin typeface="Arial" pitchFamily="34" charset="0"/>
                <a:cs typeface="Arial" pitchFamily="34" charset="0"/>
              </a:rPr>
              <a:t>UNICEF</a:t>
            </a:r>
          </a:p>
        </p:txBody>
      </p:sp>
      <p:sp>
        <p:nvSpPr>
          <p:cNvPr id="87" name="Callout: Line 86">
            <a:extLst>
              <a:ext uri="{FF2B5EF4-FFF2-40B4-BE49-F238E27FC236}">
                <a16:creationId xmlns:a16="http://schemas.microsoft.com/office/drawing/2014/main" id="{F13CC342-68D4-41CE-86BA-FC9682DCEA55}"/>
              </a:ext>
            </a:extLst>
          </p:cNvPr>
          <p:cNvSpPr/>
          <p:nvPr/>
        </p:nvSpPr>
        <p:spPr>
          <a:xfrm>
            <a:off x="4042622" y="5750824"/>
            <a:ext cx="943005" cy="664675"/>
          </a:xfrm>
          <a:prstGeom prst="borderCallout1">
            <a:avLst>
              <a:gd name="adj1" fmla="val 130245"/>
              <a:gd name="adj2" fmla="val -94873"/>
              <a:gd name="adj3" fmla="val 82241"/>
              <a:gd name="adj4" fmla="val 571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err="1">
                <a:solidFill>
                  <a:srgbClr val="FF0000"/>
                </a:solidFill>
                <a:latin typeface="Arial" pitchFamily="34" charset="0"/>
                <a:cs typeface="Arial" pitchFamily="34" charset="0"/>
              </a:rPr>
              <a:t>WorldVision</a:t>
            </a:r>
            <a:endParaRPr lang="fr-FR" sz="900" b="1" dirty="0">
              <a:solidFill>
                <a:srgbClr val="FF0000"/>
              </a:solidFill>
              <a:latin typeface="Arial" pitchFamily="34" charset="0"/>
              <a:cs typeface="Arial" pitchFamily="34" charset="0"/>
            </a:endParaRPr>
          </a:p>
          <a:p>
            <a:r>
              <a:rPr lang="fr-FR" sz="900" b="1" dirty="0">
                <a:solidFill>
                  <a:srgbClr val="2F88C8"/>
                </a:solidFill>
                <a:latin typeface="Arial" pitchFamily="34" charset="0"/>
                <a:cs typeface="Arial" pitchFamily="34" charset="0"/>
              </a:rPr>
              <a:t>UNICEF</a:t>
            </a:r>
            <a:endParaRPr lang="fr-FR" sz="900" b="1" dirty="0">
              <a:solidFill>
                <a:srgbClr val="FF0000"/>
              </a:solidFill>
              <a:latin typeface="Arial" pitchFamily="34" charset="0"/>
              <a:cs typeface="Arial" pitchFamily="34" charset="0"/>
            </a:endParaRPr>
          </a:p>
          <a:p>
            <a:r>
              <a:rPr lang="fr-FR" sz="900" b="1" dirty="0">
                <a:solidFill>
                  <a:srgbClr val="7030A0"/>
                </a:solidFill>
                <a:latin typeface="Arial" pitchFamily="34" charset="0"/>
                <a:cs typeface="Arial" pitchFamily="34" charset="0"/>
              </a:rPr>
              <a:t>UNICEF</a:t>
            </a:r>
          </a:p>
        </p:txBody>
      </p:sp>
      <p:sp>
        <p:nvSpPr>
          <p:cNvPr id="88" name="TextBox 87">
            <a:extLst>
              <a:ext uri="{FF2B5EF4-FFF2-40B4-BE49-F238E27FC236}">
                <a16:creationId xmlns:a16="http://schemas.microsoft.com/office/drawing/2014/main" id="{8307423E-3F09-4443-8A3C-E2BEA5FF09AE}"/>
              </a:ext>
            </a:extLst>
          </p:cNvPr>
          <p:cNvSpPr txBox="1"/>
          <p:nvPr/>
        </p:nvSpPr>
        <p:spPr>
          <a:xfrm>
            <a:off x="7506542" y="5160395"/>
            <a:ext cx="3698801" cy="1028143"/>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7 provinces.</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Bahr El Ghazel a la plus </a:t>
            </a:r>
            <a:r>
              <a:rPr lang="en-US" sz="1100" dirty="0" err="1">
                <a:solidFill>
                  <a:srgbClr val="000000"/>
                </a:solidFill>
                <a:latin typeface="Arial" pitchFamily="34" charset="0"/>
                <a:cs typeface="Arial" pitchFamily="34" charset="0"/>
              </a:rPr>
              <a:t>grande</a:t>
            </a:r>
            <a:r>
              <a:rPr lang="en-US" sz="1100" dirty="0">
                <a:solidFill>
                  <a:srgbClr val="000000"/>
                </a:solidFill>
                <a:latin typeface="Arial" pitchFamily="34" charset="0"/>
                <a:cs typeface="Arial" pitchFamily="34" charset="0"/>
              </a:rPr>
              <a:t> presence de parties </a:t>
            </a:r>
            <a:r>
              <a:rPr lang="en-US" sz="1100" dirty="0" err="1">
                <a:solidFill>
                  <a:srgbClr val="000000"/>
                </a:solidFill>
                <a:latin typeface="Arial" pitchFamily="34" charset="0"/>
                <a:cs typeface="Arial" pitchFamily="34" charset="0"/>
              </a:rPr>
              <a:t>prenantes</a:t>
            </a:r>
            <a:r>
              <a:rPr lang="en-US" sz="1100" dirty="0">
                <a:solidFill>
                  <a:srgbClr val="000000"/>
                </a:solidFill>
                <a:latin typeface="Arial" pitchFamily="34" charset="0"/>
                <a:cs typeface="Arial" pitchFamily="34" charset="0"/>
              </a:rPr>
              <a:t> avec </a:t>
            </a:r>
            <a:r>
              <a:rPr lang="en-US" sz="1100" dirty="0" err="1">
                <a:solidFill>
                  <a:srgbClr val="000000"/>
                </a:solidFill>
                <a:latin typeface="Arial" pitchFamily="34" charset="0"/>
                <a:cs typeface="Arial" pitchFamily="34" charset="0"/>
              </a:rPr>
              <a:t>seulement</a:t>
            </a:r>
            <a:r>
              <a:rPr lang="en-US" sz="1100" dirty="0">
                <a:solidFill>
                  <a:srgbClr val="000000"/>
                </a:solidFill>
                <a:latin typeface="Arial" pitchFamily="34" charset="0"/>
                <a:cs typeface="Arial" pitchFamily="34" charset="0"/>
              </a:rPr>
              <a:t> 4 </a:t>
            </a:r>
            <a:r>
              <a:rPr lang="en-US" sz="1100" dirty="0" err="1">
                <a:solidFill>
                  <a:srgbClr val="000000"/>
                </a:solidFill>
                <a:latin typeface="Arial" pitchFamily="34" charset="0"/>
                <a:cs typeface="Arial" pitchFamily="34" charset="0"/>
              </a:rPr>
              <a:t>intervenants</a:t>
            </a:r>
            <a:r>
              <a:rPr lang="en-US" sz="1100" dirty="0">
                <a:solidFill>
                  <a:srgbClr val="000000"/>
                </a:solidFill>
                <a:latin typeface="Arial" pitchFamily="34" charset="0"/>
                <a:cs typeface="Arial" pitchFamily="34" charset="0"/>
              </a:rPr>
              <a:t>.</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Ndjamena et </a:t>
            </a:r>
            <a:r>
              <a:rPr lang="en-US" sz="1100" dirty="0" err="1">
                <a:solidFill>
                  <a:srgbClr val="000000"/>
                </a:solidFill>
                <a:latin typeface="Arial" pitchFamily="34" charset="0"/>
                <a:cs typeface="Arial" pitchFamily="34" charset="0"/>
              </a:rPr>
              <a:t>Ouaddai</a:t>
            </a:r>
            <a:r>
              <a:rPr lang="en-US" sz="1100" dirty="0">
                <a:solidFill>
                  <a:srgbClr val="000000"/>
                </a:solidFill>
                <a:latin typeface="Arial" pitchFamily="34" charset="0"/>
                <a:cs typeface="Arial" pitchFamily="34" charset="0"/>
              </a:rPr>
              <a:t> </a:t>
            </a:r>
            <a:r>
              <a:rPr lang="fr-FR" sz="1100" dirty="0">
                <a:solidFill>
                  <a:srgbClr val="000000"/>
                </a:solidFill>
                <a:latin typeface="Arial" pitchFamily="34" charset="0"/>
                <a:cs typeface="Arial" pitchFamily="34" charset="0"/>
              </a:rPr>
              <a:t>ont les couvertures de groupe cible les plus </a:t>
            </a:r>
            <a:r>
              <a:rPr lang="fr-FR" sz="1100" dirty="0" err="1">
                <a:solidFill>
                  <a:srgbClr val="000000"/>
                </a:solidFill>
                <a:latin typeface="Arial" pitchFamily="34" charset="0"/>
                <a:cs typeface="Arial" pitchFamily="34" charset="0"/>
              </a:rPr>
              <a:t>elevées</a:t>
            </a:r>
            <a:r>
              <a:rPr lang="fr-FR" sz="1100" dirty="0">
                <a:solidFill>
                  <a:srgbClr val="000000"/>
                </a:solidFill>
                <a:latin typeface="Arial" pitchFamily="34" charset="0"/>
                <a:cs typeface="Arial" pitchFamily="34" charset="0"/>
              </a:rPr>
              <a:t>.</a:t>
            </a:r>
            <a:r>
              <a:rPr lang="en-US" sz="1100" dirty="0">
                <a:solidFill>
                  <a:srgbClr val="000000"/>
                </a:solidFill>
                <a:latin typeface="Arial" pitchFamily="34" charset="0"/>
                <a:cs typeface="Arial" pitchFamily="34" charset="0"/>
              </a:rPr>
              <a:t>.</a:t>
            </a:r>
          </a:p>
        </p:txBody>
      </p:sp>
      <p:pic>
        <p:nvPicPr>
          <p:cNvPr id="89" name="Picture 88" descr="A screenshot of a cell phone&#10;&#10;Description generated with high confidence">
            <a:extLst>
              <a:ext uri="{FF2B5EF4-FFF2-40B4-BE49-F238E27FC236}">
                <a16:creationId xmlns:a16="http://schemas.microsoft.com/office/drawing/2014/main" id="{992DC1FA-85D6-4E83-9094-EA16A37EFB21}"/>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2527036731"/>
      </p:ext>
    </p:extLst>
  </p:cSld>
  <p:clrMapOvr>
    <a:overrideClrMapping bg1="lt1" tx1="dk1" bg2="lt2" tx2="dk2" accent1="accent1" accent2="accent2" accent3="accent3" accent4="accent4" accent5="accent5" accent6="accent6" hlink="hlink" folHlink="folHlink"/>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8" name="Callout: Line 267">
            <a:extLst>
              <a:ext uri="{FF2B5EF4-FFF2-40B4-BE49-F238E27FC236}">
                <a16:creationId xmlns:a16="http://schemas.microsoft.com/office/drawing/2014/main" id="{06160345-ECF1-4700-BC97-BA56AAE31A6D}"/>
              </a:ext>
            </a:extLst>
          </p:cNvPr>
          <p:cNvSpPr/>
          <p:nvPr/>
        </p:nvSpPr>
        <p:spPr>
          <a:xfrm>
            <a:off x="30450" y="1390216"/>
            <a:ext cx="873675" cy="1298274"/>
          </a:xfrm>
          <a:prstGeom prst="borderCallout1">
            <a:avLst>
              <a:gd name="adj1" fmla="val 79841"/>
              <a:gd name="adj2" fmla="val 98402"/>
              <a:gd name="adj3" fmla="val 75471"/>
              <a:gd name="adj4" fmla="val 12948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Alima</a:t>
            </a:r>
          </a:p>
          <a:p>
            <a:r>
              <a:rPr lang="fr-FR" sz="900" b="1" dirty="0">
                <a:solidFill>
                  <a:srgbClr val="FF0000"/>
                </a:solidFill>
                <a:latin typeface="Arial" pitchFamily="34" charset="0"/>
                <a:cs typeface="Arial" pitchFamily="34" charset="0"/>
              </a:rPr>
              <a:t>Oxfam</a:t>
            </a:r>
          </a:p>
          <a:p>
            <a:r>
              <a:rPr lang="fr-FR" sz="900" b="1" dirty="0">
                <a:solidFill>
                  <a:srgbClr val="FF0000"/>
                </a:solidFill>
                <a:latin typeface="Arial" pitchFamily="34" charset="0"/>
                <a:cs typeface="Arial" pitchFamily="34" charset="0"/>
              </a:rPr>
              <a:t>Alerte Sante</a:t>
            </a:r>
          </a:p>
          <a:p>
            <a:r>
              <a:rPr lang="fr-FR" sz="900" b="1" dirty="0">
                <a:solidFill>
                  <a:srgbClr val="2F88C8"/>
                </a:solidFill>
                <a:latin typeface="Arial" pitchFamily="34" charset="0"/>
                <a:cs typeface="Arial" pitchFamily="34" charset="0"/>
              </a:rPr>
              <a:t>Alerte Sante</a:t>
            </a:r>
          </a:p>
          <a:p>
            <a:r>
              <a:rPr lang="fr-FR" sz="900" b="1" dirty="0">
                <a:solidFill>
                  <a:srgbClr val="2F88C8"/>
                </a:solidFill>
                <a:latin typeface="Arial" pitchFamily="34" charset="0"/>
                <a:cs typeface="Arial" pitchFamily="34" charset="0"/>
              </a:rPr>
              <a:t>Alima</a:t>
            </a:r>
          </a:p>
          <a:p>
            <a:r>
              <a:rPr lang="fr-FR" sz="900" b="1" dirty="0">
                <a:solidFill>
                  <a:srgbClr val="2F88C8"/>
                </a:solidFill>
                <a:latin typeface="Arial" pitchFamily="34" charset="0"/>
                <a:cs typeface="Arial" pitchFamily="34" charset="0"/>
              </a:rPr>
              <a:t>UNICEF</a:t>
            </a:r>
          </a:p>
          <a:p>
            <a:r>
              <a:rPr lang="fr-FR" sz="900" b="1" dirty="0">
                <a:solidFill>
                  <a:srgbClr val="2F88C8"/>
                </a:solidFill>
                <a:latin typeface="Arial" pitchFamily="34" charset="0"/>
                <a:cs typeface="Arial" pitchFamily="34" charset="0"/>
              </a:rPr>
              <a:t>Oxfam</a:t>
            </a:r>
          </a:p>
          <a:p>
            <a:r>
              <a:rPr lang="fr-FR" sz="900" b="1" dirty="0">
                <a:solidFill>
                  <a:srgbClr val="7030A0"/>
                </a:solidFill>
                <a:latin typeface="Arial" pitchFamily="34" charset="0"/>
                <a:cs typeface="Arial" pitchFamily="34" charset="0"/>
              </a:rPr>
              <a:t>UNICEF</a:t>
            </a:r>
          </a:p>
          <a:p>
            <a:r>
              <a:rPr lang="fr-FR" sz="900" b="1" dirty="0">
                <a:solidFill>
                  <a:srgbClr val="7030A0"/>
                </a:solidFill>
                <a:latin typeface="Arial" pitchFamily="34" charset="0"/>
                <a:cs typeface="Arial" pitchFamily="34" charset="0"/>
              </a:rPr>
              <a:t>SIDA</a:t>
            </a:r>
          </a:p>
        </p:txBody>
      </p:sp>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926243" y="1800010"/>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878461" y="4648669"/>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929606311"/>
              </p:ext>
            </p:extLst>
          </p:nvPr>
        </p:nvGraphicFramePr>
        <p:xfrm>
          <a:off x="7907439" y="2316988"/>
          <a:ext cx="1371028" cy="2231165"/>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295605">
                <a:tc>
                  <a:txBody>
                    <a:bodyPr/>
                    <a:lstStyle/>
                    <a:p>
                      <a:pPr algn="ctr" rtl="0" fontAlgn="b"/>
                      <a:r>
                        <a:rPr lang="fr-FR" sz="1050" b="0" i="0" u="none" strike="noStrike" dirty="0">
                          <a:solidFill>
                            <a:schemeClr val="bg1"/>
                          </a:solidFill>
                          <a:effectLst/>
                          <a:latin typeface="Arial" panose="020B0604020202020204" pitchFamily="34" charset="0"/>
                        </a:rPr>
                        <a:t>Bahr El Ghazel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309360754"/>
                  </a:ext>
                </a:extLst>
              </a:tr>
              <a:tr h="295605">
                <a:tc>
                  <a:txBody>
                    <a:bodyPr/>
                    <a:lstStyle/>
                    <a:p>
                      <a:pPr algn="ctr" rtl="0" fontAlgn="b"/>
                      <a:r>
                        <a:rPr lang="fr-FR" sz="1050" b="0" i="0" u="none" strike="noStrike" dirty="0" err="1">
                          <a:solidFill>
                            <a:schemeClr val="bg1"/>
                          </a:solidFill>
                          <a:effectLst/>
                          <a:latin typeface="Arial" panose="020B0604020202020204" pitchFamily="34" charset="0"/>
                        </a:rPr>
                        <a:t>Batha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00607135"/>
                  </a:ext>
                </a:extLst>
              </a:tr>
              <a:tr h="327991">
                <a:tc>
                  <a:txBody>
                    <a:bodyPr/>
                    <a:lstStyle/>
                    <a:p>
                      <a:pPr algn="ctr" rtl="0" fontAlgn="b"/>
                      <a:r>
                        <a:rPr lang="fr-FR" sz="1050" b="0" i="0" u="none" strike="noStrike" dirty="0" err="1">
                          <a:solidFill>
                            <a:schemeClr val="bg1"/>
                          </a:solidFill>
                          <a:effectLst/>
                          <a:latin typeface="Arial" panose="020B0604020202020204" pitchFamily="34" charset="0"/>
                        </a:rPr>
                        <a:t>Guera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161229091"/>
                  </a:ext>
                </a:extLst>
              </a:tr>
              <a:tr h="327991">
                <a:tc>
                  <a:txBody>
                    <a:bodyPr/>
                    <a:lstStyle/>
                    <a:p>
                      <a:pPr algn="ctr" rtl="0" fontAlgn="b"/>
                      <a:r>
                        <a:rPr lang="fr-FR" sz="1050" b="0" i="0" u="none" strike="noStrike" dirty="0">
                          <a:solidFill>
                            <a:schemeClr val="bg1"/>
                          </a:solidFill>
                          <a:effectLst/>
                          <a:latin typeface="Arial" panose="020B0604020202020204" pitchFamily="34" charset="0"/>
                        </a:rPr>
                        <a:t>Kanem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42918415"/>
                  </a:ext>
                </a:extLst>
              </a:tr>
              <a:tr h="327991">
                <a:tc>
                  <a:txBody>
                    <a:bodyPr/>
                    <a:lstStyle/>
                    <a:p>
                      <a:pPr algn="ctr" rtl="0" fontAlgn="b"/>
                      <a:r>
                        <a:rPr lang="fr-FR" sz="1050" b="0" i="0" u="none" strike="noStrike" dirty="0">
                          <a:solidFill>
                            <a:schemeClr val="bg1"/>
                          </a:solidFill>
                          <a:effectLst/>
                          <a:latin typeface="Arial" panose="020B0604020202020204" pitchFamily="34" charset="0"/>
                        </a:rPr>
                        <a:t>Lac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903264519"/>
                  </a:ext>
                </a:extLst>
              </a:tr>
              <a:tr h="327991">
                <a:tc>
                  <a:txBody>
                    <a:bodyPr/>
                    <a:lstStyle/>
                    <a:p>
                      <a:pPr algn="ctr" rtl="0" fontAlgn="b"/>
                      <a:r>
                        <a:rPr lang="fr-FR" sz="1050" b="0" i="0" u="none" strike="noStrike" dirty="0">
                          <a:solidFill>
                            <a:schemeClr val="bg1"/>
                          </a:solidFill>
                          <a:effectLst/>
                          <a:latin typeface="Arial" panose="020B0604020202020204" pitchFamily="34" charset="0"/>
                        </a:rPr>
                        <a:t>Logone Occidental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357755378"/>
                  </a:ext>
                </a:extLst>
              </a:tr>
              <a:tr h="327991">
                <a:tc>
                  <a:txBody>
                    <a:bodyPr/>
                    <a:lstStyle/>
                    <a:p>
                      <a:pPr algn="ctr" rtl="0" fontAlgn="b"/>
                      <a:r>
                        <a:rPr lang="fr-FR" sz="1050" b="0" i="0" u="none" strike="noStrike" dirty="0">
                          <a:solidFill>
                            <a:schemeClr val="bg1"/>
                          </a:solidFill>
                          <a:effectLst/>
                          <a:latin typeface="Arial" panose="020B0604020202020204" pitchFamily="34" charset="0"/>
                        </a:rPr>
                        <a:t>Logone Oriental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17532910"/>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1518251791"/>
              </p:ext>
            </p:extLst>
          </p:nvPr>
        </p:nvGraphicFramePr>
        <p:xfrm>
          <a:off x="9664707" y="2315072"/>
          <a:ext cx="1260556" cy="2222075"/>
        </p:xfrm>
        <a:graphic>
          <a:graphicData uri="http://schemas.openxmlformats.org/drawingml/2006/table">
            <a:tbl>
              <a:tblPr firstRow="1" bandRow="1">
                <a:tableStyleId>{5C22544A-7EE6-4342-B048-85BDC9FD1C3A}</a:tableStyleId>
              </a:tblPr>
              <a:tblGrid>
                <a:gridCol w="1260556">
                  <a:extLst>
                    <a:ext uri="{9D8B030D-6E8A-4147-A177-3AD203B41FA5}">
                      <a16:colId xmlns:a16="http://schemas.microsoft.com/office/drawing/2014/main" val="3815968776"/>
                    </a:ext>
                  </a:extLst>
                </a:gridCol>
              </a:tblGrid>
              <a:tr h="251306">
                <a:tc>
                  <a:txBody>
                    <a:bodyPr/>
                    <a:lstStyle/>
                    <a:p>
                      <a:pPr algn="ctr" rtl="0" fontAlgn="b"/>
                      <a:r>
                        <a:rPr lang="fr-FR" sz="1050" b="0" i="0" u="none" strike="noStrike" dirty="0">
                          <a:solidFill>
                            <a:schemeClr val="tx1"/>
                          </a:solidFill>
                          <a:effectLst/>
                          <a:latin typeface="Arial" panose="020B0604020202020204" pitchFamily="34" charset="0"/>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572184272"/>
                  </a:ext>
                </a:extLst>
              </a:tr>
              <a:tr h="332939">
                <a:tc>
                  <a:txBody>
                    <a:bodyPr/>
                    <a:lstStyle/>
                    <a:p>
                      <a:pPr algn="ctr" rtl="0" fontAlgn="b"/>
                      <a:r>
                        <a:rPr lang="fr-FR" sz="1050" b="0" i="0" u="none" strike="noStrike" dirty="0">
                          <a:solidFill>
                            <a:schemeClr val="tx1"/>
                          </a:solidFill>
                          <a:effectLst/>
                          <a:latin typeface="Arial" panose="020B0604020202020204" pitchFamily="34" charset="0"/>
                        </a:rPr>
                        <a:t>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0607135"/>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94211784"/>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2.8%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046398198"/>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38.3%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182651579"/>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255892912"/>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6.4%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140243250"/>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518717" y="4631006"/>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000" dirty="0">
                <a:solidFill>
                  <a:prstClr val="white"/>
                </a:solidFill>
                <a:latin typeface="Arial" panose="020B0604020202020204" pitchFamily="34" charset="0"/>
                <a:cs typeface="Arial" panose="020B0604020202020204" pitchFamily="34" charset="0"/>
              </a:rPr>
              <a:t>11.3%</a:t>
            </a:r>
            <a:endPar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9" name="Title 1">
            <a:extLst>
              <a:ext uri="{FF2B5EF4-FFF2-40B4-BE49-F238E27FC236}">
                <a16:creationId xmlns:a16="http://schemas.microsoft.com/office/drawing/2014/main" id="{617DAF27-177B-4806-9BDE-2AE666950074}"/>
              </a:ext>
            </a:extLst>
          </p:cNvPr>
          <p:cNvSpPr txBox="1">
            <a:spLocks/>
          </p:cNvSpPr>
          <p:nvPr/>
        </p:nvSpPr>
        <p:spPr>
          <a:xfrm>
            <a:off x="429655" y="278563"/>
            <a:ext cx="11332690" cy="582398"/>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eaLnBrk="1" fontAlgn="b" hangingPunct="1">
              <a:spcBef>
                <a:spcPts val="0"/>
              </a:spcBef>
              <a:spcAft>
                <a:spcPts val="0"/>
              </a:spcAft>
              <a:defRPr/>
            </a:pPr>
            <a:r>
              <a:rPr lang="fr-FR" sz="2000" dirty="0">
                <a:cs typeface="Arial" pitchFamily="34" charset="0"/>
              </a:rPr>
              <a:t>Quels sont les intervenants appuyant la distribution des kits WASH? (1/2)</a:t>
            </a:r>
            <a:br>
              <a:rPr lang="fr-FR" sz="3200" dirty="0">
                <a:cs typeface="Arial" pitchFamily="34" charset="0"/>
              </a:rPr>
            </a:br>
            <a:r>
              <a:rPr lang="fr-FR" sz="1400" dirty="0">
                <a:solidFill>
                  <a:srgbClr val="0070C0"/>
                </a:solidFill>
                <a:cs typeface="Arial" pitchFamily="34" charset="0"/>
              </a:rPr>
              <a:t>Cette action est menée par le MSP et MEEP, et appuyée par 10 exécutants dans les provinces</a:t>
            </a: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978118" y="1124813"/>
            <a:ext cx="5218697"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a:t>
            </a:r>
            <a:r>
              <a:rPr lang="fr-FR" sz="1200" b="1" dirty="0">
                <a:latin typeface="Arial" pitchFamily="34" charset="0"/>
                <a:cs typeface="Arial" pitchFamily="34" charset="0"/>
              </a:rPr>
              <a:t>la distribution des kits WASH</a:t>
            </a:r>
          </a:p>
        </p:txBody>
      </p:sp>
      <p:sp>
        <p:nvSpPr>
          <p:cNvPr id="112" name="Rectangle 111">
            <a:extLst>
              <a:ext uri="{FF2B5EF4-FFF2-40B4-BE49-F238E27FC236}">
                <a16:creationId xmlns:a16="http://schemas.microsoft.com/office/drawing/2014/main" id="{EC718F9A-1E43-4BA9-9EF6-2CDB72D21D54}"/>
              </a:ext>
            </a:extLst>
          </p:cNvPr>
          <p:cNvSpPr/>
          <p:nvPr/>
        </p:nvSpPr>
        <p:spPr>
          <a:xfrm>
            <a:off x="9557410" y="1789192"/>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Enfants dans le programme PCIMA</a:t>
            </a:r>
          </a:p>
        </p:txBody>
      </p:sp>
      <p:grpSp>
        <p:nvGrpSpPr>
          <p:cNvPr id="122" name="Group 121">
            <a:extLst>
              <a:ext uri="{FF2B5EF4-FFF2-40B4-BE49-F238E27FC236}">
                <a16:creationId xmlns:a16="http://schemas.microsoft.com/office/drawing/2014/main" id="{4FF60730-954E-4B50-8B70-3F51F82AB930}"/>
              </a:ext>
            </a:extLst>
          </p:cNvPr>
          <p:cNvGrpSpPr/>
          <p:nvPr/>
        </p:nvGrpSpPr>
        <p:grpSpPr>
          <a:xfrm>
            <a:off x="1035201" y="1825943"/>
            <a:ext cx="3827413" cy="4559653"/>
            <a:chOff x="603749" y="1565476"/>
            <a:chExt cx="3827413" cy="4559653"/>
          </a:xfrm>
        </p:grpSpPr>
        <p:grpSp>
          <p:nvGrpSpPr>
            <p:cNvPr id="123" name="Group 342">
              <a:extLst>
                <a:ext uri="{FF2B5EF4-FFF2-40B4-BE49-F238E27FC236}">
                  <a16:creationId xmlns:a16="http://schemas.microsoft.com/office/drawing/2014/main" id="{E1769900-5093-49F5-855B-F9CD888B25F9}"/>
                </a:ext>
              </a:extLst>
            </p:cNvPr>
            <p:cNvGrpSpPr>
              <a:grpSpLocks/>
            </p:cNvGrpSpPr>
            <p:nvPr/>
          </p:nvGrpSpPr>
          <p:grpSpPr bwMode="auto">
            <a:xfrm>
              <a:off x="603749" y="1565476"/>
              <a:ext cx="3827413" cy="4559653"/>
              <a:chOff x="4202687" y="1333501"/>
              <a:chExt cx="3978143" cy="5166215"/>
            </a:xfrm>
          </p:grpSpPr>
          <p:grpSp>
            <p:nvGrpSpPr>
              <p:cNvPr id="129" name="Group 5">
                <a:extLst>
                  <a:ext uri="{FF2B5EF4-FFF2-40B4-BE49-F238E27FC236}">
                    <a16:creationId xmlns:a16="http://schemas.microsoft.com/office/drawing/2014/main" id="{CBEDC70B-890E-4000-B14B-5717B28743CA}"/>
                  </a:ext>
                </a:extLst>
              </p:cNvPr>
              <p:cNvGrpSpPr>
                <a:grpSpLocks noChangeAspect="1"/>
              </p:cNvGrpSpPr>
              <p:nvPr/>
            </p:nvGrpSpPr>
            <p:grpSpPr bwMode="auto">
              <a:xfrm>
                <a:off x="4278259" y="1333501"/>
                <a:ext cx="3902571" cy="5166215"/>
                <a:chOff x="3081647" y="794776"/>
                <a:chExt cx="4311254" cy="5704263"/>
              </a:xfrm>
            </p:grpSpPr>
            <p:sp>
              <p:nvSpPr>
                <p:cNvPr id="153" name="Freeform 8">
                  <a:extLst>
                    <a:ext uri="{FF2B5EF4-FFF2-40B4-BE49-F238E27FC236}">
                      <a16:creationId xmlns:a16="http://schemas.microsoft.com/office/drawing/2014/main" id="{298939B9-5086-409F-815F-A5A7A15E7AFB}"/>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BEC8A4"/>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4" name="Freeform 10">
                  <a:extLst>
                    <a:ext uri="{FF2B5EF4-FFF2-40B4-BE49-F238E27FC236}">
                      <a16:creationId xmlns:a16="http://schemas.microsoft.com/office/drawing/2014/main" id="{78002FB2-18AD-4913-BD7E-94C5D0FD7E2D}"/>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rgbClr val="BEC8A4"/>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12">
                  <a:extLst>
                    <a:ext uri="{FF2B5EF4-FFF2-40B4-BE49-F238E27FC236}">
                      <a16:creationId xmlns:a16="http://schemas.microsoft.com/office/drawing/2014/main" id="{020786CF-93ED-45F2-BB77-B94CB13DBB75}"/>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14">
                  <a:extLst>
                    <a:ext uri="{FF2B5EF4-FFF2-40B4-BE49-F238E27FC236}">
                      <a16:creationId xmlns:a16="http://schemas.microsoft.com/office/drawing/2014/main" id="{749D76D3-694C-4694-BF16-F94CB4599AD7}"/>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16">
                  <a:extLst>
                    <a:ext uri="{FF2B5EF4-FFF2-40B4-BE49-F238E27FC236}">
                      <a16:creationId xmlns:a16="http://schemas.microsoft.com/office/drawing/2014/main" id="{9CE12738-6B6A-494A-A48A-913939975E48}"/>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8" name="Freeform 20">
                  <a:extLst>
                    <a:ext uri="{FF2B5EF4-FFF2-40B4-BE49-F238E27FC236}">
                      <a16:creationId xmlns:a16="http://schemas.microsoft.com/office/drawing/2014/main" id="{E5CA02ED-EE4D-48D2-8532-22D14C77C03A}"/>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22">
                  <a:extLst>
                    <a:ext uri="{FF2B5EF4-FFF2-40B4-BE49-F238E27FC236}">
                      <a16:creationId xmlns:a16="http://schemas.microsoft.com/office/drawing/2014/main" id="{D8B40181-6810-4589-B6D4-4406A6BAE036}"/>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rgbClr val="9CAB7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25">
                  <a:extLst>
                    <a:ext uri="{FF2B5EF4-FFF2-40B4-BE49-F238E27FC236}">
                      <a16:creationId xmlns:a16="http://schemas.microsoft.com/office/drawing/2014/main" id="{B9118346-16EA-4E8A-8798-FF6379EBC315}"/>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1" name="Freeform 26">
                  <a:extLst>
                    <a:ext uri="{FF2B5EF4-FFF2-40B4-BE49-F238E27FC236}">
                      <a16:creationId xmlns:a16="http://schemas.microsoft.com/office/drawing/2014/main" id="{F7F1EEBA-32AA-4ECA-B4DC-B8C6F5E7C7D9}"/>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BEC8A4"/>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2" name="Freeform 29">
                  <a:extLst>
                    <a:ext uri="{FF2B5EF4-FFF2-40B4-BE49-F238E27FC236}">
                      <a16:creationId xmlns:a16="http://schemas.microsoft.com/office/drawing/2014/main" id="{7DDD9861-321E-4BF9-A6C6-1BB105D62768}"/>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5A653D"/>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3" name="Freeform 30">
                  <a:extLst>
                    <a:ext uri="{FF2B5EF4-FFF2-40B4-BE49-F238E27FC236}">
                      <a16:creationId xmlns:a16="http://schemas.microsoft.com/office/drawing/2014/main" id="{CC01AD40-578F-46C2-B6F5-DC6E981D1AB1}"/>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rgbClr val="BEC8A4"/>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4" name="Freeform 33">
                  <a:extLst>
                    <a:ext uri="{FF2B5EF4-FFF2-40B4-BE49-F238E27FC236}">
                      <a16:creationId xmlns:a16="http://schemas.microsoft.com/office/drawing/2014/main" id="{CD6EF414-1C44-481A-A692-BC5CBBCF54F1}"/>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BEC8A4"/>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5" name="Freeform 35">
                  <a:extLst>
                    <a:ext uri="{FF2B5EF4-FFF2-40B4-BE49-F238E27FC236}">
                      <a16:creationId xmlns:a16="http://schemas.microsoft.com/office/drawing/2014/main" id="{654B6BC8-4106-4C24-9BBD-54CF1B26A933}"/>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rgbClr val="BEC8A4"/>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6" name="Freeform 36">
                  <a:extLst>
                    <a:ext uri="{FF2B5EF4-FFF2-40B4-BE49-F238E27FC236}">
                      <a16:creationId xmlns:a16="http://schemas.microsoft.com/office/drawing/2014/main" id="{626C6B45-7C2F-4DC7-83A9-11D9416439E8}"/>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7" name="Freeform 38">
                  <a:extLst>
                    <a:ext uri="{FF2B5EF4-FFF2-40B4-BE49-F238E27FC236}">
                      <a16:creationId xmlns:a16="http://schemas.microsoft.com/office/drawing/2014/main" id="{7EE5D724-D75C-47A8-B52F-00547C54E8E3}"/>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8" name="Freeform 40">
                  <a:extLst>
                    <a:ext uri="{FF2B5EF4-FFF2-40B4-BE49-F238E27FC236}">
                      <a16:creationId xmlns:a16="http://schemas.microsoft.com/office/drawing/2014/main" id="{B03B3E21-6B01-4F31-BA62-536813343BF3}"/>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rgbClr val="BEC8A4"/>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9" name="Freeform 42">
                  <a:extLst>
                    <a:ext uri="{FF2B5EF4-FFF2-40B4-BE49-F238E27FC236}">
                      <a16:creationId xmlns:a16="http://schemas.microsoft.com/office/drawing/2014/main" id="{06149668-DCD1-42CE-B177-24FF1983A85B}"/>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74834F"/>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0" name="Freeform 44">
                  <a:extLst>
                    <a:ext uri="{FF2B5EF4-FFF2-40B4-BE49-F238E27FC236}">
                      <a16:creationId xmlns:a16="http://schemas.microsoft.com/office/drawing/2014/main" id="{93D1592F-281B-4807-AF38-E129431A2E49}"/>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1" name="Freeform 46">
                  <a:extLst>
                    <a:ext uri="{FF2B5EF4-FFF2-40B4-BE49-F238E27FC236}">
                      <a16:creationId xmlns:a16="http://schemas.microsoft.com/office/drawing/2014/main" id="{C18417CA-E0A6-476E-BD9F-326BF2EE8257}"/>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2" name="Freeform 48">
                  <a:extLst>
                    <a:ext uri="{FF2B5EF4-FFF2-40B4-BE49-F238E27FC236}">
                      <a16:creationId xmlns:a16="http://schemas.microsoft.com/office/drawing/2014/main" id="{584EB348-40BA-4942-8708-605B51ECC33C}"/>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rgbClr val="BEC8A4"/>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3" name="Freeform 50">
                  <a:extLst>
                    <a:ext uri="{FF2B5EF4-FFF2-40B4-BE49-F238E27FC236}">
                      <a16:creationId xmlns:a16="http://schemas.microsoft.com/office/drawing/2014/main" id="{15328BC8-0C5A-4046-ABF7-6FBD0A3B7CAD}"/>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74" name="Freeform 53">
                  <a:extLst>
                    <a:ext uri="{FF2B5EF4-FFF2-40B4-BE49-F238E27FC236}">
                      <a16:creationId xmlns:a16="http://schemas.microsoft.com/office/drawing/2014/main" id="{3E96EABF-6798-488A-A77E-CAA9D943A499}"/>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5" name="Freeform 54">
                  <a:extLst>
                    <a:ext uri="{FF2B5EF4-FFF2-40B4-BE49-F238E27FC236}">
                      <a16:creationId xmlns:a16="http://schemas.microsoft.com/office/drawing/2014/main" id="{B4FB7CBD-C152-4A39-B8F5-D323770E6D5C}"/>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BEC8A4"/>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6" name="Freeform 53">
                  <a:extLst>
                    <a:ext uri="{FF2B5EF4-FFF2-40B4-BE49-F238E27FC236}">
                      <a16:creationId xmlns:a16="http://schemas.microsoft.com/office/drawing/2014/main" id="{AE2B32C6-45E1-4183-A202-35509533DA8F}"/>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9CAB75"/>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30" name="Rectangle 30">
                <a:extLst>
                  <a:ext uri="{FF2B5EF4-FFF2-40B4-BE49-F238E27FC236}">
                    <a16:creationId xmlns:a16="http://schemas.microsoft.com/office/drawing/2014/main" id="{3EB81048-77C2-43C6-8BFD-79B4B99651F3}"/>
                  </a:ext>
                </a:extLst>
              </p:cNvPr>
              <p:cNvSpPr>
                <a:spLocks noChangeArrowheads="1"/>
              </p:cNvSpPr>
              <p:nvPr/>
            </p:nvSpPr>
            <p:spPr bwMode="auto">
              <a:xfrm>
                <a:off x="4639271" y="6129488"/>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Logone</a:t>
                </a:r>
                <a:r>
                  <a:rPr lang="en-US" altLang="en-US" sz="800" b="1" dirty="0">
                    <a:latin typeface="+mj-lt"/>
                  </a:rPr>
                  <a:t> Occidental</a:t>
                </a:r>
              </a:p>
            </p:txBody>
          </p:sp>
          <p:sp>
            <p:nvSpPr>
              <p:cNvPr id="131" name="Rectangle 30">
                <a:extLst>
                  <a:ext uri="{FF2B5EF4-FFF2-40B4-BE49-F238E27FC236}">
                    <a16:creationId xmlns:a16="http://schemas.microsoft.com/office/drawing/2014/main" id="{89F604E6-A36F-4F39-A7F0-E60B527FCB25}"/>
                  </a:ext>
                </a:extLst>
              </p:cNvPr>
              <p:cNvSpPr>
                <a:spLocks noChangeArrowheads="1"/>
              </p:cNvSpPr>
              <p:nvPr/>
            </p:nvSpPr>
            <p:spPr bwMode="auto">
              <a:xfrm>
                <a:off x="5965651" y="5982030"/>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solidFill>
                      <a:schemeClr val="bg1"/>
                    </a:solidFill>
                    <a:latin typeface="+mj-lt"/>
                  </a:rPr>
                  <a:t>Mandoul</a:t>
                </a:r>
                <a:endParaRPr lang="en-US" altLang="en-US" sz="800" b="1" dirty="0">
                  <a:solidFill>
                    <a:schemeClr val="bg1"/>
                  </a:solidFill>
                  <a:latin typeface="+mj-lt"/>
                </a:endParaRPr>
              </a:p>
            </p:txBody>
          </p:sp>
          <p:sp>
            <p:nvSpPr>
              <p:cNvPr id="132" name="Rectangle 30">
                <a:extLst>
                  <a:ext uri="{FF2B5EF4-FFF2-40B4-BE49-F238E27FC236}">
                    <a16:creationId xmlns:a16="http://schemas.microsoft.com/office/drawing/2014/main" id="{60855343-EEEA-45D2-81A2-D357F20C374A}"/>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33" name="Rectangle 30">
                <a:extLst>
                  <a:ext uri="{FF2B5EF4-FFF2-40B4-BE49-F238E27FC236}">
                    <a16:creationId xmlns:a16="http://schemas.microsoft.com/office/drawing/2014/main" id="{6C48B446-0396-4D93-AB8C-E328AB7E0C9C}"/>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34" name="Rectangle 30">
                <a:extLst>
                  <a:ext uri="{FF2B5EF4-FFF2-40B4-BE49-F238E27FC236}">
                    <a16:creationId xmlns:a16="http://schemas.microsoft.com/office/drawing/2014/main" id="{876A27ED-ED41-4631-BD02-69D26ED20CD6}"/>
                  </a:ext>
                </a:extLst>
              </p:cNvPr>
              <p:cNvSpPr>
                <a:spLocks noChangeArrowheads="1"/>
              </p:cNvSpPr>
              <p:nvPr/>
            </p:nvSpPr>
            <p:spPr bwMode="auto">
              <a:xfrm>
                <a:off x="5580297" y="5763600"/>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solidFill>
                      <a:schemeClr val="bg1"/>
                    </a:solidFill>
                    <a:latin typeface="+mj-lt"/>
                  </a:rPr>
                  <a:t>Tandjilé</a:t>
                </a:r>
                <a:endParaRPr lang="en-US" altLang="en-US" sz="800" b="1" dirty="0">
                  <a:solidFill>
                    <a:schemeClr val="bg1"/>
                  </a:solidFill>
                  <a:latin typeface="+mj-lt"/>
                </a:endParaRPr>
              </a:p>
            </p:txBody>
          </p:sp>
          <p:sp>
            <p:nvSpPr>
              <p:cNvPr id="135" name="Rectangle 30">
                <a:extLst>
                  <a:ext uri="{FF2B5EF4-FFF2-40B4-BE49-F238E27FC236}">
                    <a16:creationId xmlns:a16="http://schemas.microsoft.com/office/drawing/2014/main" id="{E51AD651-396B-4A82-B64C-60347E124A0C}"/>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36" name="Rectangle 30">
                <a:extLst>
                  <a:ext uri="{FF2B5EF4-FFF2-40B4-BE49-F238E27FC236}">
                    <a16:creationId xmlns:a16="http://schemas.microsoft.com/office/drawing/2014/main" id="{FB9E0C1F-A500-4D3F-A970-0B9FF039FAFD}"/>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37" name="Rectangle 30">
                <a:extLst>
                  <a:ext uri="{FF2B5EF4-FFF2-40B4-BE49-F238E27FC236}">
                    <a16:creationId xmlns:a16="http://schemas.microsoft.com/office/drawing/2014/main" id="{2BFEB400-2D7A-4578-8053-F1789F3FC28B}"/>
                  </a:ext>
                </a:extLst>
              </p:cNvPr>
              <p:cNvSpPr>
                <a:spLocks noChangeArrowheads="1"/>
              </p:cNvSpPr>
              <p:nvPr/>
            </p:nvSpPr>
            <p:spPr bwMode="auto">
              <a:xfrm>
                <a:off x="4376576" y="1872581"/>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38" name="Rectangle 30">
                <a:extLst>
                  <a:ext uri="{FF2B5EF4-FFF2-40B4-BE49-F238E27FC236}">
                    <a16:creationId xmlns:a16="http://schemas.microsoft.com/office/drawing/2014/main" id="{2B09FCAF-3F81-445C-AC8E-C5A74D2EA4E6}"/>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39" name="Rectangle 30">
                <a:extLst>
                  <a:ext uri="{FF2B5EF4-FFF2-40B4-BE49-F238E27FC236}">
                    <a16:creationId xmlns:a16="http://schemas.microsoft.com/office/drawing/2014/main" id="{651243A3-4B71-4783-A97D-AB81892AA823}"/>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40" name="Rectangle 30">
                <a:extLst>
                  <a:ext uri="{FF2B5EF4-FFF2-40B4-BE49-F238E27FC236}">
                    <a16:creationId xmlns:a16="http://schemas.microsoft.com/office/drawing/2014/main" id="{80399DB4-7362-4612-9B78-3AF3565E0318}"/>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41" name="Rectangle 30">
                <a:extLst>
                  <a:ext uri="{FF2B5EF4-FFF2-40B4-BE49-F238E27FC236}">
                    <a16:creationId xmlns:a16="http://schemas.microsoft.com/office/drawing/2014/main" id="{B2EF2A1D-6110-4966-AB03-2C4695408233}"/>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42" name="Rectangle 30">
                <a:extLst>
                  <a:ext uri="{FF2B5EF4-FFF2-40B4-BE49-F238E27FC236}">
                    <a16:creationId xmlns:a16="http://schemas.microsoft.com/office/drawing/2014/main" id="{C221D6E5-98FD-4055-B807-D5E91E408942}"/>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43" name="Rectangle 30">
                <a:extLst>
                  <a:ext uri="{FF2B5EF4-FFF2-40B4-BE49-F238E27FC236}">
                    <a16:creationId xmlns:a16="http://schemas.microsoft.com/office/drawing/2014/main" id="{1378395D-2CAE-4EB1-82C7-CE5E80F6CC2B}"/>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44" name="Rectangle 30">
                <a:extLst>
                  <a:ext uri="{FF2B5EF4-FFF2-40B4-BE49-F238E27FC236}">
                    <a16:creationId xmlns:a16="http://schemas.microsoft.com/office/drawing/2014/main" id="{354AF001-086B-4E5A-9746-9D7DC39C2D4A}"/>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45" name="Rectangle 30">
                <a:extLst>
                  <a:ext uri="{FF2B5EF4-FFF2-40B4-BE49-F238E27FC236}">
                    <a16:creationId xmlns:a16="http://schemas.microsoft.com/office/drawing/2014/main" id="{F79B9619-9EDF-4001-8E87-D41DE3D77B74}"/>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46" name="Rectangle 30">
                <a:extLst>
                  <a:ext uri="{FF2B5EF4-FFF2-40B4-BE49-F238E27FC236}">
                    <a16:creationId xmlns:a16="http://schemas.microsoft.com/office/drawing/2014/main" id="{0B18F2F2-3B21-4351-A5F2-E5645E6536D5}"/>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47" name="Rectangle 30">
                <a:extLst>
                  <a:ext uri="{FF2B5EF4-FFF2-40B4-BE49-F238E27FC236}">
                    <a16:creationId xmlns:a16="http://schemas.microsoft.com/office/drawing/2014/main" id="{BB4A9132-DC20-4847-B8DE-5A5AD38A847C}"/>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48" name="Rectangle 30">
                <a:extLst>
                  <a:ext uri="{FF2B5EF4-FFF2-40B4-BE49-F238E27FC236}">
                    <a16:creationId xmlns:a16="http://schemas.microsoft.com/office/drawing/2014/main" id="{764F2364-2B92-4B26-A62B-C504B76FB341}"/>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49" name="Rectangle 30">
                <a:extLst>
                  <a:ext uri="{FF2B5EF4-FFF2-40B4-BE49-F238E27FC236}">
                    <a16:creationId xmlns:a16="http://schemas.microsoft.com/office/drawing/2014/main" id="{FBBA0C4E-2480-440C-B766-A5F45989F5FD}"/>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50" name="Rectangle 30">
                <a:extLst>
                  <a:ext uri="{FF2B5EF4-FFF2-40B4-BE49-F238E27FC236}">
                    <a16:creationId xmlns:a16="http://schemas.microsoft.com/office/drawing/2014/main" id="{ACF46E16-0F95-42E1-93BC-DBCD37B8EDA2}"/>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51" name="Rectangle 30">
                <a:extLst>
                  <a:ext uri="{FF2B5EF4-FFF2-40B4-BE49-F238E27FC236}">
                    <a16:creationId xmlns:a16="http://schemas.microsoft.com/office/drawing/2014/main" id="{5E9AFAFB-8A42-4AAD-A4A3-7D1D7F9A0A67}"/>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52" name="Rectangle 30">
                <a:extLst>
                  <a:ext uri="{FF2B5EF4-FFF2-40B4-BE49-F238E27FC236}">
                    <a16:creationId xmlns:a16="http://schemas.microsoft.com/office/drawing/2014/main" id="{24995DFB-090D-40BC-90F0-B9845FAE6673}"/>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25" name="Straight Connector 124">
              <a:extLst>
                <a:ext uri="{FF2B5EF4-FFF2-40B4-BE49-F238E27FC236}">
                  <a16:creationId xmlns:a16="http://schemas.microsoft.com/office/drawing/2014/main" id="{806E43D9-22A3-42ED-85E8-8FD0DD73D221}"/>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F481BCAE-499A-43E7-8AB3-97B2E46C5867}"/>
                </a:ext>
              </a:extLst>
            </p:cNvPr>
            <p:cNvCxnSpPr>
              <a:cxnSpLocks/>
              <a:endCxn id="163" idx="27"/>
            </p:cNvCxnSpPr>
            <p:nvPr/>
          </p:nvCxnSpPr>
          <p:spPr>
            <a:xfrm flipV="1">
              <a:off x="1605574" y="5858763"/>
              <a:ext cx="169608" cy="97244"/>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472266F8-7315-4B9E-A153-DC774CE6DD37}"/>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91" name="Rectangle 190">
            <a:extLst>
              <a:ext uri="{FF2B5EF4-FFF2-40B4-BE49-F238E27FC236}">
                <a16:creationId xmlns:a16="http://schemas.microsoft.com/office/drawing/2014/main" id="{02556E27-BEC4-429A-9AB0-C603CB8D544B}"/>
              </a:ext>
            </a:extLst>
          </p:cNvPr>
          <p:cNvSpPr/>
          <p:nvPr/>
        </p:nvSpPr>
        <p:spPr>
          <a:xfrm>
            <a:off x="5559445" y="4886123"/>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92" name="TextBox 191">
            <a:extLst>
              <a:ext uri="{FF2B5EF4-FFF2-40B4-BE49-F238E27FC236}">
                <a16:creationId xmlns:a16="http://schemas.microsoft.com/office/drawing/2014/main" id="{B6277CE8-8B9C-4768-A042-0136F24A7546}"/>
              </a:ext>
            </a:extLst>
          </p:cNvPr>
          <p:cNvSpPr txBox="1"/>
          <p:nvPr/>
        </p:nvSpPr>
        <p:spPr>
          <a:xfrm>
            <a:off x="5883341" y="5117224"/>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93" name="TextBox 192">
            <a:extLst>
              <a:ext uri="{FF2B5EF4-FFF2-40B4-BE49-F238E27FC236}">
                <a16:creationId xmlns:a16="http://schemas.microsoft.com/office/drawing/2014/main" id="{758BBBD4-375E-4C9F-8725-187CB71CA093}"/>
              </a:ext>
            </a:extLst>
          </p:cNvPr>
          <p:cNvSpPr txBox="1"/>
          <p:nvPr/>
        </p:nvSpPr>
        <p:spPr>
          <a:xfrm>
            <a:off x="5883343" y="5328962"/>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94" name="TextBox 193">
            <a:extLst>
              <a:ext uri="{FF2B5EF4-FFF2-40B4-BE49-F238E27FC236}">
                <a16:creationId xmlns:a16="http://schemas.microsoft.com/office/drawing/2014/main" id="{171A2BAE-E09A-4070-9F2A-7AAE19981F56}"/>
              </a:ext>
            </a:extLst>
          </p:cNvPr>
          <p:cNvSpPr txBox="1"/>
          <p:nvPr/>
        </p:nvSpPr>
        <p:spPr>
          <a:xfrm>
            <a:off x="5883343" y="5503849"/>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95" name="TextBox 194">
            <a:extLst>
              <a:ext uri="{FF2B5EF4-FFF2-40B4-BE49-F238E27FC236}">
                <a16:creationId xmlns:a16="http://schemas.microsoft.com/office/drawing/2014/main" id="{B6C25ADB-6078-4E71-8E92-C130A2D4F828}"/>
              </a:ext>
            </a:extLst>
          </p:cNvPr>
          <p:cNvSpPr txBox="1"/>
          <p:nvPr/>
        </p:nvSpPr>
        <p:spPr>
          <a:xfrm>
            <a:off x="5883343" y="5678736"/>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96" name="Rectangle 195">
            <a:extLst>
              <a:ext uri="{FF2B5EF4-FFF2-40B4-BE49-F238E27FC236}">
                <a16:creationId xmlns:a16="http://schemas.microsoft.com/office/drawing/2014/main" id="{F90CA38D-5595-43EB-9CDC-7E2CE8D06A04}"/>
              </a:ext>
            </a:extLst>
          </p:cNvPr>
          <p:cNvSpPr/>
          <p:nvPr/>
        </p:nvSpPr>
        <p:spPr>
          <a:xfrm>
            <a:off x="5538127" y="6007684"/>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97" name="Rectangle 196">
            <a:extLst>
              <a:ext uri="{FF2B5EF4-FFF2-40B4-BE49-F238E27FC236}">
                <a16:creationId xmlns:a16="http://schemas.microsoft.com/office/drawing/2014/main" id="{4396F95F-9FF1-4EEF-8F06-C4C4A775A8C2}"/>
              </a:ext>
            </a:extLst>
          </p:cNvPr>
          <p:cNvSpPr/>
          <p:nvPr/>
        </p:nvSpPr>
        <p:spPr>
          <a:xfrm>
            <a:off x="5622311" y="6052821"/>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98" name="Rectangle 197">
            <a:extLst>
              <a:ext uri="{FF2B5EF4-FFF2-40B4-BE49-F238E27FC236}">
                <a16:creationId xmlns:a16="http://schemas.microsoft.com/office/drawing/2014/main" id="{6CDDDFE6-0F34-4725-889C-5CC3D1CD5D1C}"/>
              </a:ext>
            </a:extLst>
          </p:cNvPr>
          <p:cNvSpPr/>
          <p:nvPr/>
        </p:nvSpPr>
        <p:spPr>
          <a:xfrm>
            <a:off x="5507596" y="6229022"/>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99" name="Rectangle 198">
            <a:extLst>
              <a:ext uri="{FF2B5EF4-FFF2-40B4-BE49-F238E27FC236}">
                <a16:creationId xmlns:a16="http://schemas.microsoft.com/office/drawing/2014/main" id="{916A4096-B3AE-47F6-903D-690601077E29}"/>
              </a:ext>
            </a:extLst>
          </p:cNvPr>
          <p:cNvSpPr/>
          <p:nvPr/>
        </p:nvSpPr>
        <p:spPr>
          <a:xfrm>
            <a:off x="5507596" y="638490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200" name="Rectangle 199">
            <a:extLst>
              <a:ext uri="{FF2B5EF4-FFF2-40B4-BE49-F238E27FC236}">
                <a16:creationId xmlns:a16="http://schemas.microsoft.com/office/drawing/2014/main" id="{08D7875E-E25E-4D94-9579-096292EA891C}"/>
              </a:ext>
            </a:extLst>
          </p:cNvPr>
          <p:cNvSpPr/>
          <p:nvPr/>
        </p:nvSpPr>
        <p:spPr>
          <a:xfrm>
            <a:off x="5511515" y="652686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201" name="Rectangle 200">
            <a:extLst>
              <a:ext uri="{FF2B5EF4-FFF2-40B4-BE49-F238E27FC236}">
                <a16:creationId xmlns:a16="http://schemas.microsoft.com/office/drawing/2014/main" id="{206071AC-9625-4AA9-87CA-582EC0D4C7F3}"/>
              </a:ext>
            </a:extLst>
          </p:cNvPr>
          <p:cNvSpPr/>
          <p:nvPr/>
        </p:nvSpPr>
        <p:spPr>
          <a:xfrm>
            <a:off x="5574503" y="5107159"/>
            <a:ext cx="257015" cy="130578"/>
          </a:xfrm>
          <a:prstGeom prst="rect">
            <a:avLst/>
          </a:prstGeom>
          <a:solidFill>
            <a:srgbClr val="BEC8A4"/>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202" name="Rectangle 201">
            <a:extLst>
              <a:ext uri="{FF2B5EF4-FFF2-40B4-BE49-F238E27FC236}">
                <a16:creationId xmlns:a16="http://schemas.microsoft.com/office/drawing/2014/main" id="{AD23AF30-0811-42CF-AAA0-C1767D01D736}"/>
              </a:ext>
            </a:extLst>
          </p:cNvPr>
          <p:cNvSpPr/>
          <p:nvPr/>
        </p:nvSpPr>
        <p:spPr>
          <a:xfrm>
            <a:off x="5574503" y="5322912"/>
            <a:ext cx="257015" cy="130578"/>
          </a:xfrm>
          <a:prstGeom prst="rect">
            <a:avLst/>
          </a:prstGeom>
          <a:solidFill>
            <a:srgbClr val="9CAB75"/>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203" name="Rectangle 202">
            <a:extLst>
              <a:ext uri="{FF2B5EF4-FFF2-40B4-BE49-F238E27FC236}">
                <a16:creationId xmlns:a16="http://schemas.microsoft.com/office/drawing/2014/main" id="{0403FEBF-0B87-4BFC-A102-C1C71B047AA3}"/>
              </a:ext>
            </a:extLst>
          </p:cNvPr>
          <p:cNvSpPr/>
          <p:nvPr/>
        </p:nvSpPr>
        <p:spPr>
          <a:xfrm>
            <a:off x="5574503" y="5524008"/>
            <a:ext cx="257015" cy="130578"/>
          </a:xfrm>
          <a:prstGeom prst="rect">
            <a:avLst/>
          </a:prstGeom>
          <a:solidFill>
            <a:srgbClr val="74834F"/>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204" name="Rectangle 203">
            <a:extLst>
              <a:ext uri="{FF2B5EF4-FFF2-40B4-BE49-F238E27FC236}">
                <a16:creationId xmlns:a16="http://schemas.microsoft.com/office/drawing/2014/main" id="{C77B1E13-B9EC-4C4F-B314-65E9275EC3E6}"/>
              </a:ext>
            </a:extLst>
          </p:cNvPr>
          <p:cNvSpPr/>
          <p:nvPr/>
        </p:nvSpPr>
        <p:spPr>
          <a:xfrm>
            <a:off x="5574503" y="5725104"/>
            <a:ext cx="257015" cy="130578"/>
          </a:xfrm>
          <a:prstGeom prst="rect">
            <a:avLst/>
          </a:prstGeom>
          <a:solidFill>
            <a:srgbClr val="5A653D"/>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257" name="Callout: Line 256">
            <a:extLst>
              <a:ext uri="{FF2B5EF4-FFF2-40B4-BE49-F238E27FC236}">
                <a16:creationId xmlns:a16="http://schemas.microsoft.com/office/drawing/2014/main" id="{CAF8FC97-6CC0-4F46-A85D-BBA689CD9E43}"/>
              </a:ext>
            </a:extLst>
          </p:cNvPr>
          <p:cNvSpPr/>
          <p:nvPr/>
        </p:nvSpPr>
        <p:spPr>
          <a:xfrm>
            <a:off x="2370077" y="4474187"/>
            <a:ext cx="468936" cy="223689"/>
          </a:xfrm>
          <a:prstGeom prst="borderCallout1">
            <a:avLst>
              <a:gd name="adj1" fmla="val 93504"/>
              <a:gd name="adj2" fmla="val 92911"/>
              <a:gd name="adj3" fmla="val 104051"/>
              <a:gd name="adj4" fmla="val 6148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endParaRPr lang="fr-FR" sz="900" b="1" dirty="0">
              <a:solidFill>
                <a:srgbClr val="7030A0"/>
              </a:solidFill>
              <a:latin typeface="Arial" pitchFamily="34" charset="0"/>
              <a:cs typeface="Arial" pitchFamily="34" charset="0"/>
            </a:endParaRPr>
          </a:p>
        </p:txBody>
      </p:sp>
      <p:sp>
        <p:nvSpPr>
          <p:cNvPr id="258" name="Callout: Line 257">
            <a:extLst>
              <a:ext uri="{FF2B5EF4-FFF2-40B4-BE49-F238E27FC236}">
                <a16:creationId xmlns:a16="http://schemas.microsoft.com/office/drawing/2014/main" id="{C0FA3AF8-879D-4496-B5E1-0F6ED4B65D2A}"/>
              </a:ext>
            </a:extLst>
          </p:cNvPr>
          <p:cNvSpPr/>
          <p:nvPr/>
        </p:nvSpPr>
        <p:spPr>
          <a:xfrm>
            <a:off x="2954121" y="4553695"/>
            <a:ext cx="675589" cy="204201"/>
          </a:xfrm>
          <a:prstGeom prst="borderCallout1">
            <a:avLst>
              <a:gd name="adj1" fmla="val 102086"/>
              <a:gd name="adj2" fmla="val 88350"/>
              <a:gd name="adj3" fmla="val 104051"/>
              <a:gd name="adj4" fmla="val 6148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ASRADD</a:t>
            </a:r>
            <a:endParaRPr lang="fr-FR" sz="900" b="1" dirty="0">
              <a:solidFill>
                <a:srgbClr val="7030A0"/>
              </a:solidFill>
              <a:latin typeface="Arial" pitchFamily="34" charset="0"/>
              <a:cs typeface="Arial" pitchFamily="34" charset="0"/>
            </a:endParaRPr>
          </a:p>
        </p:txBody>
      </p:sp>
      <p:sp>
        <p:nvSpPr>
          <p:cNvPr id="259" name="Callout: Line 258">
            <a:extLst>
              <a:ext uri="{FF2B5EF4-FFF2-40B4-BE49-F238E27FC236}">
                <a16:creationId xmlns:a16="http://schemas.microsoft.com/office/drawing/2014/main" id="{CD418A87-9E1F-4BF3-A87A-5BC4A62082EB}"/>
              </a:ext>
            </a:extLst>
          </p:cNvPr>
          <p:cNvSpPr/>
          <p:nvPr/>
        </p:nvSpPr>
        <p:spPr>
          <a:xfrm>
            <a:off x="4230150" y="5655132"/>
            <a:ext cx="693970" cy="616179"/>
          </a:xfrm>
          <a:prstGeom prst="borderCallout1">
            <a:avLst>
              <a:gd name="adj1" fmla="val -12633"/>
              <a:gd name="adj2" fmla="val -117982"/>
              <a:gd name="adj3" fmla="val 49906"/>
              <a:gd name="adj4" fmla="val 4507"/>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ASRADD</a:t>
            </a:r>
          </a:p>
          <a:p>
            <a:r>
              <a:rPr lang="fr-FR" sz="900" b="1" dirty="0">
                <a:solidFill>
                  <a:srgbClr val="2F88C8"/>
                </a:solidFill>
                <a:latin typeface="Arial" pitchFamily="34" charset="0"/>
                <a:cs typeface="Arial" pitchFamily="34" charset="0"/>
              </a:rPr>
              <a:t>Care</a:t>
            </a:r>
          </a:p>
          <a:p>
            <a:r>
              <a:rPr lang="fr-FR" sz="900" b="1" dirty="0">
                <a:solidFill>
                  <a:srgbClr val="2F88C8"/>
                </a:solidFill>
                <a:latin typeface="Arial" pitchFamily="34" charset="0"/>
                <a:cs typeface="Arial" pitchFamily="34" charset="0"/>
              </a:rPr>
              <a:t>Oxfam</a:t>
            </a:r>
          </a:p>
          <a:p>
            <a:r>
              <a:rPr lang="fr-FR" sz="900" b="1" dirty="0">
                <a:solidFill>
                  <a:srgbClr val="7030A0"/>
                </a:solidFill>
                <a:latin typeface="Arial" pitchFamily="34" charset="0"/>
                <a:cs typeface="Arial" pitchFamily="34" charset="0"/>
              </a:rPr>
              <a:t>UE</a:t>
            </a:r>
          </a:p>
        </p:txBody>
      </p:sp>
      <p:sp>
        <p:nvSpPr>
          <p:cNvPr id="261" name="Callout: Line 260">
            <a:extLst>
              <a:ext uri="{FF2B5EF4-FFF2-40B4-BE49-F238E27FC236}">
                <a16:creationId xmlns:a16="http://schemas.microsoft.com/office/drawing/2014/main" id="{03E369FD-C11B-4F5F-B5D3-7112B65EDC14}"/>
              </a:ext>
            </a:extLst>
          </p:cNvPr>
          <p:cNvSpPr/>
          <p:nvPr/>
        </p:nvSpPr>
        <p:spPr>
          <a:xfrm>
            <a:off x="39830" y="2877213"/>
            <a:ext cx="1656014" cy="1837913"/>
          </a:xfrm>
          <a:prstGeom prst="borderCallout1">
            <a:avLst>
              <a:gd name="adj1" fmla="val 96272"/>
              <a:gd name="adj2" fmla="val 107636"/>
              <a:gd name="adj3" fmla="val 98313"/>
              <a:gd name="adj4" fmla="val 9978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Alima</a:t>
            </a:r>
          </a:p>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International </a:t>
            </a:r>
            <a:r>
              <a:rPr lang="fr-FR" sz="900" b="1" dirty="0" err="1">
                <a:solidFill>
                  <a:srgbClr val="FF0000"/>
                </a:solidFill>
                <a:latin typeface="Arial" pitchFamily="34" charset="0"/>
                <a:cs typeface="Arial" pitchFamily="34" charset="0"/>
              </a:rPr>
              <a:t>Aid</a:t>
            </a:r>
            <a:r>
              <a:rPr lang="fr-FR" sz="900" b="1" dirty="0">
                <a:solidFill>
                  <a:srgbClr val="FF0000"/>
                </a:solidFill>
                <a:latin typeface="Arial" pitchFamily="34" charset="0"/>
                <a:cs typeface="Arial" pitchFamily="34" charset="0"/>
              </a:rPr>
              <a:t> Services</a:t>
            </a:r>
          </a:p>
          <a:p>
            <a:r>
              <a:rPr lang="fr-FR" sz="900" b="1" dirty="0">
                <a:solidFill>
                  <a:srgbClr val="FF0000"/>
                </a:solidFill>
                <a:latin typeface="Arial" pitchFamily="34" charset="0"/>
                <a:cs typeface="Arial" pitchFamily="34" charset="0"/>
              </a:rPr>
              <a:t>Oxfam</a:t>
            </a:r>
          </a:p>
          <a:p>
            <a:r>
              <a:rPr lang="fr-FR" sz="900" b="1" dirty="0">
                <a:solidFill>
                  <a:srgbClr val="FF0000"/>
                </a:solidFill>
                <a:latin typeface="Arial" pitchFamily="34" charset="0"/>
                <a:cs typeface="Arial" pitchFamily="34" charset="0"/>
              </a:rPr>
              <a:t>Alerte Sante</a:t>
            </a:r>
          </a:p>
          <a:p>
            <a:r>
              <a:rPr lang="fr-FR" sz="900" b="1" dirty="0">
                <a:solidFill>
                  <a:srgbClr val="2F88C8"/>
                </a:solidFill>
                <a:latin typeface="Arial" pitchFamily="34" charset="0"/>
                <a:cs typeface="Arial" pitchFamily="34" charset="0"/>
              </a:rPr>
              <a:t>Alerte Sante</a:t>
            </a:r>
          </a:p>
          <a:p>
            <a:r>
              <a:rPr lang="fr-FR" sz="900" b="1" dirty="0">
                <a:solidFill>
                  <a:srgbClr val="2F88C8"/>
                </a:solidFill>
                <a:latin typeface="Arial" pitchFamily="34" charset="0"/>
                <a:cs typeface="Arial" pitchFamily="34" charset="0"/>
              </a:rPr>
              <a:t>Alima</a:t>
            </a:r>
          </a:p>
          <a:p>
            <a:r>
              <a:rPr lang="fr-FR" sz="900" b="1" dirty="0">
                <a:solidFill>
                  <a:srgbClr val="2F88C8"/>
                </a:solidFill>
                <a:latin typeface="Arial" pitchFamily="34" charset="0"/>
                <a:cs typeface="Arial" pitchFamily="34" charset="0"/>
              </a:rPr>
              <a:t>MSP</a:t>
            </a:r>
          </a:p>
          <a:p>
            <a:r>
              <a:rPr lang="fr-FR" sz="900" b="1" dirty="0">
                <a:solidFill>
                  <a:srgbClr val="2F88C8"/>
                </a:solidFill>
                <a:latin typeface="Arial" pitchFamily="34" charset="0"/>
                <a:cs typeface="Arial" pitchFamily="34" charset="0"/>
              </a:rPr>
              <a:t>Oxfam</a:t>
            </a:r>
          </a:p>
          <a:p>
            <a:r>
              <a:rPr lang="fr-FR" sz="900" b="1" dirty="0">
                <a:solidFill>
                  <a:srgbClr val="7030A0"/>
                </a:solidFill>
                <a:latin typeface="Arial" pitchFamily="34" charset="0"/>
                <a:cs typeface="Arial" pitchFamily="34" charset="0"/>
              </a:rPr>
              <a:t>BMZ</a:t>
            </a:r>
          </a:p>
          <a:p>
            <a:r>
              <a:rPr lang="fr-FR" sz="900" b="1" dirty="0">
                <a:solidFill>
                  <a:srgbClr val="7030A0"/>
                </a:solidFill>
                <a:latin typeface="Arial" pitchFamily="34" charset="0"/>
                <a:cs typeface="Arial" pitchFamily="34" charset="0"/>
              </a:rPr>
              <a:t>UNICEF</a:t>
            </a:r>
          </a:p>
          <a:p>
            <a:r>
              <a:rPr lang="fr-FR" sz="900" b="1" dirty="0">
                <a:solidFill>
                  <a:srgbClr val="7030A0"/>
                </a:solidFill>
                <a:latin typeface="Arial" pitchFamily="34" charset="0"/>
                <a:cs typeface="Arial" pitchFamily="34" charset="0"/>
              </a:rPr>
              <a:t>OFDA</a:t>
            </a:r>
          </a:p>
          <a:p>
            <a:r>
              <a:rPr lang="fr-FR" sz="900" b="1" dirty="0">
                <a:solidFill>
                  <a:srgbClr val="7030A0"/>
                </a:solidFill>
                <a:latin typeface="Arial" pitchFamily="34" charset="0"/>
                <a:cs typeface="Arial" pitchFamily="34" charset="0"/>
              </a:rPr>
              <a:t>SIDA</a:t>
            </a:r>
          </a:p>
        </p:txBody>
      </p:sp>
      <p:sp>
        <p:nvSpPr>
          <p:cNvPr id="260" name="Callout: Line 259">
            <a:extLst>
              <a:ext uri="{FF2B5EF4-FFF2-40B4-BE49-F238E27FC236}">
                <a16:creationId xmlns:a16="http://schemas.microsoft.com/office/drawing/2014/main" id="{6EEF6C9A-B224-4DC6-B659-C6BC2BE72074}"/>
              </a:ext>
            </a:extLst>
          </p:cNvPr>
          <p:cNvSpPr/>
          <p:nvPr/>
        </p:nvSpPr>
        <p:spPr>
          <a:xfrm>
            <a:off x="1415032" y="3387669"/>
            <a:ext cx="608612" cy="431710"/>
          </a:xfrm>
          <a:prstGeom prst="borderCallout1">
            <a:avLst>
              <a:gd name="adj1" fmla="val 141817"/>
              <a:gd name="adj2" fmla="val 80945"/>
              <a:gd name="adj3" fmla="val 104051"/>
              <a:gd name="adj4" fmla="val 6148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2F88C8"/>
                </a:solidFill>
                <a:latin typeface="Arial" pitchFamily="34" charset="0"/>
                <a:cs typeface="Arial" pitchFamily="34" charset="0"/>
              </a:rPr>
              <a:t>ACF</a:t>
            </a:r>
            <a:endParaRPr lang="fr-FR" sz="900" b="1" dirty="0">
              <a:solidFill>
                <a:srgbClr val="FF0000"/>
              </a:solidFill>
              <a:latin typeface="Arial" pitchFamily="34" charset="0"/>
              <a:cs typeface="Arial" pitchFamily="34" charset="0"/>
            </a:endParaRPr>
          </a:p>
          <a:p>
            <a:r>
              <a:rPr lang="fr-FR" sz="900" b="1" dirty="0">
                <a:solidFill>
                  <a:srgbClr val="7030A0"/>
                </a:solidFill>
                <a:latin typeface="Arial" pitchFamily="34" charset="0"/>
                <a:cs typeface="Arial" pitchFamily="34" charset="0"/>
              </a:rPr>
              <a:t>ECHO</a:t>
            </a:r>
          </a:p>
        </p:txBody>
      </p:sp>
      <p:sp>
        <p:nvSpPr>
          <p:cNvPr id="263" name="Callout: Line 262">
            <a:extLst>
              <a:ext uri="{FF2B5EF4-FFF2-40B4-BE49-F238E27FC236}">
                <a16:creationId xmlns:a16="http://schemas.microsoft.com/office/drawing/2014/main" id="{2B129540-0B26-4B83-8214-328BFABC5113}"/>
              </a:ext>
            </a:extLst>
          </p:cNvPr>
          <p:cNvSpPr/>
          <p:nvPr/>
        </p:nvSpPr>
        <p:spPr>
          <a:xfrm>
            <a:off x="1606580" y="6455555"/>
            <a:ext cx="691978" cy="417355"/>
          </a:xfrm>
          <a:prstGeom prst="borderCallout1">
            <a:avLst>
              <a:gd name="adj1" fmla="val 17262"/>
              <a:gd name="adj2" fmla="val 95278"/>
              <a:gd name="adj3" fmla="val -33264"/>
              <a:gd name="adj4" fmla="val 13032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F88C8"/>
                </a:solidFill>
                <a:latin typeface="Arial" pitchFamily="34" charset="0"/>
                <a:cs typeface="Arial" pitchFamily="34" charset="0"/>
              </a:rPr>
              <a:t>UNICEF</a:t>
            </a:r>
          </a:p>
          <a:p>
            <a:r>
              <a:rPr lang="fr-FR" sz="900" b="1" dirty="0">
                <a:solidFill>
                  <a:srgbClr val="7030A0"/>
                </a:solidFill>
                <a:latin typeface="Arial" pitchFamily="34" charset="0"/>
                <a:cs typeface="Arial" pitchFamily="34" charset="0"/>
              </a:rPr>
              <a:t>UNICEF</a:t>
            </a:r>
          </a:p>
        </p:txBody>
      </p:sp>
      <p:cxnSp>
        <p:nvCxnSpPr>
          <p:cNvPr id="264" name="Straight Connector 263">
            <a:extLst>
              <a:ext uri="{FF2B5EF4-FFF2-40B4-BE49-F238E27FC236}">
                <a16:creationId xmlns:a16="http://schemas.microsoft.com/office/drawing/2014/main" id="{2EED5C0D-A3E2-4321-B167-7D5C1CE3C3C9}"/>
              </a:ext>
            </a:extLst>
          </p:cNvPr>
          <p:cNvCxnSpPr>
            <a:cxnSpLocks/>
            <a:stCxn id="263" idx="3"/>
            <a:endCxn id="130" idx="2"/>
          </p:cNvCxnSpPr>
          <p:nvPr/>
        </p:nvCxnSpPr>
        <p:spPr>
          <a:xfrm flipH="1" flipV="1">
            <a:off x="1817657" y="6305057"/>
            <a:ext cx="134912" cy="150498"/>
          </a:xfrm>
          <a:prstGeom prst="line">
            <a:avLst/>
          </a:prstGeom>
          <a:ln w="28575">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id="{E99CC1C3-643E-4ABB-8626-FB1154B0B50E}"/>
              </a:ext>
            </a:extLst>
          </p:cNvPr>
          <p:cNvCxnSpPr>
            <a:cxnSpLocks/>
            <a:stCxn id="263" idx="0"/>
            <a:endCxn id="165" idx="34"/>
          </p:cNvCxnSpPr>
          <p:nvPr/>
        </p:nvCxnSpPr>
        <p:spPr>
          <a:xfrm flipV="1">
            <a:off x="2298558" y="6251927"/>
            <a:ext cx="580287" cy="412306"/>
          </a:xfrm>
          <a:prstGeom prst="line">
            <a:avLst/>
          </a:prstGeom>
          <a:ln w="28575">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E9C0D092-7A9E-4B96-BC47-46122D4C98AD}"/>
              </a:ext>
            </a:extLst>
          </p:cNvPr>
          <p:cNvCxnSpPr>
            <a:cxnSpLocks/>
            <a:endCxn id="168" idx="40"/>
          </p:cNvCxnSpPr>
          <p:nvPr/>
        </p:nvCxnSpPr>
        <p:spPr>
          <a:xfrm flipV="1">
            <a:off x="2294639" y="6154072"/>
            <a:ext cx="947630" cy="659510"/>
          </a:xfrm>
          <a:prstGeom prst="line">
            <a:avLst/>
          </a:prstGeom>
          <a:ln w="28575">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sp>
        <p:nvSpPr>
          <p:cNvPr id="269" name="Callout: Line 268">
            <a:extLst>
              <a:ext uri="{FF2B5EF4-FFF2-40B4-BE49-F238E27FC236}">
                <a16:creationId xmlns:a16="http://schemas.microsoft.com/office/drawing/2014/main" id="{F7C391CB-4ED3-4C6C-8CB3-325E3567575F}"/>
              </a:ext>
            </a:extLst>
          </p:cNvPr>
          <p:cNvSpPr/>
          <p:nvPr/>
        </p:nvSpPr>
        <p:spPr>
          <a:xfrm>
            <a:off x="5284197" y="3495805"/>
            <a:ext cx="1607428" cy="1287571"/>
          </a:xfrm>
          <a:prstGeom prst="borderCallout1">
            <a:avLst>
              <a:gd name="adj1" fmla="val 96935"/>
              <a:gd name="adj2" fmla="val -61340"/>
              <a:gd name="adj3" fmla="val 86797"/>
              <a:gd name="adj4" fmla="val 215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International </a:t>
            </a:r>
            <a:r>
              <a:rPr lang="fr-FR" sz="900" b="1" dirty="0" err="1">
                <a:solidFill>
                  <a:srgbClr val="FF0000"/>
                </a:solidFill>
                <a:latin typeface="Arial" pitchFamily="34" charset="0"/>
                <a:cs typeface="Arial" pitchFamily="34" charset="0"/>
              </a:rPr>
              <a:t>Aid</a:t>
            </a:r>
            <a:r>
              <a:rPr lang="fr-FR" sz="900" b="1" dirty="0">
                <a:solidFill>
                  <a:srgbClr val="FF0000"/>
                </a:solidFill>
                <a:latin typeface="Arial" pitchFamily="34" charset="0"/>
                <a:cs typeface="Arial" pitchFamily="34" charset="0"/>
              </a:rPr>
              <a:t> Services</a:t>
            </a:r>
          </a:p>
          <a:p>
            <a:r>
              <a:rPr lang="fr-FR" sz="900" b="1" dirty="0">
                <a:solidFill>
                  <a:srgbClr val="FF0000"/>
                </a:solidFill>
                <a:latin typeface="Arial" pitchFamily="34" charset="0"/>
                <a:cs typeface="Arial" pitchFamily="34" charset="0"/>
              </a:rPr>
              <a:t>MSP</a:t>
            </a:r>
          </a:p>
          <a:p>
            <a:r>
              <a:rPr lang="fr-FR" sz="900" b="1" dirty="0">
                <a:solidFill>
                  <a:srgbClr val="2F88C8"/>
                </a:solidFill>
                <a:latin typeface="Arial" pitchFamily="34" charset="0"/>
                <a:cs typeface="Arial" pitchFamily="34" charset="0"/>
              </a:rPr>
              <a:t>BASE</a:t>
            </a:r>
          </a:p>
          <a:p>
            <a:r>
              <a:rPr lang="fr-FR" sz="900" b="1" dirty="0">
                <a:solidFill>
                  <a:srgbClr val="2F88C8"/>
                </a:solidFill>
                <a:latin typeface="Arial" pitchFamily="34" charset="0"/>
                <a:cs typeface="Arial" pitchFamily="34" charset="0"/>
              </a:rPr>
              <a:t>MSP</a:t>
            </a:r>
          </a:p>
          <a:p>
            <a:r>
              <a:rPr lang="fr-FR" sz="900" b="1" dirty="0">
                <a:solidFill>
                  <a:srgbClr val="2F88C8"/>
                </a:solidFill>
                <a:latin typeface="Arial" pitchFamily="34" charset="0"/>
                <a:cs typeface="Arial" pitchFamily="34" charset="0"/>
              </a:rPr>
              <a:t>PUI</a:t>
            </a:r>
          </a:p>
          <a:p>
            <a:r>
              <a:rPr lang="fr-FR" sz="900" b="1" dirty="0">
                <a:solidFill>
                  <a:srgbClr val="7030A0"/>
                </a:solidFill>
                <a:latin typeface="Arial" pitchFamily="34" charset="0"/>
                <a:cs typeface="Arial" pitchFamily="34" charset="0"/>
              </a:rPr>
              <a:t>ECHO</a:t>
            </a:r>
          </a:p>
          <a:p>
            <a:r>
              <a:rPr lang="fr-FR" sz="900" b="1" dirty="0">
                <a:solidFill>
                  <a:srgbClr val="7030A0"/>
                </a:solidFill>
                <a:latin typeface="Arial" pitchFamily="34" charset="0"/>
                <a:cs typeface="Arial" pitchFamily="34" charset="0"/>
              </a:rPr>
              <a:t>UNICEF</a:t>
            </a:r>
          </a:p>
        </p:txBody>
      </p:sp>
      <p:sp>
        <p:nvSpPr>
          <p:cNvPr id="270" name="Callout: Line 269">
            <a:extLst>
              <a:ext uri="{FF2B5EF4-FFF2-40B4-BE49-F238E27FC236}">
                <a16:creationId xmlns:a16="http://schemas.microsoft.com/office/drawing/2014/main" id="{89340081-E4F3-4AE6-A6FE-169C470D1404}"/>
              </a:ext>
            </a:extLst>
          </p:cNvPr>
          <p:cNvSpPr/>
          <p:nvPr/>
        </p:nvSpPr>
        <p:spPr>
          <a:xfrm>
            <a:off x="63030" y="5819742"/>
            <a:ext cx="1076121" cy="598976"/>
          </a:xfrm>
          <a:prstGeom prst="borderCallout1">
            <a:avLst>
              <a:gd name="adj1" fmla="val 17262"/>
              <a:gd name="adj2" fmla="val 95278"/>
              <a:gd name="adj3" fmla="val 2532"/>
              <a:gd name="adj4" fmla="val 20160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FF0000"/>
                </a:solidFill>
                <a:latin typeface="Arial" pitchFamily="34" charset="0"/>
                <a:cs typeface="Arial" pitchFamily="34" charset="0"/>
              </a:rPr>
              <a:t>World Vision</a:t>
            </a:r>
          </a:p>
          <a:p>
            <a:r>
              <a:rPr lang="fr-FR" sz="900" b="1" dirty="0">
                <a:solidFill>
                  <a:srgbClr val="2F88C8"/>
                </a:solidFill>
                <a:latin typeface="Arial" pitchFamily="34" charset="0"/>
                <a:cs typeface="Arial" pitchFamily="34" charset="0"/>
              </a:rPr>
              <a:t>UNICEF</a:t>
            </a:r>
          </a:p>
          <a:p>
            <a:r>
              <a:rPr lang="fr-FR" sz="900" b="1" dirty="0">
                <a:solidFill>
                  <a:srgbClr val="7030A0"/>
                </a:solidFill>
                <a:latin typeface="Arial" pitchFamily="34" charset="0"/>
                <a:cs typeface="Arial" pitchFamily="34" charset="0"/>
              </a:rPr>
              <a:t>UNICEF</a:t>
            </a:r>
          </a:p>
        </p:txBody>
      </p:sp>
      <p:sp>
        <p:nvSpPr>
          <p:cNvPr id="271" name="Callout: Line 270">
            <a:extLst>
              <a:ext uri="{FF2B5EF4-FFF2-40B4-BE49-F238E27FC236}">
                <a16:creationId xmlns:a16="http://schemas.microsoft.com/office/drawing/2014/main" id="{1471559D-2AA7-4D7E-8E2D-00945D24BCF7}"/>
              </a:ext>
            </a:extLst>
          </p:cNvPr>
          <p:cNvSpPr/>
          <p:nvPr/>
        </p:nvSpPr>
        <p:spPr>
          <a:xfrm>
            <a:off x="4592923" y="4116175"/>
            <a:ext cx="609041" cy="446504"/>
          </a:xfrm>
          <a:prstGeom prst="borderCallout1">
            <a:avLst>
              <a:gd name="adj1" fmla="val 77563"/>
              <a:gd name="adj2" fmla="val -39023"/>
              <a:gd name="adj3" fmla="val 86797"/>
              <a:gd name="adj4" fmla="val 215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2F88C8"/>
                </a:solidFill>
                <a:latin typeface="Arial" pitchFamily="34" charset="0"/>
                <a:cs typeface="Arial" pitchFamily="34" charset="0"/>
              </a:rPr>
              <a:t>BASE</a:t>
            </a:r>
          </a:p>
        </p:txBody>
      </p:sp>
      <p:pic>
        <p:nvPicPr>
          <p:cNvPr id="91" name="Picture 90" descr="A screenshot of a cell phone&#10;&#10;Description generated with high confidence">
            <a:extLst>
              <a:ext uri="{FF2B5EF4-FFF2-40B4-BE49-F238E27FC236}">
                <a16:creationId xmlns:a16="http://schemas.microsoft.com/office/drawing/2014/main" id="{D1474B3C-EE8A-4559-BA9E-D4F6664E650A}"/>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922706978"/>
      </p:ext>
    </p:extLst>
  </p:cSld>
  <p:clrMapOvr>
    <a:overrideClrMapping bg1="lt1" tx1="dk1" bg2="lt2" tx2="dk2" accent1="accent1" accent2="accent2" accent3="accent3" accent4="accent4" accent5="accent5" accent6="accent6" hlink="hlink" folHlink="folHlink"/>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8" name="Callout: Line 267">
            <a:extLst>
              <a:ext uri="{FF2B5EF4-FFF2-40B4-BE49-F238E27FC236}">
                <a16:creationId xmlns:a16="http://schemas.microsoft.com/office/drawing/2014/main" id="{06160345-ECF1-4700-BC97-BA56AAE31A6D}"/>
              </a:ext>
            </a:extLst>
          </p:cNvPr>
          <p:cNvSpPr/>
          <p:nvPr/>
        </p:nvSpPr>
        <p:spPr>
          <a:xfrm>
            <a:off x="30450" y="1390216"/>
            <a:ext cx="873675" cy="1298274"/>
          </a:xfrm>
          <a:prstGeom prst="borderCallout1">
            <a:avLst>
              <a:gd name="adj1" fmla="val 79841"/>
              <a:gd name="adj2" fmla="val 98402"/>
              <a:gd name="adj3" fmla="val 75471"/>
              <a:gd name="adj4" fmla="val 12948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Alima</a:t>
            </a:r>
          </a:p>
          <a:p>
            <a:r>
              <a:rPr lang="fr-FR" sz="900" b="1" dirty="0">
                <a:solidFill>
                  <a:srgbClr val="FF0000"/>
                </a:solidFill>
                <a:latin typeface="Arial" pitchFamily="34" charset="0"/>
                <a:cs typeface="Arial" pitchFamily="34" charset="0"/>
              </a:rPr>
              <a:t>Oxfam</a:t>
            </a:r>
          </a:p>
          <a:p>
            <a:r>
              <a:rPr lang="fr-FR" sz="900" b="1" dirty="0">
                <a:solidFill>
                  <a:srgbClr val="FF0000"/>
                </a:solidFill>
                <a:latin typeface="Arial" pitchFamily="34" charset="0"/>
                <a:cs typeface="Arial" pitchFamily="34" charset="0"/>
              </a:rPr>
              <a:t>Alerte Sante</a:t>
            </a:r>
          </a:p>
          <a:p>
            <a:r>
              <a:rPr lang="fr-FR" sz="900" b="1" dirty="0">
                <a:solidFill>
                  <a:srgbClr val="2F88C8"/>
                </a:solidFill>
                <a:latin typeface="Arial" pitchFamily="34" charset="0"/>
                <a:cs typeface="Arial" pitchFamily="34" charset="0"/>
              </a:rPr>
              <a:t>Alerte Sante</a:t>
            </a:r>
          </a:p>
          <a:p>
            <a:r>
              <a:rPr lang="fr-FR" sz="900" b="1" dirty="0">
                <a:solidFill>
                  <a:srgbClr val="2F88C8"/>
                </a:solidFill>
                <a:latin typeface="Arial" pitchFamily="34" charset="0"/>
                <a:cs typeface="Arial" pitchFamily="34" charset="0"/>
              </a:rPr>
              <a:t>Alima</a:t>
            </a:r>
          </a:p>
          <a:p>
            <a:r>
              <a:rPr lang="fr-FR" sz="900" b="1" dirty="0">
                <a:solidFill>
                  <a:srgbClr val="2F88C8"/>
                </a:solidFill>
                <a:latin typeface="Arial" pitchFamily="34" charset="0"/>
                <a:cs typeface="Arial" pitchFamily="34" charset="0"/>
              </a:rPr>
              <a:t>UNICEF</a:t>
            </a:r>
          </a:p>
          <a:p>
            <a:r>
              <a:rPr lang="fr-FR" sz="900" b="1" dirty="0">
                <a:solidFill>
                  <a:srgbClr val="2F88C8"/>
                </a:solidFill>
                <a:latin typeface="Arial" pitchFamily="34" charset="0"/>
                <a:cs typeface="Arial" pitchFamily="34" charset="0"/>
              </a:rPr>
              <a:t>Oxfam</a:t>
            </a:r>
          </a:p>
          <a:p>
            <a:r>
              <a:rPr lang="fr-FR" sz="900" b="1" dirty="0">
                <a:solidFill>
                  <a:srgbClr val="7030A0"/>
                </a:solidFill>
                <a:latin typeface="Arial" pitchFamily="34" charset="0"/>
                <a:cs typeface="Arial" pitchFamily="34" charset="0"/>
              </a:rPr>
              <a:t>UNICEF</a:t>
            </a:r>
          </a:p>
          <a:p>
            <a:r>
              <a:rPr lang="fr-FR" sz="900" b="1" dirty="0">
                <a:solidFill>
                  <a:srgbClr val="7030A0"/>
                </a:solidFill>
                <a:latin typeface="Arial" pitchFamily="34" charset="0"/>
                <a:cs typeface="Arial" pitchFamily="34" charset="0"/>
              </a:rPr>
              <a:t>SIDA</a:t>
            </a:r>
          </a:p>
        </p:txBody>
      </p:sp>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926243" y="1800010"/>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878461" y="4374744"/>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3365389750"/>
              </p:ext>
            </p:extLst>
          </p:nvPr>
        </p:nvGraphicFramePr>
        <p:xfrm>
          <a:off x="7907439" y="2316988"/>
          <a:ext cx="1371028" cy="1967946"/>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327991">
                <a:tc>
                  <a:txBody>
                    <a:bodyPr/>
                    <a:lstStyle/>
                    <a:p>
                      <a:pPr algn="ctr" rtl="0" fontAlgn="b"/>
                      <a:r>
                        <a:rPr lang="fr-FR" sz="1050" b="0" i="0" u="none" strike="noStrike" dirty="0" err="1">
                          <a:solidFill>
                            <a:schemeClr val="bg1"/>
                          </a:solidFill>
                          <a:effectLst/>
                          <a:latin typeface="Arial" panose="020B0604020202020204" pitchFamily="34" charset="0"/>
                        </a:rPr>
                        <a:t>Mandoul</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235983449"/>
                  </a:ext>
                </a:extLst>
              </a:tr>
              <a:tr h="327991">
                <a:tc>
                  <a:txBody>
                    <a:bodyPr/>
                    <a:lstStyle/>
                    <a:p>
                      <a:pPr algn="ctr" rtl="0" fontAlgn="b"/>
                      <a:r>
                        <a:rPr lang="fr-FR" sz="1050" b="0" i="0" u="none" strike="noStrike" dirty="0">
                          <a:solidFill>
                            <a:schemeClr val="bg1"/>
                          </a:solidFill>
                          <a:effectLst/>
                          <a:latin typeface="Arial" panose="020B0604020202020204" pitchFamily="34" charset="0"/>
                        </a:rPr>
                        <a:t>Moyen-Chari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632366264"/>
                  </a:ext>
                </a:extLst>
              </a:tr>
              <a:tr h="327991">
                <a:tc>
                  <a:txBody>
                    <a:bodyPr/>
                    <a:lstStyle/>
                    <a:p>
                      <a:pPr algn="ctr" rtl="0" fontAlgn="b"/>
                      <a:r>
                        <a:rPr lang="fr-FR" sz="1050" b="0" i="0" u="none" strike="noStrike" dirty="0">
                          <a:solidFill>
                            <a:schemeClr val="bg1"/>
                          </a:solidFill>
                          <a:effectLst/>
                          <a:latin typeface="Arial" panose="020B0604020202020204" pitchFamily="34" charset="0"/>
                        </a:rPr>
                        <a:t>N’Djamena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263595357"/>
                  </a:ext>
                </a:extLst>
              </a:tr>
              <a:tr h="327991">
                <a:tc>
                  <a:txBody>
                    <a:bodyPr/>
                    <a:lstStyle/>
                    <a:p>
                      <a:pPr algn="ctr" rtl="0" fontAlgn="b"/>
                      <a:r>
                        <a:rPr lang="fr-FR" sz="1050" b="0" i="0" u="none" strike="noStrike" dirty="0" err="1">
                          <a:solidFill>
                            <a:schemeClr val="bg1"/>
                          </a:solidFill>
                          <a:effectLst/>
                          <a:latin typeface="Arial" panose="020B0604020202020204" pitchFamily="34" charset="0"/>
                        </a:rPr>
                        <a:t>Ouaddai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701331403"/>
                  </a:ext>
                </a:extLst>
              </a:tr>
              <a:tr h="327991">
                <a:tc>
                  <a:txBody>
                    <a:bodyPr/>
                    <a:lstStyle/>
                    <a:p>
                      <a:pPr algn="ctr" rtl="0" fontAlgn="b"/>
                      <a:r>
                        <a:rPr lang="fr-FR" sz="1050" b="0" i="0" u="none" strike="noStrike" dirty="0" err="1">
                          <a:solidFill>
                            <a:schemeClr val="bg1"/>
                          </a:solidFill>
                          <a:effectLst/>
                          <a:latin typeface="Arial" panose="020B0604020202020204" pitchFamily="34" charset="0"/>
                        </a:rPr>
                        <a:t>Tandjile</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471730608"/>
                  </a:ext>
                </a:extLst>
              </a:tr>
              <a:tr h="327991">
                <a:tc>
                  <a:txBody>
                    <a:bodyPr/>
                    <a:lstStyle/>
                    <a:p>
                      <a:pPr algn="ctr" rtl="0" fontAlgn="b"/>
                      <a:r>
                        <a:rPr lang="fr-FR" sz="1050" b="0" i="0" u="none" strike="noStrike" dirty="0">
                          <a:solidFill>
                            <a:schemeClr val="bg1"/>
                          </a:solidFill>
                          <a:effectLst/>
                          <a:latin typeface="Arial" panose="020B0604020202020204" pitchFamily="34" charset="0"/>
                        </a:rPr>
                        <a:t>Wadi </a:t>
                      </a:r>
                      <a:r>
                        <a:rPr lang="fr-FR" sz="1050" b="0" i="0" u="none" strike="noStrike" dirty="0" err="1">
                          <a:solidFill>
                            <a:schemeClr val="bg1"/>
                          </a:solidFill>
                          <a:effectLst/>
                          <a:latin typeface="Arial" panose="020B0604020202020204" pitchFamily="34" charset="0"/>
                        </a:rPr>
                        <a:t>Fira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327821113"/>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1224011444"/>
              </p:ext>
            </p:extLst>
          </p:nvPr>
        </p:nvGraphicFramePr>
        <p:xfrm>
          <a:off x="9664707" y="2315072"/>
          <a:ext cx="1260556" cy="1965396"/>
        </p:xfrm>
        <a:graphic>
          <a:graphicData uri="http://schemas.openxmlformats.org/drawingml/2006/table">
            <a:tbl>
              <a:tblPr firstRow="1" bandRow="1">
                <a:tableStyleId>{5C22544A-7EE6-4342-B048-85BDC9FD1C3A}</a:tableStyleId>
              </a:tblPr>
              <a:tblGrid>
                <a:gridCol w="1260556">
                  <a:extLst>
                    <a:ext uri="{9D8B030D-6E8A-4147-A177-3AD203B41FA5}">
                      <a16:colId xmlns:a16="http://schemas.microsoft.com/office/drawing/2014/main" val="3815968776"/>
                    </a:ext>
                  </a:extLst>
                </a:gridCol>
              </a:tblGrid>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6.3%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91721077"/>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450865859"/>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59.4%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47600948"/>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794936548"/>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88%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727714411"/>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3.2%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1851772"/>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518717" y="4357081"/>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000" dirty="0">
                <a:solidFill>
                  <a:prstClr val="white"/>
                </a:solidFill>
                <a:latin typeface="Arial" panose="020B0604020202020204" pitchFamily="34" charset="0"/>
                <a:cs typeface="Arial" panose="020B0604020202020204" pitchFamily="34" charset="0"/>
              </a:rPr>
              <a:t>11.3%</a:t>
            </a:r>
            <a:endPar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5" name="ColumnHeader">
            <a:extLst>
              <a:ext uri="{FF2B5EF4-FFF2-40B4-BE49-F238E27FC236}">
                <a16:creationId xmlns:a16="http://schemas.microsoft.com/office/drawing/2014/main" id="{3DC9E13E-1AC3-4CAD-A682-DA04565C9497}"/>
              </a:ext>
            </a:extLst>
          </p:cNvPr>
          <p:cNvSpPr>
            <a:spLocks noChangeArrowheads="1"/>
          </p:cNvSpPr>
          <p:nvPr/>
        </p:nvSpPr>
        <p:spPr bwMode="gray">
          <a:xfrm>
            <a:off x="7329387" y="4743108"/>
            <a:ext cx="4113212"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sp>
        <p:nvSpPr>
          <p:cNvPr id="109" name="Title 1">
            <a:extLst>
              <a:ext uri="{FF2B5EF4-FFF2-40B4-BE49-F238E27FC236}">
                <a16:creationId xmlns:a16="http://schemas.microsoft.com/office/drawing/2014/main" id="{617DAF27-177B-4806-9BDE-2AE666950074}"/>
              </a:ext>
            </a:extLst>
          </p:cNvPr>
          <p:cNvSpPr txBox="1">
            <a:spLocks/>
          </p:cNvSpPr>
          <p:nvPr/>
        </p:nvSpPr>
        <p:spPr>
          <a:xfrm>
            <a:off x="429655" y="278563"/>
            <a:ext cx="11332690" cy="582398"/>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eaLnBrk="1" fontAlgn="b" hangingPunct="1">
              <a:spcBef>
                <a:spcPts val="0"/>
              </a:spcBef>
              <a:spcAft>
                <a:spcPts val="0"/>
              </a:spcAft>
              <a:defRPr/>
            </a:pPr>
            <a:r>
              <a:rPr lang="fr-FR" sz="2000" dirty="0">
                <a:cs typeface="Arial" pitchFamily="34" charset="0"/>
              </a:rPr>
              <a:t>Quels sont les intervenants appuyant la distribution des kits WASH? (2/2)</a:t>
            </a:r>
            <a:br>
              <a:rPr lang="fr-FR" sz="3200" dirty="0">
                <a:cs typeface="Arial" pitchFamily="34" charset="0"/>
              </a:rPr>
            </a:br>
            <a:r>
              <a:rPr lang="fr-FR" sz="1400" dirty="0">
                <a:solidFill>
                  <a:srgbClr val="0070C0"/>
                </a:solidFill>
                <a:cs typeface="Arial" pitchFamily="34" charset="0"/>
              </a:rPr>
              <a:t>Cette action est menée par le MSP et MEEP, et appuyée par 10 exécutants dans les provinces</a:t>
            </a: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978118" y="1124813"/>
            <a:ext cx="5218697"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a:t>
            </a:r>
            <a:r>
              <a:rPr lang="fr-FR" sz="1200" b="1" dirty="0">
                <a:latin typeface="Arial" pitchFamily="34" charset="0"/>
                <a:cs typeface="Arial" pitchFamily="34" charset="0"/>
              </a:rPr>
              <a:t>la distribution des kits WASH</a:t>
            </a:r>
          </a:p>
        </p:txBody>
      </p:sp>
      <p:sp>
        <p:nvSpPr>
          <p:cNvPr id="112" name="Rectangle 111">
            <a:extLst>
              <a:ext uri="{FF2B5EF4-FFF2-40B4-BE49-F238E27FC236}">
                <a16:creationId xmlns:a16="http://schemas.microsoft.com/office/drawing/2014/main" id="{EC718F9A-1E43-4BA9-9EF6-2CDB72D21D54}"/>
              </a:ext>
            </a:extLst>
          </p:cNvPr>
          <p:cNvSpPr/>
          <p:nvPr/>
        </p:nvSpPr>
        <p:spPr>
          <a:xfrm>
            <a:off x="9557410" y="1789192"/>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Enfants dans le programme PCIMA</a:t>
            </a:r>
          </a:p>
        </p:txBody>
      </p:sp>
      <p:grpSp>
        <p:nvGrpSpPr>
          <p:cNvPr id="122" name="Group 121">
            <a:extLst>
              <a:ext uri="{FF2B5EF4-FFF2-40B4-BE49-F238E27FC236}">
                <a16:creationId xmlns:a16="http://schemas.microsoft.com/office/drawing/2014/main" id="{4FF60730-954E-4B50-8B70-3F51F82AB930}"/>
              </a:ext>
            </a:extLst>
          </p:cNvPr>
          <p:cNvGrpSpPr/>
          <p:nvPr/>
        </p:nvGrpSpPr>
        <p:grpSpPr>
          <a:xfrm>
            <a:off x="1035201" y="1825943"/>
            <a:ext cx="3827413" cy="4559653"/>
            <a:chOff x="603749" y="1565476"/>
            <a:chExt cx="3827413" cy="4559653"/>
          </a:xfrm>
        </p:grpSpPr>
        <p:grpSp>
          <p:nvGrpSpPr>
            <p:cNvPr id="123" name="Group 342">
              <a:extLst>
                <a:ext uri="{FF2B5EF4-FFF2-40B4-BE49-F238E27FC236}">
                  <a16:creationId xmlns:a16="http://schemas.microsoft.com/office/drawing/2014/main" id="{E1769900-5093-49F5-855B-F9CD888B25F9}"/>
                </a:ext>
              </a:extLst>
            </p:cNvPr>
            <p:cNvGrpSpPr>
              <a:grpSpLocks/>
            </p:cNvGrpSpPr>
            <p:nvPr/>
          </p:nvGrpSpPr>
          <p:grpSpPr bwMode="auto">
            <a:xfrm>
              <a:off x="603749" y="1565476"/>
              <a:ext cx="3827413" cy="4559653"/>
              <a:chOff x="4202687" y="1333501"/>
              <a:chExt cx="3978143" cy="5166215"/>
            </a:xfrm>
          </p:grpSpPr>
          <p:grpSp>
            <p:nvGrpSpPr>
              <p:cNvPr id="129" name="Group 5">
                <a:extLst>
                  <a:ext uri="{FF2B5EF4-FFF2-40B4-BE49-F238E27FC236}">
                    <a16:creationId xmlns:a16="http://schemas.microsoft.com/office/drawing/2014/main" id="{CBEDC70B-890E-4000-B14B-5717B28743CA}"/>
                  </a:ext>
                </a:extLst>
              </p:cNvPr>
              <p:cNvGrpSpPr>
                <a:grpSpLocks noChangeAspect="1"/>
              </p:cNvGrpSpPr>
              <p:nvPr/>
            </p:nvGrpSpPr>
            <p:grpSpPr bwMode="auto">
              <a:xfrm>
                <a:off x="4278259" y="1333501"/>
                <a:ext cx="3902571" cy="5166215"/>
                <a:chOff x="3081647" y="794776"/>
                <a:chExt cx="4311254" cy="5704263"/>
              </a:xfrm>
            </p:grpSpPr>
            <p:sp>
              <p:nvSpPr>
                <p:cNvPr id="153" name="Freeform 8">
                  <a:extLst>
                    <a:ext uri="{FF2B5EF4-FFF2-40B4-BE49-F238E27FC236}">
                      <a16:creationId xmlns:a16="http://schemas.microsoft.com/office/drawing/2014/main" id="{298939B9-5086-409F-815F-A5A7A15E7AFB}"/>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BEC8A4"/>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4" name="Freeform 10">
                  <a:extLst>
                    <a:ext uri="{FF2B5EF4-FFF2-40B4-BE49-F238E27FC236}">
                      <a16:creationId xmlns:a16="http://schemas.microsoft.com/office/drawing/2014/main" id="{78002FB2-18AD-4913-BD7E-94C5D0FD7E2D}"/>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rgbClr val="BEC8A4"/>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12">
                  <a:extLst>
                    <a:ext uri="{FF2B5EF4-FFF2-40B4-BE49-F238E27FC236}">
                      <a16:creationId xmlns:a16="http://schemas.microsoft.com/office/drawing/2014/main" id="{020786CF-93ED-45F2-BB77-B94CB13DBB75}"/>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14">
                  <a:extLst>
                    <a:ext uri="{FF2B5EF4-FFF2-40B4-BE49-F238E27FC236}">
                      <a16:creationId xmlns:a16="http://schemas.microsoft.com/office/drawing/2014/main" id="{749D76D3-694C-4694-BF16-F94CB4599AD7}"/>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16">
                  <a:extLst>
                    <a:ext uri="{FF2B5EF4-FFF2-40B4-BE49-F238E27FC236}">
                      <a16:creationId xmlns:a16="http://schemas.microsoft.com/office/drawing/2014/main" id="{9CE12738-6B6A-494A-A48A-913939975E48}"/>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8" name="Freeform 20">
                  <a:extLst>
                    <a:ext uri="{FF2B5EF4-FFF2-40B4-BE49-F238E27FC236}">
                      <a16:creationId xmlns:a16="http://schemas.microsoft.com/office/drawing/2014/main" id="{E5CA02ED-EE4D-48D2-8532-22D14C77C03A}"/>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22">
                  <a:extLst>
                    <a:ext uri="{FF2B5EF4-FFF2-40B4-BE49-F238E27FC236}">
                      <a16:creationId xmlns:a16="http://schemas.microsoft.com/office/drawing/2014/main" id="{D8B40181-6810-4589-B6D4-4406A6BAE036}"/>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rgbClr val="9CAB7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25">
                  <a:extLst>
                    <a:ext uri="{FF2B5EF4-FFF2-40B4-BE49-F238E27FC236}">
                      <a16:creationId xmlns:a16="http://schemas.microsoft.com/office/drawing/2014/main" id="{B9118346-16EA-4E8A-8798-FF6379EBC315}"/>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1" name="Freeform 26">
                  <a:extLst>
                    <a:ext uri="{FF2B5EF4-FFF2-40B4-BE49-F238E27FC236}">
                      <a16:creationId xmlns:a16="http://schemas.microsoft.com/office/drawing/2014/main" id="{F7F1EEBA-32AA-4ECA-B4DC-B8C6F5E7C7D9}"/>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BEC8A4"/>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2" name="Freeform 29">
                  <a:extLst>
                    <a:ext uri="{FF2B5EF4-FFF2-40B4-BE49-F238E27FC236}">
                      <a16:creationId xmlns:a16="http://schemas.microsoft.com/office/drawing/2014/main" id="{7DDD9861-321E-4BF9-A6C6-1BB105D62768}"/>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5A653D"/>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3" name="Freeform 30">
                  <a:extLst>
                    <a:ext uri="{FF2B5EF4-FFF2-40B4-BE49-F238E27FC236}">
                      <a16:creationId xmlns:a16="http://schemas.microsoft.com/office/drawing/2014/main" id="{CC01AD40-578F-46C2-B6F5-DC6E981D1AB1}"/>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rgbClr val="BEC8A4"/>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4" name="Freeform 33">
                  <a:extLst>
                    <a:ext uri="{FF2B5EF4-FFF2-40B4-BE49-F238E27FC236}">
                      <a16:creationId xmlns:a16="http://schemas.microsoft.com/office/drawing/2014/main" id="{CD6EF414-1C44-481A-A692-BC5CBBCF54F1}"/>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BEC8A4"/>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5" name="Freeform 35">
                  <a:extLst>
                    <a:ext uri="{FF2B5EF4-FFF2-40B4-BE49-F238E27FC236}">
                      <a16:creationId xmlns:a16="http://schemas.microsoft.com/office/drawing/2014/main" id="{654B6BC8-4106-4C24-9BBD-54CF1B26A933}"/>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rgbClr val="BEC8A4"/>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6" name="Freeform 36">
                  <a:extLst>
                    <a:ext uri="{FF2B5EF4-FFF2-40B4-BE49-F238E27FC236}">
                      <a16:creationId xmlns:a16="http://schemas.microsoft.com/office/drawing/2014/main" id="{626C6B45-7C2F-4DC7-83A9-11D9416439E8}"/>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7" name="Freeform 38">
                  <a:extLst>
                    <a:ext uri="{FF2B5EF4-FFF2-40B4-BE49-F238E27FC236}">
                      <a16:creationId xmlns:a16="http://schemas.microsoft.com/office/drawing/2014/main" id="{7EE5D724-D75C-47A8-B52F-00547C54E8E3}"/>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8" name="Freeform 40">
                  <a:extLst>
                    <a:ext uri="{FF2B5EF4-FFF2-40B4-BE49-F238E27FC236}">
                      <a16:creationId xmlns:a16="http://schemas.microsoft.com/office/drawing/2014/main" id="{B03B3E21-6B01-4F31-BA62-536813343BF3}"/>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rgbClr val="BEC8A4"/>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9" name="Freeform 42">
                  <a:extLst>
                    <a:ext uri="{FF2B5EF4-FFF2-40B4-BE49-F238E27FC236}">
                      <a16:creationId xmlns:a16="http://schemas.microsoft.com/office/drawing/2014/main" id="{06149668-DCD1-42CE-B177-24FF1983A85B}"/>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74834F"/>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0" name="Freeform 44">
                  <a:extLst>
                    <a:ext uri="{FF2B5EF4-FFF2-40B4-BE49-F238E27FC236}">
                      <a16:creationId xmlns:a16="http://schemas.microsoft.com/office/drawing/2014/main" id="{93D1592F-281B-4807-AF38-E129431A2E49}"/>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1" name="Freeform 46">
                  <a:extLst>
                    <a:ext uri="{FF2B5EF4-FFF2-40B4-BE49-F238E27FC236}">
                      <a16:creationId xmlns:a16="http://schemas.microsoft.com/office/drawing/2014/main" id="{C18417CA-E0A6-476E-BD9F-326BF2EE8257}"/>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2" name="Freeform 48">
                  <a:extLst>
                    <a:ext uri="{FF2B5EF4-FFF2-40B4-BE49-F238E27FC236}">
                      <a16:creationId xmlns:a16="http://schemas.microsoft.com/office/drawing/2014/main" id="{584EB348-40BA-4942-8708-605B51ECC33C}"/>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rgbClr val="BEC8A4"/>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3" name="Freeform 50">
                  <a:extLst>
                    <a:ext uri="{FF2B5EF4-FFF2-40B4-BE49-F238E27FC236}">
                      <a16:creationId xmlns:a16="http://schemas.microsoft.com/office/drawing/2014/main" id="{15328BC8-0C5A-4046-ABF7-6FBD0A3B7CAD}"/>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74" name="Freeform 53">
                  <a:extLst>
                    <a:ext uri="{FF2B5EF4-FFF2-40B4-BE49-F238E27FC236}">
                      <a16:creationId xmlns:a16="http://schemas.microsoft.com/office/drawing/2014/main" id="{3E96EABF-6798-488A-A77E-CAA9D943A499}"/>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5" name="Freeform 54">
                  <a:extLst>
                    <a:ext uri="{FF2B5EF4-FFF2-40B4-BE49-F238E27FC236}">
                      <a16:creationId xmlns:a16="http://schemas.microsoft.com/office/drawing/2014/main" id="{B4FB7CBD-C152-4A39-B8F5-D323770E6D5C}"/>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BEC8A4"/>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6" name="Freeform 53">
                  <a:extLst>
                    <a:ext uri="{FF2B5EF4-FFF2-40B4-BE49-F238E27FC236}">
                      <a16:creationId xmlns:a16="http://schemas.microsoft.com/office/drawing/2014/main" id="{AE2B32C6-45E1-4183-A202-35509533DA8F}"/>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9CAB75"/>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30" name="Rectangle 30">
                <a:extLst>
                  <a:ext uri="{FF2B5EF4-FFF2-40B4-BE49-F238E27FC236}">
                    <a16:creationId xmlns:a16="http://schemas.microsoft.com/office/drawing/2014/main" id="{3EB81048-77C2-43C6-8BFD-79B4B99651F3}"/>
                  </a:ext>
                </a:extLst>
              </p:cNvPr>
              <p:cNvSpPr>
                <a:spLocks noChangeArrowheads="1"/>
              </p:cNvSpPr>
              <p:nvPr/>
            </p:nvSpPr>
            <p:spPr bwMode="auto">
              <a:xfrm>
                <a:off x="4639271" y="6129488"/>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Logone</a:t>
                </a:r>
                <a:r>
                  <a:rPr lang="en-US" altLang="en-US" sz="800" b="1" dirty="0">
                    <a:latin typeface="+mj-lt"/>
                  </a:rPr>
                  <a:t> Occidental</a:t>
                </a:r>
              </a:p>
            </p:txBody>
          </p:sp>
          <p:sp>
            <p:nvSpPr>
              <p:cNvPr id="131" name="Rectangle 30">
                <a:extLst>
                  <a:ext uri="{FF2B5EF4-FFF2-40B4-BE49-F238E27FC236}">
                    <a16:creationId xmlns:a16="http://schemas.microsoft.com/office/drawing/2014/main" id="{89F604E6-A36F-4F39-A7F0-E60B527FCB25}"/>
                  </a:ext>
                </a:extLst>
              </p:cNvPr>
              <p:cNvSpPr>
                <a:spLocks noChangeArrowheads="1"/>
              </p:cNvSpPr>
              <p:nvPr/>
            </p:nvSpPr>
            <p:spPr bwMode="auto">
              <a:xfrm>
                <a:off x="5965651" y="5982030"/>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solidFill>
                      <a:schemeClr val="bg1"/>
                    </a:solidFill>
                    <a:latin typeface="+mj-lt"/>
                  </a:rPr>
                  <a:t>Mandoul</a:t>
                </a:r>
                <a:endParaRPr lang="en-US" altLang="en-US" sz="800" b="1" dirty="0">
                  <a:solidFill>
                    <a:schemeClr val="bg1"/>
                  </a:solidFill>
                  <a:latin typeface="+mj-lt"/>
                </a:endParaRPr>
              </a:p>
            </p:txBody>
          </p:sp>
          <p:sp>
            <p:nvSpPr>
              <p:cNvPr id="132" name="Rectangle 30">
                <a:extLst>
                  <a:ext uri="{FF2B5EF4-FFF2-40B4-BE49-F238E27FC236}">
                    <a16:creationId xmlns:a16="http://schemas.microsoft.com/office/drawing/2014/main" id="{60855343-EEEA-45D2-81A2-D357F20C374A}"/>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33" name="Rectangle 30">
                <a:extLst>
                  <a:ext uri="{FF2B5EF4-FFF2-40B4-BE49-F238E27FC236}">
                    <a16:creationId xmlns:a16="http://schemas.microsoft.com/office/drawing/2014/main" id="{6C48B446-0396-4D93-AB8C-E328AB7E0C9C}"/>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34" name="Rectangle 30">
                <a:extLst>
                  <a:ext uri="{FF2B5EF4-FFF2-40B4-BE49-F238E27FC236}">
                    <a16:creationId xmlns:a16="http://schemas.microsoft.com/office/drawing/2014/main" id="{876A27ED-ED41-4631-BD02-69D26ED20CD6}"/>
                  </a:ext>
                </a:extLst>
              </p:cNvPr>
              <p:cNvSpPr>
                <a:spLocks noChangeArrowheads="1"/>
              </p:cNvSpPr>
              <p:nvPr/>
            </p:nvSpPr>
            <p:spPr bwMode="auto">
              <a:xfrm>
                <a:off x="5580297" y="5763600"/>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solidFill>
                      <a:schemeClr val="bg1"/>
                    </a:solidFill>
                    <a:latin typeface="+mj-lt"/>
                  </a:rPr>
                  <a:t>Tandjilé</a:t>
                </a:r>
                <a:endParaRPr lang="en-US" altLang="en-US" sz="800" b="1" dirty="0">
                  <a:solidFill>
                    <a:schemeClr val="bg1"/>
                  </a:solidFill>
                  <a:latin typeface="+mj-lt"/>
                </a:endParaRPr>
              </a:p>
            </p:txBody>
          </p:sp>
          <p:sp>
            <p:nvSpPr>
              <p:cNvPr id="135" name="Rectangle 30">
                <a:extLst>
                  <a:ext uri="{FF2B5EF4-FFF2-40B4-BE49-F238E27FC236}">
                    <a16:creationId xmlns:a16="http://schemas.microsoft.com/office/drawing/2014/main" id="{E51AD651-396B-4A82-B64C-60347E124A0C}"/>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36" name="Rectangle 30">
                <a:extLst>
                  <a:ext uri="{FF2B5EF4-FFF2-40B4-BE49-F238E27FC236}">
                    <a16:creationId xmlns:a16="http://schemas.microsoft.com/office/drawing/2014/main" id="{FB9E0C1F-A500-4D3F-A970-0B9FF039FAFD}"/>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37" name="Rectangle 30">
                <a:extLst>
                  <a:ext uri="{FF2B5EF4-FFF2-40B4-BE49-F238E27FC236}">
                    <a16:creationId xmlns:a16="http://schemas.microsoft.com/office/drawing/2014/main" id="{2BFEB400-2D7A-4578-8053-F1789F3FC28B}"/>
                  </a:ext>
                </a:extLst>
              </p:cNvPr>
              <p:cNvSpPr>
                <a:spLocks noChangeArrowheads="1"/>
              </p:cNvSpPr>
              <p:nvPr/>
            </p:nvSpPr>
            <p:spPr bwMode="auto">
              <a:xfrm>
                <a:off x="4376576" y="1872581"/>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38" name="Rectangle 30">
                <a:extLst>
                  <a:ext uri="{FF2B5EF4-FFF2-40B4-BE49-F238E27FC236}">
                    <a16:creationId xmlns:a16="http://schemas.microsoft.com/office/drawing/2014/main" id="{2B09FCAF-3F81-445C-AC8E-C5A74D2EA4E6}"/>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39" name="Rectangle 30">
                <a:extLst>
                  <a:ext uri="{FF2B5EF4-FFF2-40B4-BE49-F238E27FC236}">
                    <a16:creationId xmlns:a16="http://schemas.microsoft.com/office/drawing/2014/main" id="{651243A3-4B71-4783-A97D-AB81892AA823}"/>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40" name="Rectangle 30">
                <a:extLst>
                  <a:ext uri="{FF2B5EF4-FFF2-40B4-BE49-F238E27FC236}">
                    <a16:creationId xmlns:a16="http://schemas.microsoft.com/office/drawing/2014/main" id="{80399DB4-7362-4612-9B78-3AF3565E0318}"/>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41" name="Rectangle 30">
                <a:extLst>
                  <a:ext uri="{FF2B5EF4-FFF2-40B4-BE49-F238E27FC236}">
                    <a16:creationId xmlns:a16="http://schemas.microsoft.com/office/drawing/2014/main" id="{B2EF2A1D-6110-4966-AB03-2C4695408233}"/>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42" name="Rectangle 30">
                <a:extLst>
                  <a:ext uri="{FF2B5EF4-FFF2-40B4-BE49-F238E27FC236}">
                    <a16:creationId xmlns:a16="http://schemas.microsoft.com/office/drawing/2014/main" id="{C221D6E5-98FD-4055-B807-D5E91E408942}"/>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43" name="Rectangle 30">
                <a:extLst>
                  <a:ext uri="{FF2B5EF4-FFF2-40B4-BE49-F238E27FC236}">
                    <a16:creationId xmlns:a16="http://schemas.microsoft.com/office/drawing/2014/main" id="{1378395D-2CAE-4EB1-82C7-CE5E80F6CC2B}"/>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44" name="Rectangle 30">
                <a:extLst>
                  <a:ext uri="{FF2B5EF4-FFF2-40B4-BE49-F238E27FC236}">
                    <a16:creationId xmlns:a16="http://schemas.microsoft.com/office/drawing/2014/main" id="{354AF001-086B-4E5A-9746-9D7DC39C2D4A}"/>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45" name="Rectangle 30">
                <a:extLst>
                  <a:ext uri="{FF2B5EF4-FFF2-40B4-BE49-F238E27FC236}">
                    <a16:creationId xmlns:a16="http://schemas.microsoft.com/office/drawing/2014/main" id="{F79B9619-9EDF-4001-8E87-D41DE3D77B74}"/>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46" name="Rectangle 30">
                <a:extLst>
                  <a:ext uri="{FF2B5EF4-FFF2-40B4-BE49-F238E27FC236}">
                    <a16:creationId xmlns:a16="http://schemas.microsoft.com/office/drawing/2014/main" id="{0B18F2F2-3B21-4351-A5F2-E5645E6536D5}"/>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47" name="Rectangle 30">
                <a:extLst>
                  <a:ext uri="{FF2B5EF4-FFF2-40B4-BE49-F238E27FC236}">
                    <a16:creationId xmlns:a16="http://schemas.microsoft.com/office/drawing/2014/main" id="{BB4A9132-DC20-4847-B8DE-5A5AD38A847C}"/>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48" name="Rectangle 30">
                <a:extLst>
                  <a:ext uri="{FF2B5EF4-FFF2-40B4-BE49-F238E27FC236}">
                    <a16:creationId xmlns:a16="http://schemas.microsoft.com/office/drawing/2014/main" id="{764F2364-2B92-4B26-A62B-C504B76FB341}"/>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49" name="Rectangle 30">
                <a:extLst>
                  <a:ext uri="{FF2B5EF4-FFF2-40B4-BE49-F238E27FC236}">
                    <a16:creationId xmlns:a16="http://schemas.microsoft.com/office/drawing/2014/main" id="{FBBA0C4E-2480-440C-B766-A5F45989F5FD}"/>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50" name="Rectangle 30">
                <a:extLst>
                  <a:ext uri="{FF2B5EF4-FFF2-40B4-BE49-F238E27FC236}">
                    <a16:creationId xmlns:a16="http://schemas.microsoft.com/office/drawing/2014/main" id="{ACF46E16-0F95-42E1-93BC-DBCD37B8EDA2}"/>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51" name="Rectangle 30">
                <a:extLst>
                  <a:ext uri="{FF2B5EF4-FFF2-40B4-BE49-F238E27FC236}">
                    <a16:creationId xmlns:a16="http://schemas.microsoft.com/office/drawing/2014/main" id="{5E9AFAFB-8A42-4AAD-A4A3-7D1D7F9A0A67}"/>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52" name="Rectangle 30">
                <a:extLst>
                  <a:ext uri="{FF2B5EF4-FFF2-40B4-BE49-F238E27FC236}">
                    <a16:creationId xmlns:a16="http://schemas.microsoft.com/office/drawing/2014/main" id="{24995DFB-090D-40BC-90F0-B9845FAE6673}"/>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25" name="Straight Connector 124">
              <a:extLst>
                <a:ext uri="{FF2B5EF4-FFF2-40B4-BE49-F238E27FC236}">
                  <a16:creationId xmlns:a16="http://schemas.microsoft.com/office/drawing/2014/main" id="{806E43D9-22A3-42ED-85E8-8FD0DD73D221}"/>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F481BCAE-499A-43E7-8AB3-97B2E46C5867}"/>
                </a:ext>
              </a:extLst>
            </p:cNvPr>
            <p:cNvCxnSpPr>
              <a:cxnSpLocks/>
              <a:endCxn id="163" idx="27"/>
            </p:cNvCxnSpPr>
            <p:nvPr/>
          </p:nvCxnSpPr>
          <p:spPr>
            <a:xfrm flipV="1">
              <a:off x="1605574" y="5858763"/>
              <a:ext cx="169608" cy="97244"/>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472266F8-7315-4B9E-A153-DC774CE6DD37}"/>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91" name="Rectangle 190">
            <a:extLst>
              <a:ext uri="{FF2B5EF4-FFF2-40B4-BE49-F238E27FC236}">
                <a16:creationId xmlns:a16="http://schemas.microsoft.com/office/drawing/2014/main" id="{02556E27-BEC4-429A-9AB0-C603CB8D544B}"/>
              </a:ext>
            </a:extLst>
          </p:cNvPr>
          <p:cNvSpPr/>
          <p:nvPr/>
        </p:nvSpPr>
        <p:spPr>
          <a:xfrm>
            <a:off x="5559445" y="4886123"/>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92" name="TextBox 191">
            <a:extLst>
              <a:ext uri="{FF2B5EF4-FFF2-40B4-BE49-F238E27FC236}">
                <a16:creationId xmlns:a16="http://schemas.microsoft.com/office/drawing/2014/main" id="{B6277CE8-8B9C-4768-A042-0136F24A7546}"/>
              </a:ext>
            </a:extLst>
          </p:cNvPr>
          <p:cNvSpPr txBox="1"/>
          <p:nvPr/>
        </p:nvSpPr>
        <p:spPr>
          <a:xfrm>
            <a:off x="5883341" y="5117224"/>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93" name="TextBox 192">
            <a:extLst>
              <a:ext uri="{FF2B5EF4-FFF2-40B4-BE49-F238E27FC236}">
                <a16:creationId xmlns:a16="http://schemas.microsoft.com/office/drawing/2014/main" id="{758BBBD4-375E-4C9F-8725-187CB71CA093}"/>
              </a:ext>
            </a:extLst>
          </p:cNvPr>
          <p:cNvSpPr txBox="1"/>
          <p:nvPr/>
        </p:nvSpPr>
        <p:spPr>
          <a:xfrm>
            <a:off x="5883343" y="5328962"/>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94" name="TextBox 193">
            <a:extLst>
              <a:ext uri="{FF2B5EF4-FFF2-40B4-BE49-F238E27FC236}">
                <a16:creationId xmlns:a16="http://schemas.microsoft.com/office/drawing/2014/main" id="{171A2BAE-E09A-4070-9F2A-7AAE19981F56}"/>
              </a:ext>
            </a:extLst>
          </p:cNvPr>
          <p:cNvSpPr txBox="1"/>
          <p:nvPr/>
        </p:nvSpPr>
        <p:spPr>
          <a:xfrm>
            <a:off x="5883343" y="5503849"/>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95" name="TextBox 194">
            <a:extLst>
              <a:ext uri="{FF2B5EF4-FFF2-40B4-BE49-F238E27FC236}">
                <a16:creationId xmlns:a16="http://schemas.microsoft.com/office/drawing/2014/main" id="{B6C25ADB-6078-4E71-8E92-C130A2D4F828}"/>
              </a:ext>
            </a:extLst>
          </p:cNvPr>
          <p:cNvSpPr txBox="1"/>
          <p:nvPr/>
        </p:nvSpPr>
        <p:spPr>
          <a:xfrm>
            <a:off x="5883343" y="5678736"/>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96" name="Rectangle 195">
            <a:extLst>
              <a:ext uri="{FF2B5EF4-FFF2-40B4-BE49-F238E27FC236}">
                <a16:creationId xmlns:a16="http://schemas.microsoft.com/office/drawing/2014/main" id="{F90CA38D-5595-43EB-9CDC-7E2CE8D06A04}"/>
              </a:ext>
            </a:extLst>
          </p:cNvPr>
          <p:cNvSpPr/>
          <p:nvPr/>
        </p:nvSpPr>
        <p:spPr>
          <a:xfrm>
            <a:off x="5538127" y="6007684"/>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97" name="Rectangle 196">
            <a:extLst>
              <a:ext uri="{FF2B5EF4-FFF2-40B4-BE49-F238E27FC236}">
                <a16:creationId xmlns:a16="http://schemas.microsoft.com/office/drawing/2014/main" id="{4396F95F-9FF1-4EEF-8F06-C4C4A775A8C2}"/>
              </a:ext>
            </a:extLst>
          </p:cNvPr>
          <p:cNvSpPr/>
          <p:nvPr/>
        </p:nvSpPr>
        <p:spPr>
          <a:xfrm>
            <a:off x="5622311" y="6052821"/>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98" name="Rectangle 197">
            <a:extLst>
              <a:ext uri="{FF2B5EF4-FFF2-40B4-BE49-F238E27FC236}">
                <a16:creationId xmlns:a16="http://schemas.microsoft.com/office/drawing/2014/main" id="{6CDDDFE6-0F34-4725-889C-5CC3D1CD5D1C}"/>
              </a:ext>
            </a:extLst>
          </p:cNvPr>
          <p:cNvSpPr/>
          <p:nvPr/>
        </p:nvSpPr>
        <p:spPr>
          <a:xfrm>
            <a:off x="5507596" y="6229022"/>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99" name="Rectangle 198">
            <a:extLst>
              <a:ext uri="{FF2B5EF4-FFF2-40B4-BE49-F238E27FC236}">
                <a16:creationId xmlns:a16="http://schemas.microsoft.com/office/drawing/2014/main" id="{916A4096-B3AE-47F6-903D-690601077E29}"/>
              </a:ext>
            </a:extLst>
          </p:cNvPr>
          <p:cNvSpPr/>
          <p:nvPr/>
        </p:nvSpPr>
        <p:spPr>
          <a:xfrm>
            <a:off x="5507596" y="638490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200" name="Rectangle 199">
            <a:extLst>
              <a:ext uri="{FF2B5EF4-FFF2-40B4-BE49-F238E27FC236}">
                <a16:creationId xmlns:a16="http://schemas.microsoft.com/office/drawing/2014/main" id="{08D7875E-E25E-4D94-9579-096292EA891C}"/>
              </a:ext>
            </a:extLst>
          </p:cNvPr>
          <p:cNvSpPr/>
          <p:nvPr/>
        </p:nvSpPr>
        <p:spPr>
          <a:xfrm>
            <a:off x="5511515" y="652686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201" name="Rectangle 200">
            <a:extLst>
              <a:ext uri="{FF2B5EF4-FFF2-40B4-BE49-F238E27FC236}">
                <a16:creationId xmlns:a16="http://schemas.microsoft.com/office/drawing/2014/main" id="{206071AC-9625-4AA9-87CA-582EC0D4C7F3}"/>
              </a:ext>
            </a:extLst>
          </p:cNvPr>
          <p:cNvSpPr/>
          <p:nvPr/>
        </p:nvSpPr>
        <p:spPr>
          <a:xfrm>
            <a:off x="5574503" y="5107159"/>
            <a:ext cx="257015" cy="130578"/>
          </a:xfrm>
          <a:prstGeom prst="rect">
            <a:avLst/>
          </a:prstGeom>
          <a:solidFill>
            <a:srgbClr val="BEC8A4"/>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202" name="Rectangle 201">
            <a:extLst>
              <a:ext uri="{FF2B5EF4-FFF2-40B4-BE49-F238E27FC236}">
                <a16:creationId xmlns:a16="http://schemas.microsoft.com/office/drawing/2014/main" id="{AD23AF30-0811-42CF-AAA0-C1767D01D736}"/>
              </a:ext>
            </a:extLst>
          </p:cNvPr>
          <p:cNvSpPr/>
          <p:nvPr/>
        </p:nvSpPr>
        <p:spPr>
          <a:xfrm>
            <a:off x="5574503" y="5322912"/>
            <a:ext cx="257015" cy="130578"/>
          </a:xfrm>
          <a:prstGeom prst="rect">
            <a:avLst/>
          </a:prstGeom>
          <a:solidFill>
            <a:srgbClr val="9CAB75"/>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203" name="Rectangle 202">
            <a:extLst>
              <a:ext uri="{FF2B5EF4-FFF2-40B4-BE49-F238E27FC236}">
                <a16:creationId xmlns:a16="http://schemas.microsoft.com/office/drawing/2014/main" id="{0403FEBF-0B87-4BFC-A102-C1C71B047AA3}"/>
              </a:ext>
            </a:extLst>
          </p:cNvPr>
          <p:cNvSpPr/>
          <p:nvPr/>
        </p:nvSpPr>
        <p:spPr>
          <a:xfrm>
            <a:off x="5574503" y="5524008"/>
            <a:ext cx="257015" cy="130578"/>
          </a:xfrm>
          <a:prstGeom prst="rect">
            <a:avLst/>
          </a:prstGeom>
          <a:solidFill>
            <a:srgbClr val="74834F"/>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204" name="Rectangle 203">
            <a:extLst>
              <a:ext uri="{FF2B5EF4-FFF2-40B4-BE49-F238E27FC236}">
                <a16:creationId xmlns:a16="http://schemas.microsoft.com/office/drawing/2014/main" id="{C77B1E13-B9EC-4C4F-B314-65E9275EC3E6}"/>
              </a:ext>
            </a:extLst>
          </p:cNvPr>
          <p:cNvSpPr/>
          <p:nvPr/>
        </p:nvSpPr>
        <p:spPr>
          <a:xfrm>
            <a:off x="5574503" y="5725104"/>
            <a:ext cx="257015" cy="130578"/>
          </a:xfrm>
          <a:prstGeom prst="rect">
            <a:avLst/>
          </a:prstGeom>
          <a:solidFill>
            <a:srgbClr val="5A653D"/>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257" name="Callout: Line 256">
            <a:extLst>
              <a:ext uri="{FF2B5EF4-FFF2-40B4-BE49-F238E27FC236}">
                <a16:creationId xmlns:a16="http://schemas.microsoft.com/office/drawing/2014/main" id="{CAF8FC97-6CC0-4F46-A85D-BBA689CD9E43}"/>
              </a:ext>
            </a:extLst>
          </p:cNvPr>
          <p:cNvSpPr/>
          <p:nvPr/>
        </p:nvSpPr>
        <p:spPr>
          <a:xfrm>
            <a:off x="2370077" y="4474187"/>
            <a:ext cx="468936" cy="223689"/>
          </a:xfrm>
          <a:prstGeom prst="borderCallout1">
            <a:avLst>
              <a:gd name="adj1" fmla="val 93504"/>
              <a:gd name="adj2" fmla="val 92911"/>
              <a:gd name="adj3" fmla="val 104051"/>
              <a:gd name="adj4" fmla="val 6148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endParaRPr lang="fr-FR" sz="900" b="1" dirty="0">
              <a:solidFill>
                <a:srgbClr val="7030A0"/>
              </a:solidFill>
              <a:latin typeface="Arial" pitchFamily="34" charset="0"/>
              <a:cs typeface="Arial" pitchFamily="34" charset="0"/>
            </a:endParaRPr>
          </a:p>
        </p:txBody>
      </p:sp>
      <p:sp>
        <p:nvSpPr>
          <p:cNvPr id="258" name="Callout: Line 257">
            <a:extLst>
              <a:ext uri="{FF2B5EF4-FFF2-40B4-BE49-F238E27FC236}">
                <a16:creationId xmlns:a16="http://schemas.microsoft.com/office/drawing/2014/main" id="{C0FA3AF8-879D-4496-B5E1-0F6ED4B65D2A}"/>
              </a:ext>
            </a:extLst>
          </p:cNvPr>
          <p:cNvSpPr/>
          <p:nvPr/>
        </p:nvSpPr>
        <p:spPr>
          <a:xfrm>
            <a:off x="2954121" y="4553695"/>
            <a:ext cx="675589" cy="204201"/>
          </a:xfrm>
          <a:prstGeom prst="borderCallout1">
            <a:avLst>
              <a:gd name="adj1" fmla="val 102086"/>
              <a:gd name="adj2" fmla="val 88350"/>
              <a:gd name="adj3" fmla="val 104051"/>
              <a:gd name="adj4" fmla="val 6148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ASRADD</a:t>
            </a:r>
            <a:endParaRPr lang="fr-FR" sz="900" b="1" dirty="0">
              <a:solidFill>
                <a:srgbClr val="7030A0"/>
              </a:solidFill>
              <a:latin typeface="Arial" pitchFamily="34" charset="0"/>
              <a:cs typeface="Arial" pitchFamily="34" charset="0"/>
            </a:endParaRPr>
          </a:p>
        </p:txBody>
      </p:sp>
      <p:sp>
        <p:nvSpPr>
          <p:cNvPr id="259" name="Callout: Line 258">
            <a:extLst>
              <a:ext uri="{FF2B5EF4-FFF2-40B4-BE49-F238E27FC236}">
                <a16:creationId xmlns:a16="http://schemas.microsoft.com/office/drawing/2014/main" id="{CD418A87-9E1F-4BF3-A87A-5BC4A62082EB}"/>
              </a:ext>
            </a:extLst>
          </p:cNvPr>
          <p:cNvSpPr/>
          <p:nvPr/>
        </p:nvSpPr>
        <p:spPr>
          <a:xfrm>
            <a:off x="4230150" y="5655132"/>
            <a:ext cx="693970" cy="616179"/>
          </a:xfrm>
          <a:prstGeom prst="borderCallout1">
            <a:avLst>
              <a:gd name="adj1" fmla="val -12633"/>
              <a:gd name="adj2" fmla="val -117982"/>
              <a:gd name="adj3" fmla="val 49906"/>
              <a:gd name="adj4" fmla="val 4507"/>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ASRADD</a:t>
            </a:r>
          </a:p>
          <a:p>
            <a:r>
              <a:rPr lang="fr-FR" sz="900" b="1" dirty="0">
                <a:solidFill>
                  <a:srgbClr val="2F88C8"/>
                </a:solidFill>
                <a:latin typeface="Arial" pitchFamily="34" charset="0"/>
                <a:cs typeface="Arial" pitchFamily="34" charset="0"/>
              </a:rPr>
              <a:t>Care</a:t>
            </a:r>
          </a:p>
          <a:p>
            <a:r>
              <a:rPr lang="fr-FR" sz="900" b="1" dirty="0">
                <a:solidFill>
                  <a:srgbClr val="2F88C8"/>
                </a:solidFill>
                <a:latin typeface="Arial" pitchFamily="34" charset="0"/>
                <a:cs typeface="Arial" pitchFamily="34" charset="0"/>
              </a:rPr>
              <a:t>Oxfam</a:t>
            </a:r>
          </a:p>
          <a:p>
            <a:r>
              <a:rPr lang="fr-FR" sz="900" b="1" dirty="0">
                <a:solidFill>
                  <a:srgbClr val="7030A0"/>
                </a:solidFill>
                <a:latin typeface="Arial" pitchFamily="34" charset="0"/>
                <a:cs typeface="Arial" pitchFamily="34" charset="0"/>
              </a:rPr>
              <a:t>UE</a:t>
            </a:r>
          </a:p>
        </p:txBody>
      </p:sp>
      <p:sp>
        <p:nvSpPr>
          <p:cNvPr id="261" name="Callout: Line 260">
            <a:extLst>
              <a:ext uri="{FF2B5EF4-FFF2-40B4-BE49-F238E27FC236}">
                <a16:creationId xmlns:a16="http://schemas.microsoft.com/office/drawing/2014/main" id="{03E369FD-C11B-4F5F-B5D3-7112B65EDC14}"/>
              </a:ext>
            </a:extLst>
          </p:cNvPr>
          <p:cNvSpPr/>
          <p:nvPr/>
        </p:nvSpPr>
        <p:spPr>
          <a:xfrm>
            <a:off x="39830" y="2877213"/>
            <a:ext cx="1656014" cy="1837913"/>
          </a:xfrm>
          <a:prstGeom prst="borderCallout1">
            <a:avLst>
              <a:gd name="adj1" fmla="val 96272"/>
              <a:gd name="adj2" fmla="val 107636"/>
              <a:gd name="adj3" fmla="val 98313"/>
              <a:gd name="adj4" fmla="val 9978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Alima</a:t>
            </a:r>
          </a:p>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International </a:t>
            </a:r>
            <a:r>
              <a:rPr lang="fr-FR" sz="900" b="1" dirty="0" err="1">
                <a:solidFill>
                  <a:srgbClr val="FF0000"/>
                </a:solidFill>
                <a:latin typeface="Arial" pitchFamily="34" charset="0"/>
                <a:cs typeface="Arial" pitchFamily="34" charset="0"/>
              </a:rPr>
              <a:t>Aid</a:t>
            </a:r>
            <a:r>
              <a:rPr lang="fr-FR" sz="900" b="1" dirty="0">
                <a:solidFill>
                  <a:srgbClr val="FF0000"/>
                </a:solidFill>
                <a:latin typeface="Arial" pitchFamily="34" charset="0"/>
                <a:cs typeface="Arial" pitchFamily="34" charset="0"/>
              </a:rPr>
              <a:t> Services</a:t>
            </a:r>
          </a:p>
          <a:p>
            <a:r>
              <a:rPr lang="fr-FR" sz="900" b="1" dirty="0">
                <a:solidFill>
                  <a:srgbClr val="FF0000"/>
                </a:solidFill>
                <a:latin typeface="Arial" pitchFamily="34" charset="0"/>
                <a:cs typeface="Arial" pitchFamily="34" charset="0"/>
              </a:rPr>
              <a:t>Oxfam</a:t>
            </a:r>
          </a:p>
          <a:p>
            <a:r>
              <a:rPr lang="fr-FR" sz="900" b="1" dirty="0">
                <a:solidFill>
                  <a:srgbClr val="FF0000"/>
                </a:solidFill>
                <a:latin typeface="Arial" pitchFamily="34" charset="0"/>
                <a:cs typeface="Arial" pitchFamily="34" charset="0"/>
              </a:rPr>
              <a:t>Alerte Sante</a:t>
            </a:r>
          </a:p>
          <a:p>
            <a:r>
              <a:rPr lang="fr-FR" sz="900" b="1" dirty="0">
                <a:solidFill>
                  <a:srgbClr val="2F88C8"/>
                </a:solidFill>
                <a:latin typeface="Arial" pitchFamily="34" charset="0"/>
                <a:cs typeface="Arial" pitchFamily="34" charset="0"/>
              </a:rPr>
              <a:t>Alerte Sante</a:t>
            </a:r>
          </a:p>
          <a:p>
            <a:r>
              <a:rPr lang="fr-FR" sz="900" b="1" dirty="0">
                <a:solidFill>
                  <a:srgbClr val="2F88C8"/>
                </a:solidFill>
                <a:latin typeface="Arial" pitchFamily="34" charset="0"/>
                <a:cs typeface="Arial" pitchFamily="34" charset="0"/>
              </a:rPr>
              <a:t>Alima</a:t>
            </a:r>
          </a:p>
          <a:p>
            <a:r>
              <a:rPr lang="fr-FR" sz="900" b="1" dirty="0">
                <a:solidFill>
                  <a:srgbClr val="2F88C8"/>
                </a:solidFill>
                <a:latin typeface="Arial" pitchFamily="34" charset="0"/>
                <a:cs typeface="Arial" pitchFamily="34" charset="0"/>
              </a:rPr>
              <a:t>MSP</a:t>
            </a:r>
          </a:p>
          <a:p>
            <a:r>
              <a:rPr lang="fr-FR" sz="900" b="1" dirty="0">
                <a:solidFill>
                  <a:srgbClr val="2F88C8"/>
                </a:solidFill>
                <a:latin typeface="Arial" pitchFamily="34" charset="0"/>
                <a:cs typeface="Arial" pitchFamily="34" charset="0"/>
              </a:rPr>
              <a:t>Oxfam</a:t>
            </a:r>
          </a:p>
          <a:p>
            <a:r>
              <a:rPr lang="fr-FR" sz="900" b="1" dirty="0">
                <a:solidFill>
                  <a:srgbClr val="7030A0"/>
                </a:solidFill>
                <a:latin typeface="Arial" pitchFamily="34" charset="0"/>
                <a:cs typeface="Arial" pitchFamily="34" charset="0"/>
              </a:rPr>
              <a:t>BMZ</a:t>
            </a:r>
          </a:p>
          <a:p>
            <a:r>
              <a:rPr lang="fr-FR" sz="900" b="1" dirty="0">
                <a:solidFill>
                  <a:srgbClr val="7030A0"/>
                </a:solidFill>
                <a:latin typeface="Arial" pitchFamily="34" charset="0"/>
                <a:cs typeface="Arial" pitchFamily="34" charset="0"/>
              </a:rPr>
              <a:t>UNICEF</a:t>
            </a:r>
          </a:p>
          <a:p>
            <a:r>
              <a:rPr lang="fr-FR" sz="900" b="1" dirty="0">
                <a:solidFill>
                  <a:srgbClr val="7030A0"/>
                </a:solidFill>
                <a:latin typeface="Arial" pitchFamily="34" charset="0"/>
                <a:cs typeface="Arial" pitchFamily="34" charset="0"/>
              </a:rPr>
              <a:t>OFDA</a:t>
            </a:r>
          </a:p>
          <a:p>
            <a:r>
              <a:rPr lang="fr-FR" sz="900" b="1" dirty="0">
                <a:solidFill>
                  <a:srgbClr val="7030A0"/>
                </a:solidFill>
                <a:latin typeface="Arial" pitchFamily="34" charset="0"/>
                <a:cs typeface="Arial" pitchFamily="34" charset="0"/>
              </a:rPr>
              <a:t>SIDA</a:t>
            </a:r>
          </a:p>
        </p:txBody>
      </p:sp>
      <p:sp>
        <p:nvSpPr>
          <p:cNvPr id="260" name="Callout: Line 259">
            <a:extLst>
              <a:ext uri="{FF2B5EF4-FFF2-40B4-BE49-F238E27FC236}">
                <a16:creationId xmlns:a16="http://schemas.microsoft.com/office/drawing/2014/main" id="{6EEF6C9A-B224-4DC6-B659-C6BC2BE72074}"/>
              </a:ext>
            </a:extLst>
          </p:cNvPr>
          <p:cNvSpPr/>
          <p:nvPr/>
        </p:nvSpPr>
        <p:spPr>
          <a:xfrm>
            <a:off x="1415032" y="3387669"/>
            <a:ext cx="608612" cy="431710"/>
          </a:xfrm>
          <a:prstGeom prst="borderCallout1">
            <a:avLst>
              <a:gd name="adj1" fmla="val 141817"/>
              <a:gd name="adj2" fmla="val 80945"/>
              <a:gd name="adj3" fmla="val 104051"/>
              <a:gd name="adj4" fmla="val 6148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ACF</a:t>
            </a:r>
          </a:p>
          <a:p>
            <a:r>
              <a:rPr lang="fr-FR" sz="900" b="1" dirty="0">
                <a:solidFill>
                  <a:srgbClr val="2F88C8"/>
                </a:solidFill>
                <a:latin typeface="Arial" pitchFamily="34" charset="0"/>
                <a:cs typeface="Arial" pitchFamily="34" charset="0"/>
              </a:rPr>
              <a:t>ACF</a:t>
            </a:r>
            <a:endParaRPr lang="fr-FR" sz="900" b="1" dirty="0">
              <a:solidFill>
                <a:srgbClr val="FF0000"/>
              </a:solidFill>
              <a:latin typeface="Arial" pitchFamily="34" charset="0"/>
              <a:cs typeface="Arial" pitchFamily="34" charset="0"/>
            </a:endParaRPr>
          </a:p>
          <a:p>
            <a:r>
              <a:rPr lang="fr-FR" sz="900" b="1" dirty="0">
                <a:solidFill>
                  <a:srgbClr val="7030A0"/>
                </a:solidFill>
                <a:latin typeface="Arial" pitchFamily="34" charset="0"/>
                <a:cs typeface="Arial" pitchFamily="34" charset="0"/>
              </a:rPr>
              <a:t>ECHO</a:t>
            </a:r>
          </a:p>
        </p:txBody>
      </p:sp>
      <p:sp>
        <p:nvSpPr>
          <p:cNvPr id="263" name="Callout: Line 262">
            <a:extLst>
              <a:ext uri="{FF2B5EF4-FFF2-40B4-BE49-F238E27FC236}">
                <a16:creationId xmlns:a16="http://schemas.microsoft.com/office/drawing/2014/main" id="{2B129540-0B26-4B83-8214-328BFABC5113}"/>
              </a:ext>
            </a:extLst>
          </p:cNvPr>
          <p:cNvSpPr/>
          <p:nvPr/>
        </p:nvSpPr>
        <p:spPr>
          <a:xfrm>
            <a:off x="1606580" y="6455555"/>
            <a:ext cx="691978" cy="417355"/>
          </a:xfrm>
          <a:prstGeom prst="borderCallout1">
            <a:avLst>
              <a:gd name="adj1" fmla="val 17262"/>
              <a:gd name="adj2" fmla="val 95278"/>
              <a:gd name="adj3" fmla="val -33264"/>
              <a:gd name="adj4" fmla="val 13032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2F88C8"/>
                </a:solidFill>
                <a:latin typeface="Arial" pitchFamily="34" charset="0"/>
                <a:cs typeface="Arial" pitchFamily="34" charset="0"/>
              </a:rPr>
              <a:t>UNICEF</a:t>
            </a:r>
          </a:p>
          <a:p>
            <a:r>
              <a:rPr lang="fr-FR" sz="900" b="1" dirty="0">
                <a:solidFill>
                  <a:srgbClr val="7030A0"/>
                </a:solidFill>
                <a:latin typeface="Arial" pitchFamily="34" charset="0"/>
                <a:cs typeface="Arial" pitchFamily="34" charset="0"/>
              </a:rPr>
              <a:t>UNICEF</a:t>
            </a:r>
          </a:p>
        </p:txBody>
      </p:sp>
      <p:cxnSp>
        <p:nvCxnSpPr>
          <p:cNvPr id="264" name="Straight Connector 263">
            <a:extLst>
              <a:ext uri="{FF2B5EF4-FFF2-40B4-BE49-F238E27FC236}">
                <a16:creationId xmlns:a16="http://schemas.microsoft.com/office/drawing/2014/main" id="{2EED5C0D-A3E2-4321-B167-7D5C1CE3C3C9}"/>
              </a:ext>
            </a:extLst>
          </p:cNvPr>
          <p:cNvCxnSpPr>
            <a:cxnSpLocks/>
            <a:stCxn id="263" idx="3"/>
            <a:endCxn id="130" idx="2"/>
          </p:cNvCxnSpPr>
          <p:nvPr/>
        </p:nvCxnSpPr>
        <p:spPr>
          <a:xfrm flipH="1" flipV="1">
            <a:off x="1817657" y="6305057"/>
            <a:ext cx="134912" cy="150498"/>
          </a:xfrm>
          <a:prstGeom prst="line">
            <a:avLst/>
          </a:prstGeom>
          <a:ln w="28575">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id="{E99CC1C3-643E-4ABB-8626-FB1154B0B50E}"/>
              </a:ext>
            </a:extLst>
          </p:cNvPr>
          <p:cNvCxnSpPr>
            <a:cxnSpLocks/>
            <a:stCxn id="263" idx="0"/>
            <a:endCxn id="165" idx="34"/>
          </p:cNvCxnSpPr>
          <p:nvPr/>
        </p:nvCxnSpPr>
        <p:spPr>
          <a:xfrm flipV="1">
            <a:off x="2298558" y="6251927"/>
            <a:ext cx="580287" cy="412306"/>
          </a:xfrm>
          <a:prstGeom prst="line">
            <a:avLst/>
          </a:prstGeom>
          <a:ln w="28575">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E9C0D092-7A9E-4B96-BC47-46122D4C98AD}"/>
              </a:ext>
            </a:extLst>
          </p:cNvPr>
          <p:cNvCxnSpPr>
            <a:cxnSpLocks/>
            <a:endCxn id="168" idx="40"/>
          </p:cNvCxnSpPr>
          <p:nvPr/>
        </p:nvCxnSpPr>
        <p:spPr>
          <a:xfrm flipV="1">
            <a:off x="2294639" y="6154072"/>
            <a:ext cx="947630" cy="659510"/>
          </a:xfrm>
          <a:prstGeom prst="line">
            <a:avLst/>
          </a:prstGeom>
          <a:ln w="28575">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sp>
        <p:nvSpPr>
          <p:cNvPr id="269" name="Callout: Line 268">
            <a:extLst>
              <a:ext uri="{FF2B5EF4-FFF2-40B4-BE49-F238E27FC236}">
                <a16:creationId xmlns:a16="http://schemas.microsoft.com/office/drawing/2014/main" id="{F7C391CB-4ED3-4C6C-8CB3-325E3567575F}"/>
              </a:ext>
            </a:extLst>
          </p:cNvPr>
          <p:cNvSpPr/>
          <p:nvPr/>
        </p:nvSpPr>
        <p:spPr>
          <a:xfrm>
            <a:off x="5284197" y="3495805"/>
            <a:ext cx="1607428" cy="1287571"/>
          </a:xfrm>
          <a:prstGeom prst="borderCallout1">
            <a:avLst>
              <a:gd name="adj1" fmla="val 96935"/>
              <a:gd name="adj2" fmla="val -61340"/>
              <a:gd name="adj3" fmla="val 86797"/>
              <a:gd name="adj4" fmla="val 215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International </a:t>
            </a:r>
            <a:r>
              <a:rPr lang="fr-FR" sz="900" b="1" dirty="0" err="1">
                <a:solidFill>
                  <a:srgbClr val="FF0000"/>
                </a:solidFill>
                <a:latin typeface="Arial" pitchFamily="34" charset="0"/>
                <a:cs typeface="Arial" pitchFamily="34" charset="0"/>
              </a:rPr>
              <a:t>Aid</a:t>
            </a:r>
            <a:r>
              <a:rPr lang="fr-FR" sz="900" b="1" dirty="0">
                <a:solidFill>
                  <a:srgbClr val="FF0000"/>
                </a:solidFill>
                <a:latin typeface="Arial" pitchFamily="34" charset="0"/>
                <a:cs typeface="Arial" pitchFamily="34" charset="0"/>
              </a:rPr>
              <a:t> Services</a:t>
            </a:r>
          </a:p>
          <a:p>
            <a:r>
              <a:rPr lang="fr-FR" sz="900" b="1" dirty="0">
                <a:solidFill>
                  <a:srgbClr val="FF0000"/>
                </a:solidFill>
                <a:latin typeface="Arial" pitchFamily="34" charset="0"/>
                <a:cs typeface="Arial" pitchFamily="34" charset="0"/>
              </a:rPr>
              <a:t>MSP</a:t>
            </a:r>
          </a:p>
          <a:p>
            <a:r>
              <a:rPr lang="fr-FR" sz="900" b="1" dirty="0">
                <a:solidFill>
                  <a:srgbClr val="2F88C8"/>
                </a:solidFill>
                <a:latin typeface="Arial" pitchFamily="34" charset="0"/>
                <a:cs typeface="Arial" pitchFamily="34" charset="0"/>
              </a:rPr>
              <a:t>BASE</a:t>
            </a:r>
          </a:p>
          <a:p>
            <a:r>
              <a:rPr lang="fr-FR" sz="900" b="1" dirty="0">
                <a:solidFill>
                  <a:srgbClr val="2F88C8"/>
                </a:solidFill>
                <a:latin typeface="Arial" pitchFamily="34" charset="0"/>
                <a:cs typeface="Arial" pitchFamily="34" charset="0"/>
              </a:rPr>
              <a:t>MSP</a:t>
            </a:r>
          </a:p>
          <a:p>
            <a:r>
              <a:rPr lang="fr-FR" sz="900" b="1" dirty="0">
                <a:solidFill>
                  <a:srgbClr val="2F88C8"/>
                </a:solidFill>
                <a:latin typeface="Arial" pitchFamily="34" charset="0"/>
                <a:cs typeface="Arial" pitchFamily="34" charset="0"/>
              </a:rPr>
              <a:t>PUI</a:t>
            </a:r>
          </a:p>
          <a:p>
            <a:r>
              <a:rPr lang="fr-FR" sz="900" b="1" dirty="0">
                <a:solidFill>
                  <a:srgbClr val="7030A0"/>
                </a:solidFill>
                <a:latin typeface="Arial" pitchFamily="34" charset="0"/>
                <a:cs typeface="Arial" pitchFamily="34" charset="0"/>
              </a:rPr>
              <a:t>ECHO</a:t>
            </a:r>
          </a:p>
          <a:p>
            <a:r>
              <a:rPr lang="fr-FR" sz="900" b="1" dirty="0">
                <a:solidFill>
                  <a:srgbClr val="7030A0"/>
                </a:solidFill>
                <a:latin typeface="Arial" pitchFamily="34" charset="0"/>
                <a:cs typeface="Arial" pitchFamily="34" charset="0"/>
              </a:rPr>
              <a:t>UNICEF</a:t>
            </a:r>
          </a:p>
        </p:txBody>
      </p:sp>
      <p:sp>
        <p:nvSpPr>
          <p:cNvPr id="270" name="Callout: Line 269">
            <a:extLst>
              <a:ext uri="{FF2B5EF4-FFF2-40B4-BE49-F238E27FC236}">
                <a16:creationId xmlns:a16="http://schemas.microsoft.com/office/drawing/2014/main" id="{89340081-E4F3-4AE6-A6FE-169C470D1404}"/>
              </a:ext>
            </a:extLst>
          </p:cNvPr>
          <p:cNvSpPr/>
          <p:nvPr/>
        </p:nvSpPr>
        <p:spPr>
          <a:xfrm>
            <a:off x="63030" y="5819742"/>
            <a:ext cx="1076121" cy="598976"/>
          </a:xfrm>
          <a:prstGeom prst="borderCallout1">
            <a:avLst>
              <a:gd name="adj1" fmla="val 17262"/>
              <a:gd name="adj2" fmla="val 95278"/>
              <a:gd name="adj3" fmla="val 2532"/>
              <a:gd name="adj4" fmla="val 20160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FF0000"/>
                </a:solidFill>
                <a:latin typeface="Arial" pitchFamily="34" charset="0"/>
                <a:cs typeface="Arial" pitchFamily="34" charset="0"/>
              </a:rPr>
              <a:t>World Vision</a:t>
            </a:r>
          </a:p>
          <a:p>
            <a:r>
              <a:rPr lang="fr-FR" sz="900" b="1" dirty="0">
                <a:solidFill>
                  <a:srgbClr val="2F88C8"/>
                </a:solidFill>
                <a:latin typeface="Arial" pitchFamily="34" charset="0"/>
                <a:cs typeface="Arial" pitchFamily="34" charset="0"/>
              </a:rPr>
              <a:t>UNICEF</a:t>
            </a:r>
          </a:p>
          <a:p>
            <a:r>
              <a:rPr lang="fr-FR" sz="900" b="1" dirty="0">
                <a:solidFill>
                  <a:srgbClr val="7030A0"/>
                </a:solidFill>
                <a:latin typeface="Arial" pitchFamily="34" charset="0"/>
                <a:cs typeface="Arial" pitchFamily="34" charset="0"/>
              </a:rPr>
              <a:t>UNICEF</a:t>
            </a:r>
          </a:p>
        </p:txBody>
      </p:sp>
      <p:sp>
        <p:nvSpPr>
          <p:cNvPr id="271" name="Callout: Line 270">
            <a:extLst>
              <a:ext uri="{FF2B5EF4-FFF2-40B4-BE49-F238E27FC236}">
                <a16:creationId xmlns:a16="http://schemas.microsoft.com/office/drawing/2014/main" id="{1471559D-2AA7-4D7E-8E2D-00945D24BCF7}"/>
              </a:ext>
            </a:extLst>
          </p:cNvPr>
          <p:cNvSpPr/>
          <p:nvPr/>
        </p:nvSpPr>
        <p:spPr>
          <a:xfrm>
            <a:off x="4592923" y="4116175"/>
            <a:ext cx="609041" cy="446504"/>
          </a:xfrm>
          <a:prstGeom prst="borderCallout1">
            <a:avLst>
              <a:gd name="adj1" fmla="val 77563"/>
              <a:gd name="adj2" fmla="val -39023"/>
              <a:gd name="adj3" fmla="val 86797"/>
              <a:gd name="adj4" fmla="val 215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2F88C8"/>
                </a:solidFill>
                <a:latin typeface="Arial" pitchFamily="34" charset="0"/>
                <a:cs typeface="Arial" pitchFamily="34" charset="0"/>
              </a:rPr>
              <a:t>BASE</a:t>
            </a:r>
          </a:p>
        </p:txBody>
      </p:sp>
      <p:sp>
        <p:nvSpPr>
          <p:cNvPr id="92" name="TextBox 91">
            <a:extLst>
              <a:ext uri="{FF2B5EF4-FFF2-40B4-BE49-F238E27FC236}">
                <a16:creationId xmlns:a16="http://schemas.microsoft.com/office/drawing/2014/main" id="{C8EC66CD-066A-4C5D-9F81-9CFBEADFCF5C}"/>
              </a:ext>
            </a:extLst>
          </p:cNvPr>
          <p:cNvSpPr txBox="1"/>
          <p:nvPr/>
        </p:nvSpPr>
        <p:spPr>
          <a:xfrm>
            <a:off x="7501267" y="5239300"/>
            <a:ext cx="3698801" cy="858866"/>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13 provinces.</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Lac a la plus </a:t>
            </a:r>
            <a:r>
              <a:rPr lang="en-US" sz="1100" dirty="0" err="1">
                <a:solidFill>
                  <a:srgbClr val="000000"/>
                </a:solidFill>
                <a:latin typeface="Arial" pitchFamily="34" charset="0"/>
                <a:cs typeface="Arial" pitchFamily="34" charset="0"/>
              </a:rPr>
              <a:t>grande</a:t>
            </a:r>
            <a:r>
              <a:rPr lang="en-US" sz="1100" dirty="0">
                <a:solidFill>
                  <a:srgbClr val="000000"/>
                </a:solidFill>
                <a:latin typeface="Arial" pitchFamily="34" charset="0"/>
                <a:cs typeface="Arial" pitchFamily="34" charset="0"/>
              </a:rPr>
              <a:t> presence de parties </a:t>
            </a:r>
            <a:r>
              <a:rPr lang="en-US" sz="1100" dirty="0" err="1">
                <a:solidFill>
                  <a:srgbClr val="000000"/>
                </a:solidFill>
                <a:latin typeface="Arial" pitchFamily="34" charset="0"/>
                <a:cs typeface="Arial" pitchFamily="34" charset="0"/>
              </a:rPr>
              <a:t>prenantes</a:t>
            </a:r>
            <a:r>
              <a:rPr lang="en-US" sz="1100" dirty="0">
                <a:solidFill>
                  <a:srgbClr val="000000"/>
                </a:solidFill>
                <a:latin typeface="Arial" pitchFamily="34" charset="0"/>
                <a:cs typeface="Arial" pitchFamily="34" charset="0"/>
              </a:rPr>
              <a:t>.</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Ndjamena et </a:t>
            </a:r>
            <a:r>
              <a:rPr lang="en-US" sz="1100" dirty="0" err="1">
                <a:solidFill>
                  <a:srgbClr val="000000"/>
                </a:solidFill>
                <a:latin typeface="Arial" pitchFamily="34" charset="0"/>
                <a:cs typeface="Arial" pitchFamily="34" charset="0"/>
              </a:rPr>
              <a:t>Tandjile</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ont</a:t>
            </a:r>
            <a:r>
              <a:rPr lang="en-US" sz="1100" dirty="0">
                <a:solidFill>
                  <a:srgbClr val="000000"/>
                </a:solidFill>
                <a:latin typeface="Arial" pitchFamily="34" charset="0"/>
                <a:cs typeface="Arial" pitchFamily="34" charset="0"/>
              </a:rPr>
              <a:t> les couvertures de </a:t>
            </a:r>
            <a:r>
              <a:rPr lang="en-US" sz="1100" dirty="0" err="1">
                <a:solidFill>
                  <a:srgbClr val="000000"/>
                </a:solidFill>
                <a:latin typeface="Arial" pitchFamily="34" charset="0"/>
                <a:cs typeface="Arial" pitchFamily="34" charset="0"/>
              </a:rPr>
              <a:t>groupe</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cible</a:t>
            </a:r>
            <a:r>
              <a:rPr lang="en-US" sz="1100" dirty="0">
                <a:solidFill>
                  <a:srgbClr val="000000"/>
                </a:solidFill>
                <a:latin typeface="Arial" pitchFamily="34" charset="0"/>
                <a:cs typeface="Arial" pitchFamily="34" charset="0"/>
              </a:rPr>
              <a:t> les plus </a:t>
            </a:r>
            <a:r>
              <a:rPr lang="en-US" sz="1100" dirty="0" err="1">
                <a:solidFill>
                  <a:srgbClr val="000000"/>
                </a:solidFill>
                <a:latin typeface="Arial" pitchFamily="34" charset="0"/>
                <a:cs typeface="Arial" pitchFamily="34" charset="0"/>
              </a:rPr>
              <a:t>elevées</a:t>
            </a:r>
            <a:r>
              <a:rPr lang="en-US" sz="1100" dirty="0">
                <a:solidFill>
                  <a:srgbClr val="000000"/>
                </a:solidFill>
                <a:latin typeface="Arial" pitchFamily="34" charset="0"/>
                <a:cs typeface="Arial" pitchFamily="34" charset="0"/>
              </a:rPr>
              <a:t>.</a:t>
            </a:r>
          </a:p>
        </p:txBody>
      </p:sp>
      <p:pic>
        <p:nvPicPr>
          <p:cNvPr id="93" name="Picture 92" descr="A screenshot of a cell phone&#10;&#10;Description generated with high confidence">
            <a:extLst>
              <a:ext uri="{FF2B5EF4-FFF2-40B4-BE49-F238E27FC236}">
                <a16:creationId xmlns:a16="http://schemas.microsoft.com/office/drawing/2014/main" id="{4C876C6E-E08D-4741-B08E-A0AF7C0534B0}"/>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3871444134"/>
      </p:ext>
    </p:extLst>
  </p:cSld>
  <p:clrMapOvr>
    <a:overrideClrMapping bg1="lt1" tx1="dk1" bg2="lt2" tx2="dk2" accent1="accent1" accent2="accent2" accent3="accent3" accent4="accent4" accent5="accent5" accent6="accent6" hlink="hlink" folHlink="folHlink"/>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0A4220-1164-43C0-83FF-0A6A8649E690}"/>
              </a:ext>
            </a:extLst>
          </p:cNvPr>
          <p:cNvSpPr>
            <a:spLocks noGrp="1"/>
          </p:cNvSpPr>
          <p:nvPr>
            <p:ph type="title"/>
          </p:nvPr>
        </p:nvSpPr>
        <p:spPr/>
        <p:txBody>
          <a:bodyPr/>
          <a:lstStyle/>
          <a:p>
            <a:pPr fontAlgn="ctr"/>
            <a:r>
              <a:rPr lang="fr-FR" dirty="0">
                <a:solidFill>
                  <a:srgbClr val="FFFFFF"/>
                </a:solidFill>
                <a:latin typeface="Calibri" panose="020F0502020204030204" pitchFamily="34" charset="0"/>
              </a:rPr>
              <a:t>Planification Familiale</a:t>
            </a:r>
          </a:p>
        </p:txBody>
      </p:sp>
    </p:spTree>
    <p:extLst>
      <p:ext uri="{BB962C8B-B14F-4D97-AF65-F5344CB8AC3E}">
        <p14:creationId xmlns:p14="http://schemas.microsoft.com/office/powerpoint/2010/main" val="296672613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Rectangle 93">
            <a:extLst>
              <a:ext uri="{FF2B5EF4-FFF2-40B4-BE49-F238E27FC236}">
                <a16:creationId xmlns:a16="http://schemas.microsoft.com/office/drawing/2014/main" id="{E5FE7304-EB1D-4559-AC55-96EC8A53DDA7}"/>
              </a:ext>
            </a:extLst>
          </p:cNvPr>
          <p:cNvSpPr/>
          <p:nvPr/>
        </p:nvSpPr>
        <p:spPr>
          <a:xfrm>
            <a:off x="6920509" y="5586765"/>
            <a:ext cx="2754714" cy="256805"/>
          </a:xfrm>
          <a:prstGeom prst="rect">
            <a:avLst/>
          </a:prstGeom>
          <a:noFill/>
          <a:ln w="9525" cap="flat" cmpd="sng" algn="ctr">
            <a:noFill/>
            <a:prstDash val="solid"/>
          </a:ln>
          <a:effectLst/>
        </p:spPr>
        <p:txBody>
          <a:bodyPr lIns="0" tIns="89999" rIns="0" bIns="89999" rtlCol="0" anchor="b" anchorCtr="0"/>
          <a:lstStyle/>
          <a:p>
            <a:pPr lvl="0" defTabSz="457200">
              <a:defRPr/>
            </a:pPr>
            <a:r>
              <a:rPr lang="fr-FR" sz="1000" b="1" kern="0" dirty="0">
                <a:solidFill>
                  <a:srgbClr val="000000"/>
                </a:solidFill>
                <a:cs typeface="Arial" panose="020B0604020202020204" pitchFamily="34" charset="0"/>
              </a:rPr>
              <a:t>Prévalence des femmes ayant eu une première naissance avant l’âge de 15 ans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95" name="Rectangle 94">
            <a:extLst>
              <a:ext uri="{FF2B5EF4-FFF2-40B4-BE49-F238E27FC236}">
                <a16:creationId xmlns:a16="http://schemas.microsoft.com/office/drawing/2014/main" id="{6398F840-B391-460D-A52A-17BF052D92CD}"/>
              </a:ext>
            </a:extLst>
          </p:cNvPr>
          <p:cNvSpPr/>
          <p:nvPr/>
        </p:nvSpPr>
        <p:spPr>
          <a:xfrm>
            <a:off x="6926844" y="5842582"/>
            <a:ext cx="257015" cy="130578"/>
          </a:xfrm>
          <a:prstGeom prst="rect">
            <a:avLst/>
          </a:prstGeom>
          <a:solidFill>
            <a:srgbClr val="F4F1F8"/>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6" name="Rectangle 95">
            <a:extLst>
              <a:ext uri="{FF2B5EF4-FFF2-40B4-BE49-F238E27FC236}">
                <a16:creationId xmlns:a16="http://schemas.microsoft.com/office/drawing/2014/main" id="{C27F14B5-1FD3-434E-B207-D7307AE05C9E}"/>
              </a:ext>
            </a:extLst>
          </p:cNvPr>
          <p:cNvSpPr/>
          <p:nvPr/>
        </p:nvSpPr>
        <p:spPr>
          <a:xfrm>
            <a:off x="6926844" y="6016149"/>
            <a:ext cx="257015" cy="130578"/>
          </a:xfrm>
          <a:prstGeom prst="rect">
            <a:avLst/>
          </a:prstGeom>
          <a:solidFill>
            <a:srgbClr val="DEC4DF"/>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7" name="Rectangle 96">
            <a:extLst>
              <a:ext uri="{FF2B5EF4-FFF2-40B4-BE49-F238E27FC236}">
                <a16:creationId xmlns:a16="http://schemas.microsoft.com/office/drawing/2014/main" id="{B9D5AC2A-EE51-43BF-B11E-342EB93FB836}"/>
              </a:ext>
            </a:extLst>
          </p:cNvPr>
          <p:cNvSpPr/>
          <p:nvPr/>
        </p:nvSpPr>
        <p:spPr>
          <a:xfrm>
            <a:off x="6924290" y="6200678"/>
            <a:ext cx="257015" cy="130578"/>
          </a:xfrm>
          <a:prstGeom prst="rect">
            <a:avLst/>
          </a:prstGeom>
          <a:solidFill>
            <a:srgbClr val="E684C1"/>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8" name="TextBox 97">
            <a:extLst>
              <a:ext uri="{FF2B5EF4-FFF2-40B4-BE49-F238E27FC236}">
                <a16:creationId xmlns:a16="http://schemas.microsoft.com/office/drawing/2014/main" id="{14599590-A615-491C-91DC-DD453C754A14}"/>
              </a:ext>
            </a:extLst>
          </p:cNvPr>
          <p:cNvSpPr txBox="1"/>
          <p:nvPr/>
        </p:nvSpPr>
        <p:spPr>
          <a:xfrm>
            <a:off x="7244405" y="5819273"/>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10-20%</a:t>
            </a:r>
          </a:p>
        </p:txBody>
      </p:sp>
      <p:sp>
        <p:nvSpPr>
          <p:cNvPr id="99" name="TextBox 98">
            <a:extLst>
              <a:ext uri="{FF2B5EF4-FFF2-40B4-BE49-F238E27FC236}">
                <a16:creationId xmlns:a16="http://schemas.microsoft.com/office/drawing/2014/main" id="{0B673B10-E89E-4BFC-BCF0-8F2B4AF23C17}"/>
              </a:ext>
            </a:extLst>
          </p:cNvPr>
          <p:cNvSpPr txBox="1"/>
          <p:nvPr/>
        </p:nvSpPr>
        <p:spPr>
          <a:xfrm>
            <a:off x="7244407" y="6020975"/>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20-30%</a:t>
            </a:r>
          </a:p>
        </p:txBody>
      </p:sp>
      <p:sp>
        <p:nvSpPr>
          <p:cNvPr id="100" name="TextBox 99">
            <a:extLst>
              <a:ext uri="{FF2B5EF4-FFF2-40B4-BE49-F238E27FC236}">
                <a16:creationId xmlns:a16="http://schemas.microsoft.com/office/drawing/2014/main" id="{24CF9739-13BD-4350-A156-17E31ED3315F}"/>
              </a:ext>
            </a:extLst>
          </p:cNvPr>
          <p:cNvSpPr txBox="1"/>
          <p:nvPr/>
        </p:nvSpPr>
        <p:spPr>
          <a:xfrm>
            <a:off x="7244407" y="6195862"/>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30-40%</a:t>
            </a:r>
          </a:p>
        </p:txBody>
      </p:sp>
      <p:sp>
        <p:nvSpPr>
          <p:cNvPr id="101" name="TextBox 100">
            <a:extLst>
              <a:ext uri="{FF2B5EF4-FFF2-40B4-BE49-F238E27FC236}">
                <a16:creationId xmlns:a16="http://schemas.microsoft.com/office/drawing/2014/main" id="{03FE4BA0-151F-4FA3-BE3F-B9B1D06FD891}"/>
              </a:ext>
            </a:extLst>
          </p:cNvPr>
          <p:cNvSpPr txBox="1"/>
          <p:nvPr/>
        </p:nvSpPr>
        <p:spPr>
          <a:xfrm>
            <a:off x="7244407" y="6370749"/>
            <a:ext cx="753808" cy="153888"/>
          </a:xfrm>
          <a:prstGeom prst="rect">
            <a:avLst/>
          </a:prstGeom>
          <a:noFill/>
        </p:spPr>
        <p:txBody>
          <a:bodyPr wrap="square" lIns="0" tIns="0" rIns="0" bIns="0" rtlCol="0" anchor="t">
            <a:spAutoFit/>
          </a:bodyPr>
          <a:lstStyle/>
          <a:p>
            <a:r>
              <a:rPr lang="en-US" sz="1000" dirty="0">
                <a:solidFill>
                  <a:srgbClr val="000000"/>
                </a:solidFill>
              </a:rPr>
              <a:t>40-50%</a:t>
            </a:r>
            <a:endParaRPr lang="en-GB" sz="1000" dirty="0">
              <a:solidFill>
                <a:srgbClr val="000000"/>
              </a:solidFill>
              <a:latin typeface="Arial" panose="020B0604020202020204" pitchFamily="34" charset="0"/>
              <a:cs typeface="Arial" pitchFamily="34" charset="0"/>
            </a:endParaRPr>
          </a:p>
        </p:txBody>
      </p:sp>
      <p:sp>
        <p:nvSpPr>
          <p:cNvPr id="102" name="Rectangle 101">
            <a:extLst>
              <a:ext uri="{FF2B5EF4-FFF2-40B4-BE49-F238E27FC236}">
                <a16:creationId xmlns:a16="http://schemas.microsoft.com/office/drawing/2014/main" id="{7DB98782-3B77-4E93-AA2B-36BCEF252A48}"/>
              </a:ext>
            </a:extLst>
          </p:cNvPr>
          <p:cNvSpPr/>
          <p:nvPr/>
        </p:nvSpPr>
        <p:spPr>
          <a:xfrm>
            <a:off x="6926843" y="6370749"/>
            <a:ext cx="257015" cy="130578"/>
          </a:xfrm>
          <a:prstGeom prst="rect">
            <a:avLst/>
          </a:prstGeom>
          <a:solidFill>
            <a:srgbClr val="EB4592"/>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3" name="TextBox 112">
            <a:extLst>
              <a:ext uri="{FF2B5EF4-FFF2-40B4-BE49-F238E27FC236}">
                <a16:creationId xmlns:a16="http://schemas.microsoft.com/office/drawing/2014/main" id="{5A7007F4-33C5-4201-94DB-50F6FF95287C}"/>
              </a:ext>
            </a:extLst>
          </p:cNvPr>
          <p:cNvSpPr txBox="1"/>
          <p:nvPr/>
        </p:nvSpPr>
        <p:spPr>
          <a:xfrm>
            <a:off x="7244405" y="6563486"/>
            <a:ext cx="753808" cy="153888"/>
          </a:xfrm>
          <a:prstGeom prst="rect">
            <a:avLst/>
          </a:prstGeom>
          <a:noFill/>
        </p:spPr>
        <p:txBody>
          <a:bodyPr wrap="square" lIns="0" tIns="0" rIns="0" bIns="0" rtlCol="0" anchor="t">
            <a:spAutoFit/>
          </a:bodyPr>
          <a:lstStyle/>
          <a:p>
            <a:r>
              <a:rPr lang="en-US" sz="1000" dirty="0">
                <a:solidFill>
                  <a:srgbClr val="000000"/>
                </a:solidFill>
              </a:rPr>
              <a:t>50-60%</a:t>
            </a:r>
            <a:endParaRPr lang="en-GB" sz="1000" dirty="0">
              <a:solidFill>
                <a:srgbClr val="000000"/>
              </a:solidFill>
              <a:latin typeface="Arial" panose="020B0604020202020204" pitchFamily="34" charset="0"/>
              <a:cs typeface="Arial" pitchFamily="34" charset="0"/>
            </a:endParaRPr>
          </a:p>
        </p:txBody>
      </p:sp>
      <p:sp>
        <p:nvSpPr>
          <p:cNvPr id="114" name="Rectangle 113">
            <a:extLst>
              <a:ext uri="{FF2B5EF4-FFF2-40B4-BE49-F238E27FC236}">
                <a16:creationId xmlns:a16="http://schemas.microsoft.com/office/drawing/2014/main" id="{9F3002F1-B85F-49C3-AF22-ECEC1F45D0E8}"/>
              </a:ext>
            </a:extLst>
          </p:cNvPr>
          <p:cNvSpPr/>
          <p:nvPr/>
        </p:nvSpPr>
        <p:spPr>
          <a:xfrm>
            <a:off x="6920509" y="6552242"/>
            <a:ext cx="257015" cy="130578"/>
          </a:xfrm>
          <a:prstGeom prst="rect">
            <a:avLst/>
          </a:prstGeom>
          <a:solidFill>
            <a:srgbClr val="AE3369"/>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5" name="Title 1">
            <a:extLst>
              <a:ext uri="{FF2B5EF4-FFF2-40B4-BE49-F238E27FC236}">
                <a16:creationId xmlns:a16="http://schemas.microsoft.com/office/drawing/2014/main" id="{C96F3890-1E02-47ED-81B3-240013A9DC8C}"/>
              </a:ext>
            </a:extLst>
          </p:cNvPr>
          <p:cNvSpPr>
            <a:spLocks noGrp="1"/>
          </p:cNvSpPr>
          <p:nvPr>
            <p:ph type="title"/>
          </p:nvPr>
        </p:nvSpPr>
        <p:spPr>
          <a:xfrm>
            <a:off x="561730" y="140626"/>
            <a:ext cx="11068539" cy="831850"/>
          </a:xfrm>
        </p:spPr>
        <p:txBody>
          <a:bodyPr/>
          <a:lstStyle/>
          <a:p>
            <a:r>
              <a:rPr lang="fr-FR" sz="2000" dirty="0">
                <a:cs typeface="Arial" pitchFamily="34" charset="0"/>
              </a:rPr>
              <a:t>Quelles provinces sont les plus touchées par la grossesse précoce? </a:t>
            </a:r>
            <a:br>
              <a:rPr lang="fr-FR" sz="3200" dirty="0">
                <a:cs typeface="Arial" pitchFamily="34" charset="0"/>
              </a:rPr>
            </a:br>
            <a:r>
              <a:rPr lang="fr-FR" sz="1400" dirty="0">
                <a:solidFill>
                  <a:srgbClr val="0070C0"/>
                </a:solidFill>
                <a:cs typeface="Arial" pitchFamily="34" charset="0"/>
              </a:rPr>
              <a:t>Les provinces du  </a:t>
            </a:r>
            <a:r>
              <a:rPr lang="fr-FR" sz="1400" dirty="0" err="1">
                <a:solidFill>
                  <a:srgbClr val="0070C0"/>
                </a:solidFill>
                <a:cs typeface="Arial" pitchFamily="34" charset="0"/>
              </a:rPr>
              <a:t>Salamat</a:t>
            </a:r>
            <a:r>
              <a:rPr lang="fr-FR" sz="1400" dirty="0">
                <a:solidFill>
                  <a:srgbClr val="0070C0"/>
                </a:solidFill>
                <a:cs typeface="Arial" pitchFamily="34" charset="0"/>
              </a:rPr>
              <a:t> et Chari-</a:t>
            </a:r>
            <a:r>
              <a:rPr lang="fr-FR" sz="1400" dirty="0" err="1">
                <a:solidFill>
                  <a:srgbClr val="0070C0"/>
                </a:solidFill>
                <a:cs typeface="Arial" pitchFamily="34" charset="0"/>
              </a:rPr>
              <a:t>Baguimi</a:t>
            </a:r>
            <a:r>
              <a:rPr lang="fr-FR" sz="1400" dirty="0">
                <a:solidFill>
                  <a:srgbClr val="0070C0"/>
                </a:solidFill>
                <a:cs typeface="Arial" pitchFamily="34" charset="0"/>
              </a:rPr>
              <a:t> ont les taux de grossesse précoce les plus élevés (&gt;50%) alors que                                      les provinces du Nord ont les taux les plus bas (&lt;20%)</a:t>
            </a:r>
            <a:endParaRPr lang="en-US" sz="1400" dirty="0"/>
          </a:p>
        </p:txBody>
      </p:sp>
      <p:sp>
        <p:nvSpPr>
          <p:cNvPr id="18" name="ColumnHeader">
            <a:extLst>
              <a:ext uri="{FF2B5EF4-FFF2-40B4-BE49-F238E27FC236}">
                <a16:creationId xmlns:a16="http://schemas.microsoft.com/office/drawing/2014/main" id="{8DDDB911-2D31-45C3-99CE-B07AB2ABF905}"/>
              </a:ext>
            </a:extLst>
          </p:cNvPr>
          <p:cNvSpPr>
            <a:spLocks noChangeArrowheads="1"/>
          </p:cNvSpPr>
          <p:nvPr/>
        </p:nvSpPr>
        <p:spPr bwMode="gray">
          <a:xfrm>
            <a:off x="2719360" y="1203276"/>
            <a:ext cx="4757526"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a:t>
            </a:r>
            <a:r>
              <a:rPr lang="en-US" sz="1200" b="1" dirty="0" err="1">
                <a:latin typeface="Arial" pitchFamily="34" charset="0"/>
                <a:cs typeface="Arial" pitchFamily="34" charset="0"/>
              </a:rPr>
              <a:t>répartition</a:t>
            </a:r>
            <a:r>
              <a:rPr lang="en-US" sz="1200" b="1" dirty="0">
                <a:latin typeface="Arial" pitchFamily="34" charset="0"/>
                <a:cs typeface="Arial" pitchFamily="34" charset="0"/>
              </a:rPr>
              <a:t>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 </a:t>
            </a:r>
            <a:r>
              <a:rPr lang="en-US" sz="1200" b="1" dirty="0" err="1">
                <a:latin typeface="Arial" pitchFamily="34" charset="0"/>
                <a:cs typeface="Arial" pitchFamily="34" charset="0"/>
              </a:rPr>
              <a:t>grossesse</a:t>
            </a:r>
            <a:r>
              <a:rPr lang="en-US" sz="1200" b="1" dirty="0">
                <a:latin typeface="Arial" pitchFamily="34" charset="0"/>
                <a:cs typeface="Arial" pitchFamily="34" charset="0"/>
              </a:rPr>
              <a:t> </a:t>
            </a:r>
            <a:r>
              <a:rPr lang="en-US" sz="1200" b="1" dirty="0" err="1">
                <a:latin typeface="Arial" pitchFamily="34" charset="0"/>
                <a:cs typeface="Arial" pitchFamily="34" charset="0"/>
              </a:rPr>
              <a:t>précoce</a:t>
            </a:r>
            <a:endParaRPr lang="fr-FR" sz="1200" b="1" dirty="0">
              <a:latin typeface="Arial" pitchFamily="34" charset="0"/>
              <a:cs typeface="Arial" pitchFamily="34" charset="0"/>
            </a:endParaRPr>
          </a:p>
        </p:txBody>
      </p:sp>
      <p:pic>
        <p:nvPicPr>
          <p:cNvPr id="3" name="Picture 2" descr="A picture containing text, map&#10;&#10;Description generated with very high confidence">
            <a:extLst>
              <a:ext uri="{FF2B5EF4-FFF2-40B4-BE49-F238E27FC236}">
                <a16:creationId xmlns:a16="http://schemas.microsoft.com/office/drawing/2014/main" id="{738EB420-A6B7-4C8F-A3A9-448B9B919F1A}"/>
              </a:ext>
            </a:extLst>
          </p:cNvPr>
          <p:cNvPicPr>
            <a:picLocks noChangeAspect="1"/>
          </p:cNvPicPr>
          <p:nvPr/>
        </p:nvPicPr>
        <p:blipFill rotWithShape="1">
          <a:blip r:embed="rId3">
            <a:extLst>
              <a:ext uri="{28A0092B-C50C-407E-A947-70E740481C1C}">
                <a14:useLocalDpi xmlns:a14="http://schemas.microsoft.com/office/drawing/2010/main" val="0"/>
              </a:ext>
            </a:extLst>
          </a:blip>
          <a:srcRect r="9510"/>
          <a:stretch/>
        </p:blipFill>
        <p:spPr>
          <a:xfrm>
            <a:off x="3137566" y="1727200"/>
            <a:ext cx="3620055" cy="5130800"/>
          </a:xfrm>
          <a:prstGeom prst="rect">
            <a:avLst/>
          </a:prstGeom>
        </p:spPr>
      </p:pic>
      <p:sp>
        <p:nvSpPr>
          <p:cNvPr id="16" name="Oval 15">
            <a:extLst>
              <a:ext uri="{FF2B5EF4-FFF2-40B4-BE49-F238E27FC236}">
                <a16:creationId xmlns:a16="http://schemas.microsoft.com/office/drawing/2014/main" id="{4D792FED-809A-415E-9697-F7C161BE5EA7}"/>
              </a:ext>
            </a:extLst>
          </p:cNvPr>
          <p:cNvSpPr/>
          <p:nvPr/>
        </p:nvSpPr>
        <p:spPr>
          <a:xfrm>
            <a:off x="3948393" y="5367892"/>
            <a:ext cx="720883" cy="437745"/>
          </a:xfrm>
          <a:prstGeom prst="ellipse">
            <a:avLst/>
          </a:prstGeom>
          <a:noFill/>
          <a:ln>
            <a:solidFill>
              <a:schemeClr val="accent4">
                <a:lumMod val="50000"/>
              </a:schemeClr>
            </a:solidFill>
            <a:prstDash val="sysDash"/>
          </a:ln>
        </p:spPr>
        <p:style>
          <a:lnRef idx="2">
            <a:schemeClr val="accent5"/>
          </a:lnRef>
          <a:fillRef idx="1">
            <a:schemeClr val="lt1"/>
          </a:fillRef>
          <a:effectRef idx="0">
            <a:schemeClr val="accent5"/>
          </a:effectRef>
          <a:fontRef idx="minor">
            <a:schemeClr val="dk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sp>
        <p:nvSpPr>
          <p:cNvPr id="17" name="Oval 16">
            <a:extLst>
              <a:ext uri="{FF2B5EF4-FFF2-40B4-BE49-F238E27FC236}">
                <a16:creationId xmlns:a16="http://schemas.microsoft.com/office/drawing/2014/main" id="{C14246A4-59F6-48E8-91D5-51B5D07651CF}"/>
              </a:ext>
            </a:extLst>
          </p:cNvPr>
          <p:cNvSpPr/>
          <p:nvPr/>
        </p:nvSpPr>
        <p:spPr>
          <a:xfrm>
            <a:off x="5204179" y="5571858"/>
            <a:ext cx="720883" cy="437745"/>
          </a:xfrm>
          <a:prstGeom prst="ellipse">
            <a:avLst/>
          </a:prstGeom>
          <a:noFill/>
          <a:ln>
            <a:solidFill>
              <a:schemeClr val="accent4">
                <a:lumMod val="50000"/>
              </a:schemeClr>
            </a:solidFill>
            <a:prstDash val="sysDash"/>
          </a:ln>
        </p:spPr>
        <p:style>
          <a:lnRef idx="2">
            <a:schemeClr val="accent5"/>
          </a:lnRef>
          <a:fillRef idx="1">
            <a:schemeClr val="lt1"/>
          </a:fillRef>
          <a:effectRef idx="0">
            <a:schemeClr val="accent5"/>
          </a:effectRef>
          <a:fontRef idx="minor">
            <a:schemeClr val="dk1"/>
          </a:fontRef>
        </p:style>
        <p:txBody>
          <a:bodyPr tIns="90000" bIns="90000" rtlCol="0" anchor="ctr" anchorCtr="0"/>
          <a:lstStyle/>
          <a:p>
            <a:pPr algn="ctr"/>
            <a:endParaRPr lang="en-US" sz="1400" dirty="0">
              <a:solidFill>
                <a:srgbClr val="000000"/>
              </a:solidFill>
              <a:latin typeface="Arial" pitchFamily="34" charset="0"/>
              <a:cs typeface="Arial" pitchFamily="34" charset="0"/>
            </a:endParaRPr>
          </a:p>
        </p:txBody>
      </p:sp>
      <p:pic>
        <p:nvPicPr>
          <p:cNvPr id="19" name="Picture 18" descr="A screenshot of a cell phone&#10;&#10;Description generated with high confidence">
            <a:extLst>
              <a:ext uri="{FF2B5EF4-FFF2-40B4-BE49-F238E27FC236}">
                <a16:creationId xmlns:a16="http://schemas.microsoft.com/office/drawing/2014/main" id="{A61D8CDF-196D-47F1-BAF1-CC41430DC3FC}"/>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191382372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926243" y="1800010"/>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917599" y="4379162"/>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2984959476"/>
              </p:ext>
            </p:extLst>
          </p:nvPr>
        </p:nvGraphicFramePr>
        <p:xfrm>
          <a:off x="7907439" y="2316988"/>
          <a:ext cx="1371028" cy="1967946"/>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327991">
                <a:tc>
                  <a:txBody>
                    <a:bodyPr/>
                    <a:lstStyle/>
                    <a:p>
                      <a:pPr algn="ctr" rtl="0" fontAlgn="b"/>
                      <a:r>
                        <a:rPr lang="fr-FR" sz="1050" b="0" i="0" u="none" strike="noStrike" dirty="0" err="1">
                          <a:solidFill>
                            <a:schemeClr val="bg1"/>
                          </a:solidFill>
                          <a:effectLst/>
                          <a:latin typeface="Arial" panose="020B0604020202020204" pitchFamily="34" charset="0"/>
                        </a:rPr>
                        <a:t>Batha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85137825"/>
                  </a:ext>
                </a:extLst>
              </a:tr>
              <a:tr h="327991">
                <a:tc>
                  <a:txBody>
                    <a:bodyPr/>
                    <a:lstStyle/>
                    <a:p>
                      <a:pPr algn="ctr" rtl="0" fontAlgn="b"/>
                      <a:r>
                        <a:rPr lang="fr-FR" sz="1050" b="0" i="0" u="none" strike="noStrike" dirty="0">
                          <a:solidFill>
                            <a:schemeClr val="bg1"/>
                          </a:solidFill>
                          <a:effectLst/>
                          <a:latin typeface="Arial" panose="020B0604020202020204" pitchFamily="34" charset="0"/>
                        </a:rPr>
                        <a:t>Borkou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874758422"/>
                  </a:ext>
                </a:extLst>
              </a:tr>
              <a:tr h="327991">
                <a:tc>
                  <a:txBody>
                    <a:bodyPr/>
                    <a:lstStyle/>
                    <a:p>
                      <a:pPr algn="ctr" rtl="0" fontAlgn="b"/>
                      <a:r>
                        <a:rPr lang="fr-FR" sz="1050" b="0" i="0" u="none" strike="noStrike" dirty="0">
                          <a:solidFill>
                            <a:schemeClr val="bg1"/>
                          </a:solidFill>
                          <a:effectLst/>
                          <a:latin typeface="Arial" panose="020B0604020202020204" pitchFamily="34" charset="0"/>
                        </a:rPr>
                        <a:t>Chari-</a:t>
                      </a:r>
                      <a:r>
                        <a:rPr lang="fr-FR" sz="1050" b="0" i="0" u="none" strike="noStrike" dirty="0" err="1">
                          <a:solidFill>
                            <a:schemeClr val="bg1"/>
                          </a:solidFill>
                          <a:effectLst/>
                          <a:latin typeface="Arial" panose="020B0604020202020204" pitchFamily="34" charset="0"/>
                        </a:rPr>
                        <a:t>Baguimi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554726890"/>
                  </a:ext>
                </a:extLst>
              </a:tr>
              <a:tr h="327991">
                <a:tc>
                  <a:txBody>
                    <a:bodyPr/>
                    <a:lstStyle/>
                    <a:p>
                      <a:pPr algn="ctr" rtl="0" fontAlgn="b"/>
                      <a:r>
                        <a:rPr lang="fr-FR" sz="1050" b="0" i="0" u="none" strike="noStrike" dirty="0">
                          <a:solidFill>
                            <a:schemeClr val="bg1"/>
                          </a:solidFill>
                          <a:effectLst/>
                          <a:latin typeface="Arial" panose="020B0604020202020204" pitchFamily="34" charset="0"/>
                        </a:rPr>
                        <a:t>Ennedi 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713277679"/>
                  </a:ext>
                </a:extLst>
              </a:tr>
              <a:tr h="327991">
                <a:tc>
                  <a:txBody>
                    <a:bodyPr/>
                    <a:lstStyle/>
                    <a:p>
                      <a:pPr algn="ctr" rtl="0" fontAlgn="b"/>
                      <a:r>
                        <a:rPr lang="fr-FR" sz="1050" b="0" i="0" u="none" strike="noStrike" dirty="0">
                          <a:solidFill>
                            <a:schemeClr val="bg1"/>
                          </a:solidFill>
                          <a:effectLst/>
                          <a:latin typeface="Arial" panose="020B0604020202020204" pitchFamily="34" charset="0"/>
                        </a:rPr>
                        <a:t>Ennedi Ouest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555057350"/>
                  </a:ext>
                </a:extLst>
              </a:tr>
              <a:tr h="327991">
                <a:tc>
                  <a:txBody>
                    <a:bodyPr/>
                    <a:lstStyle/>
                    <a:p>
                      <a:pPr algn="ctr" rtl="0" fontAlgn="b"/>
                      <a:r>
                        <a:rPr lang="fr-FR" sz="1050" b="0" i="0" u="none" strike="noStrike" dirty="0" err="1">
                          <a:solidFill>
                            <a:schemeClr val="bg1"/>
                          </a:solidFill>
                          <a:effectLst/>
                          <a:latin typeface="Arial" panose="020B0604020202020204" pitchFamily="34" charset="0"/>
                        </a:rPr>
                        <a:t>Guera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92789962"/>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2224614192"/>
              </p:ext>
            </p:extLst>
          </p:nvPr>
        </p:nvGraphicFramePr>
        <p:xfrm>
          <a:off x="9664707" y="2315072"/>
          <a:ext cx="1260556" cy="1965396"/>
        </p:xfrm>
        <a:graphic>
          <a:graphicData uri="http://schemas.openxmlformats.org/drawingml/2006/table">
            <a:tbl>
              <a:tblPr firstRow="1" bandRow="1">
                <a:tableStyleId>{5C22544A-7EE6-4342-B048-85BDC9FD1C3A}</a:tableStyleId>
              </a:tblPr>
              <a:tblGrid>
                <a:gridCol w="1260556">
                  <a:extLst>
                    <a:ext uri="{9D8B030D-6E8A-4147-A177-3AD203B41FA5}">
                      <a16:colId xmlns:a16="http://schemas.microsoft.com/office/drawing/2014/main" val="3815968776"/>
                    </a:ext>
                  </a:extLst>
                </a:gridCol>
              </a:tblGrid>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14.4%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931311978"/>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75.1%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54587706"/>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10.9%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49956517"/>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32.9%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46621865"/>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23.2%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227251521"/>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54.8%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063352063"/>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660491" y="4337454"/>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000" dirty="0">
                <a:solidFill>
                  <a:prstClr val="white"/>
                </a:solidFill>
                <a:latin typeface="Arial" panose="020B0604020202020204" pitchFamily="34" charset="0"/>
                <a:cs typeface="Arial" panose="020B0604020202020204" pitchFamily="34" charset="0"/>
              </a:rPr>
              <a:t>29.9</a:t>
            </a: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109" name="Title 1">
            <a:extLst>
              <a:ext uri="{FF2B5EF4-FFF2-40B4-BE49-F238E27FC236}">
                <a16:creationId xmlns:a16="http://schemas.microsoft.com/office/drawing/2014/main" id="{617DAF27-177B-4806-9BDE-2AE666950074}"/>
              </a:ext>
            </a:extLst>
          </p:cNvPr>
          <p:cNvSpPr txBox="1">
            <a:spLocks/>
          </p:cNvSpPr>
          <p:nvPr/>
        </p:nvSpPr>
        <p:spPr>
          <a:xfrm>
            <a:off x="429655" y="104639"/>
            <a:ext cx="11332690"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eaLnBrk="1" fontAlgn="b" hangingPunct="1">
              <a:spcBef>
                <a:spcPts val="0"/>
              </a:spcBef>
              <a:spcAft>
                <a:spcPts val="0"/>
              </a:spcAft>
              <a:defRPr/>
            </a:pPr>
            <a:r>
              <a:rPr lang="fr-FR" sz="2000" dirty="0">
                <a:cs typeface="Arial" pitchFamily="34" charset="0"/>
              </a:rPr>
              <a:t>Quels sont les intervenants appuyant la distribution de contraceptifs? (1/4)</a:t>
            </a:r>
            <a:br>
              <a:rPr lang="fr-FR" sz="3200" dirty="0">
                <a:cs typeface="Arial" pitchFamily="34" charset="0"/>
              </a:rPr>
            </a:br>
            <a:r>
              <a:rPr lang="fr-FR" sz="1400" dirty="0">
                <a:solidFill>
                  <a:srgbClr val="0070C0"/>
                </a:solidFill>
                <a:cs typeface="Arial" pitchFamily="34" charset="0"/>
              </a:rPr>
              <a:t>Cette action est menée par le Ministère de Santé Publique et appuyée par 3 exécutants dans les provinces</a:t>
            </a: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749401" y="1100554"/>
            <a:ext cx="5218697"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a:t>
            </a:r>
            <a:r>
              <a:rPr lang="fr-FR" sz="1200" b="1" dirty="0">
                <a:latin typeface="Arial" pitchFamily="34" charset="0"/>
                <a:cs typeface="Arial" pitchFamily="34" charset="0"/>
              </a:rPr>
              <a:t>la distribution de contraceptifs</a:t>
            </a:r>
          </a:p>
        </p:txBody>
      </p:sp>
      <p:sp>
        <p:nvSpPr>
          <p:cNvPr id="112" name="Rectangle 111">
            <a:extLst>
              <a:ext uri="{FF2B5EF4-FFF2-40B4-BE49-F238E27FC236}">
                <a16:creationId xmlns:a16="http://schemas.microsoft.com/office/drawing/2014/main" id="{EC718F9A-1E43-4BA9-9EF6-2CDB72D21D54}"/>
              </a:ext>
            </a:extLst>
          </p:cNvPr>
          <p:cNvSpPr/>
          <p:nvPr/>
        </p:nvSpPr>
        <p:spPr>
          <a:xfrm>
            <a:off x="9557410" y="1789192"/>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Femmes Post-Partum</a:t>
            </a:r>
          </a:p>
        </p:txBody>
      </p:sp>
      <p:grpSp>
        <p:nvGrpSpPr>
          <p:cNvPr id="122" name="Group 121">
            <a:extLst>
              <a:ext uri="{FF2B5EF4-FFF2-40B4-BE49-F238E27FC236}">
                <a16:creationId xmlns:a16="http://schemas.microsoft.com/office/drawing/2014/main" id="{51ABB662-7935-4CA3-ADA8-0877026A26E1}"/>
              </a:ext>
            </a:extLst>
          </p:cNvPr>
          <p:cNvGrpSpPr/>
          <p:nvPr/>
        </p:nvGrpSpPr>
        <p:grpSpPr>
          <a:xfrm>
            <a:off x="1035201" y="1825943"/>
            <a:ext cx="3827413" cy="4861837"/>
            <a:chOff x="603749" y="1565476"/>
            <a:chExt cx="3827413" cy="4861837"/>
          </a:xfrm>
        </p:grpSpPr>
        <p:grpSp>
          <p:nvGrpSpPr>
            <p:cNvPr id="123" name="Group 342">
              <a:extLst>
                <a:ext uri="{FF2B5EF4-FFF2-40B4-BE49-F238E27FC236}">
                  <a16:creationId xmlns:a16="http://schemas.microsoft.com/office/drawing/2014/main" id="{5160EE6D-66F2-49D1-AFDE-33E032693A44}"/>
                </a:ext>
              </a:extLst>
            </p:cNvPr>
            <p:cNvGrpSpPr>
              <a:grpSpLocks/>
            </p:cNvGrpSpPr>
            <p:nvPr/>
          </p:nvGrpSpPr>
          <p:grpSpPr bwMode="auto">
            <a:xfrm>
              <a:off x="603749" y="1565476"/>
              <a:ext cx="3827413" cy="4861837"/>
              <a:chOff x="4202687" y="1333501"/>
              <a:chExt cx="3978143" cy="5508598"/>
            </a:xfrm>
          </p:grpSpPr>
          <p:grpSp>
            <p:nvGrpSpPr>
              <p:cNvPr id="129" name="Group 5">
                <a:extLst>
                  <a:ext uri="{FF2B5EF4-FFF2-40B4-BE49-F238E27FC236}">
                    <a16:creationId xmlns:a16="http://schemas.microsoft.com/office/drawing/2014/main" id="{9C419CE0-05C1-4FBC-BBCE-3190E6D8A6C3}"/>
                  </a:ext>
                </a:extLst>
              </p:cNvPr>
              <p:cNvGrpSpPr>
                <a:grpSpLocks noChangeAspect="1"/>
              </p:cNvGrpSpPr>
              <p:nvPr/>
            </p:nvGrpSpPr>
            <p:grpSpPr bwMode="auto">
              <a:xfrm>
                <a:off x="4278259" y="1333501"/>
                <a:ext cx="3902571" cy="5166215"/>
                <a:chOff x="3081647" y="794776"/>
                <a:chExt cx="4311254" cy="5704263"/>
              </a:xfrm>
            </p:grpSpPr>
            <p:sp>
              <p:nvSpPr>
                <p:cNvPr id="153" name="Freeform 8">
                  <a:extLst>
                    <a:ext uri="{FF2B5EF4-FFF2-40B4-BE49-F238E27FC236}">
                      <a16:creationId xmlns:a16="http://schemas.microsoft.com/office/drawing/2014/main" id="{7578EFE0-EDA5-49AA-908F-5477CD7DEB42}"/>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4" name="Freeform 10">
                  <a:extLst>
                    <a:ext uri="{FF2B5EF4-FFF2-40B4-BE49-F238E27FC236}">
                      <a16:creationId xmlns:a16="http://schemas.microsoft.com/office/drawing/2014/main" id="{1382AD8A-2191-4EE5-9851-9B22D578A3D7}"/>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rgbClr val="CCB7D7"/>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12">
                  <a:extLst>
                    <a:ext uri="{FF2B5EF4-FFF2-40B4-BE49-F238E27FC236}">
                      <a16:creationId xmlns:a16="http://schemas.microsoft.com/office/drawing/2014/main" id="{07E3E702-5AE3-4E5D-9363-A7E95F91F655}"/>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B7D7"/>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14">
                  <a:extLst>
                    <a:ext uri="{FF2B5EF4-FFF2-40B4-BE49-F238E27FC236}">
                      <a16:creationId xmlns:a16="http://schemas.microsoft.com/office/drawing/2014/main" id="{79B7E871-BD85-4862-946A-72CB69B62A1D}"/>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rgbClr val="CCB7D7"/>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16">
                  <a:extLst>
                    <a:ext uri="{FF2B5EF4-FFF2-40B4-BE49-F238E27FC236}">
                      <a16:creationId xmlns:a16="http://schemas.microsoft.com/office/drawing/2014/main" id="{E2C40DD6-FEDC-45AE-8ABF-F43670F54EA7}"/>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AE8BBF"/>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8" name="Freeform 20">
                  <a:extLst>
                    <a:ext uri="{FF2B5EF4-FFF2-40B4-BE49-F238E27FC236}">
                      <a16:creationId xmlns:a16="http://schemas.microsoft.com/office/drawing/2014/main" id="{CFCB74C0-B928-4D58-9CF1-E647A9C2AF9C}"/>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B7D7"/>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22">
                  <a:extLst>
                    <a:ext uri="{FF2B5EF4-FFF2-40B4-BE49-F238E27FC236}">
                      <a16:creationId xmlns:a16="http://schemas.microsoft.com/office/drawing/2014/main" id="{AB7DFC24-59E9-441D-9FDF-B6C3CA7185E7}"/>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rgbClr val="CCB7D7"/>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25">
                  <a:extLst>
                    <a:ext uri="{FF2B5EF4-FFF2-40B4-BE49-F238E27FC236}">
                      <a16:creationId xmlns:a16="http://schemas.microsoft.com/office/drawing/2014/main" id="{98A95E45-FABF-458E-89E5-23DFEA8D0A0C}"/>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1" name="Freeform 26">
                  <a:extLst>
                    <a:ext uri="{FF2B5EF4-FFF2-40B4-BE49-F238E27FC236}">
                      <a16:creationId xmlns:a16="http://schemas.microsoft.com/office/drawing/2014/main" id="{5C290716-0AD4-468A-89FF-EF8C49633EB9}"/>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2" name="Freeform 29">
                  <a:extLst>
                    <a:ext uri="{FF2B5EF4-FFF2-40B4-BE49-F238E27FC236}">
                      <a16:creationId xmlns:a16="http://schemas.microsoft.com/office/drawing/2014/main" id="{9A9ACFAB-8C71-4C17-91E7-8BE6311B00D0}"/>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3" name="Freeform 30">
                  <a:extLst>
                    <a:ext uri="{FF2B5EF4-FFF2-40B4-BE49-F238E27FC236}">
                      <a16:creationId xmlns:a16="http://schemas.microsoft.com/office/drawing/2014/main" id="{D791D270-4DF2-45AF-90C8-528872F8F343}"/>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4" name="Freeform 33">
                  <a:extLst>
                    <a:ext uri="{FF2B5EF4-FFF2-40B4-BE49-F238E27FC236}">
                      <a16:creationId xmlns:a16="http://schemas.microsoft.com/office/drawing/2014/main" id="{F9CC7686-2E6D-4D12-A8A8-18876A27D8E1}"/>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5" name="Freeform 35">
                  <a:extLst>
                    <a:ext uri="{FF2B5EF4-FFF2-40B4-BE49-F238E27FC236}">
                      <a16:creationId xmlns:a16="http://schemas.microsoft.com/office/drawing/2014/main" id="{1F2BEA14-62D1-4696-B74D-A8DD4113F494}"/>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6" name="Freeform 36">
                  <a:extLst>
                    <a:ext uri="{FF2B5EF4-FFF2-40B4-BE49-F238E27FC236}">
                      <a16:creationId xmlns:a16="http://schemas.microsoft.com/office/drawing/2014/main" id="{3EA4734A-311E-4979-AEDE-ABB6CB5DFF2B}"/>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7" name="Freeform 38">
                  <a:extLst>
                    <a:ext uri="{FF2B5EF4-FFF2-40B4-BE49-F238E27FC236}">
                      <a16:creationId xmlns:a16="http://schemas.microsoft.com/office/drawing/2014/main" id="{35ACA200-0228-4144-A750-468F09C3BF2F}"/>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8" name="Freeform 40">
                  <a:extLst>
                    <a:ext uri="{FF2B5EF4-FFF2-40B4-BE49-F238E27FC236}">
                      <a16:creationId xmlns:a16="http://schemas.microsoft.com/office/drawing/2014/main" id="{36F61C22-B0D1-4B5C-87D2-2B9D9F918EBC}"/>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9" name="Freeform 42">
                  <a:extLst>
                    <a:ext uri="{FF2B5EF4-FFF2-40B4-BE49-F238E27FC236}">
                      <a16:creationId xmlns:a16="http://schemas.microsoft.com/office/drawing/2014/main" id="{80A62E3D-1982-40AD-89A2-B7535AFF196C}"/>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0" name="Freeform 44">
                  <a:extLst>
                    <a:ext uri="{FF2B5EF4-FFF2-40B4-BE49-F238E27FC236}">
                      <a16:creationId xmlns:a16="http://schemas.microsoft.com/office/drawing/2014/main" id="{82F2B1C4-1BE5-467C-85CB-C08F55DE5231}"/>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1" name="Freeform 46">
                  <a:extLst>
                    <a:ext uri="{FF2B5EF4-FFF2-40B4-BE49-F238E27FC236}">
                      <a16:creationId xmlns:a16="http://schemas.microsoft.com/office/drawing/2014/main" id="{2772FAD5-9FF9-4096-825B-0FDB52F2A3E8}"/>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2" name="Freeform 48">
                  <a:extLst>
                    <a:ext uri="{FF2B5EF4-FFF2-40B4-BE49-F238E27FC236}">
                      <a16:creationId xmlns:a16="http://schemas.microsoft.com/office/drawing/2014/main" id="{7B95DD56-CE40-472B-805B-AC355816234B}"/>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3" name="Freeform 50">
                  <a:extLst>
                    <a:ext uri="{FF2B5EF4-FFF2-40B4-BE49-F238E27FC236}">
                      <a16:creationId xmlns:a16="http://schemas.microsoft.com/office/drawing/2014/main" id="{B11EA8A6-01B6-4E73-A9A8-CF5534DFA2EF}"/>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74" name="Freeform 53">
                  <a:extLst>
                    <a:ext uri="{FF2B5EF4-FFF2-40B4-BE49-F238E27FC236}">
                      <a16:creationId xmlns:a16="http://schemas.microsoft.com/office/drawing/2014/main" id="{511EBEC2-348D-43EA-97BD-119D061BD80E}"/>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5" name="Freeform 54">
                  <a:extLst>
                    <a:ext uri="{FF2B5EF4-FFF2-40B4-BE49-F238E27FC236}">
                      <a16:creationId xmlns:a16="http://schemas.microsoft.com/office/drawing/2014/main" id="{7544BADE-9081-4424-B985-D38CF4CB2694}"/>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6" name="Freeform 53">
                  <a:extLst>
                    <a:ext uri="{FF2B5EF4-FFF2-40B4-BE49-F238E27FC236}">
                      <a16:creationId xmlns:a16="http://schemas.microsoft.com/office/drawing/2014/main" id="{DFA572D2-A2CB-4C6F-9921-DBC8F9C165A0}"/>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30" name="Rectangle 30">
                <a:extLst>
                  <a:ext uri="{FF2B5EF4-FFF2-40B4-BE49-F238E27FC236}">
                    <a16:creationId xmlns:a16="http://schemas.microsoft.com/office/drawing/2014/main" id="{35222DB2-1EAD-4115-8C44-AE370C7894E9}"/>
                  </a:ext>
                </a:extLst>
              </p:cNvPr>
              <p:cNvSpPr>
                <a:spLocks noChangeArrowheads="1"/>
              </p:cNvSpPr>
              <p:nvPr/>
            </p:nvSpPr>
            <p:spPr bwMode="auto">
              <a:xfrm>
                <a:off x="4307881" y="6212284"/>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Logone Occidental</a:t>
                </a:r>
              </a:p>
            </p:txBody>
          </p:sp>
          <p:sp>
            <p:nvSpPr>
              <p:cNvPr id="131" name="Rectangle 30">
                <a:extLst>
                  <a:ext uri="{FF2B5EF4-FFF2-40B4-BE49-F238E27FC236}">
                    <a16:creationId xmlns:a16="http://schemas.microsoft.com/office/drawing/2014/main" id="{75EA97AF-5EF4-41F6-B431-417BE75CB30B}"/>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32" name="Rectangle 30">
                <a:extLst>
                  <a:ext uri="{FF2B5EF4-FFF2-40B4-BE49-F238E27FC236}">
                    <a16:creationId xmlns:a16="http://schemas.microsoft.com/office/drawing/2014/main" id="{BD6A70E4-4FFD-46DC-A0B5-C2A636A3BAF6}"/>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33" name="Rectangle 30">
                <a:extLst>
                  <a:ext uri="{FF2B5EF4-FFF2-40B4-BE49-F238E27FC236}">
                    <a16:creationId xmlns:a16="http://schemas.microsoft.com/office/drawing/2014/main" id="{BBE9F826-7803-4DA7-A511-BE85067D56C6}"/>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34" name="Rectangle 30">
                <a:extLst>
                  <a:ext uri="{FF2B5EF4-FFF2-40B4-BE49-F238E27FC236}">
                    <a16:creationId xmlns:a16="http://schemas.microsoft.com/office/drawing/2014/main" id="{667139BA-AE6D-4BC7-84EC-F73F67CBAF37}"/>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135" name="Rectangle 30">
                <a:extLst>
                  <a:ext uri="{FF2B5EF4-FFF2-40B4-BE49-F238E27FC236}">
                    <a16:creationId xmlns:a16="http://schemas.microsoft.com/office/drawing/2014/main" id="{AC325DD6-0C43-4DF5-B5A1-1DFB2493935E}"/>
                  </a:ext>
                </a:extLst>
              </p:cNvPr>
              <p:cNvSpPr>
                <a:spLocks noChangeArrowheads="1"/>
              </p:cNvSpPr>
              <p:nvPr/>
            </p:nvSpPr>
            <p:spPr bwMode="auto">
              <a:xfrm>
                <a:off x="4319518" y="514979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36" name="Rectangle 30">
                <a:extLst>
                  <a:ext uri="{FF2B5EF4-FFF2-40B4-BE49-F238E27FC236}">
                    <a16:creationId xmlns:a16="http://schemas.microsoft.com/office/drawing/2014/main" id="{5A940236-9A0D-44F1-ADAB-87B867677DB8}"/>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37" name="Rectangle 30">
                <a:extLst>
                  <a:ext uri="{FF2B5EF4-FFF2-40B4-BE49-F238E27FC236}">
                    <a16:creationId xmlns:a16="http://schemas.microsoft.com/office/drawing/2014/main" id="{62310B5E-C8F1-443A-A9E9-57D14D5537C9}"/>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38" name="Rectangle 30">
                <a:extLst>
                  <a:ext uri="{FF2B5EF4-FFF2-40B4-BE49-F238E27FC236}">
                    <a16:creationId xmlns:a16="http://schemas.microsoft.com/office/drawing/2014/main" id="{E7B918FF-C753-4276-823F-2D5255518FBC}"/>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39" name="Rectangle 30">
                <a:extLst>
                  <a:ext uri="{FF2B5EF4-FFF2-40B4-BE49-F238E27FC236}">
                    <a16:creationId xmlns:a16="http://schemas.microsoft.com/office/drawing/2014/main" id="{35AFBE52-F894-4381-87E6-B887DACAB516}"/>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40" name="Rectangle 30">
                <a:extLst>
                  <a:ext uri="{FF2B5EF4-FFF2-40B4-BE49-F238E27FC236}">
                    <a16:creationId xmlns:a16="http://schemas.microsoft.com/office/drawing/2014/main" id="{24262EF7-7533-4C5E-9A54-3D326DE7A1FB}"/>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41" name="Rectangle 30">
                <a:extLst>
                  <a:ext uri="{FF2B5EF4-FFF2-40B4-BE49-F238E27FC236}">
                    <a16:creationId xmlns:a16="http://schemas.microsoft.com/office/drawing/2014/main" id="{01305CBE-59C4-4DC2-9EC2-C4DEBD99A12E}"/>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42" name="Rectangle 30">
                <a:extLst>
                  <a:ext uri="{FF2B5EF4-FFF2-40B4-BE49-F238E27FC236}">
                    <a16:creationId xmlns:a16="http://schemas.microsoft.com/office/drawing/2014/main" id="{A4B8B184-523F-4697-A43B-A5E0982418AC}"/>
                  </a:ext>
                </a:extLst>
              </p:cNvPr>
              <p:cNvSpPr>
                <a:spLocks noChangeArrowheads="1"/>
              </p:cNvSpPr>
              <p:nvPr/>
            </p:nvSpPr>
            <p:spPr bwMode="auto">
              <a:xfrm>
                <a:off x="6378172" y="4042121"/>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43" name="Rectangle 30">
                <a:extLst>
                  <a:ext uri="{FF2B5EF4-FFF2-40B4-BE49-F238E27FC236}">
                    <a16:creationId xmlns:a16="http://schemas.microsoft.com/office/drawing/2014/main" id="{9982F061-D119-4DAB-A43D-DEE4A8EC2F12}"/>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44" name="Rectangle 30">
                <a:extLst>
                  <a:ext uri="{FF2B5EF4-FFF2-40B4-BE49-F238E27FC236}">
                    <a16:creationId xmlns:a16="http://schemas.microsoft.com/office/drawing/2014/main" id="{B2799EA9-4B04-431A-AA57-5199FFBCD580}"/>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45" name="Rectangle 30">
                <a:extLst>
                  <a:ext uri="{FF2B5EF4-FFF2-40B4-BE49-F238E27FC236}">
                    <a16:creationId xmlns:a16="http://schemas.microsoft.com/office/drawing/2014/main" id="{FD440763-0311-4CEA-B54E-AB40754995B7}"/>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46" name="Rectangle 30">
                <a:extLst>
                  <a:ext uri="{FF2B5EF4-FFF2-40B4-BE49-F238E27FC236}">
                    <a16:creationId xmlns:a16="http://schemas.microsoft.com/office/drawing/2014/main" id="{18CC7FC6-BC47-4BC3-8243-F1FF1F986C58}"/>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47" name="Rectangle 30">
                <a:extLst>
                  <a:ext uri="{FF2B5EF4-FFF2-40B4-BE49-F238E27FC236}">
                    <a16:creationId xmlns:a16="http://schemas.microsoft.com/office/drawing/2014/main" id="{1955AD92-C7A5-486F-9CAE-35B45D716469}"/>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48" name="Rectangle 30">
                <a:extLst>
                  <a:ext uri="{FF2B5EF4-FFF2-40B4-BE49-F238E27FC236}">
                    <a16:creationId xmlns:a16="http://schemas.microsoft.com/office/drawing/2014/main" id="{80602C40-5313-4E9D-B73D-A6B9429C7906}"/>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49" name="Rectangle 30">
                <a:extLst>
                  <a:ext uri="{FF2B5EF4-FFF2-40B4-BE49-F238E27FC236}">
                    <a16:creationId xmlns:a16="http://schemas.microsoft.com/office/drawing/2014/main" id="{6F56E7B4-AFE1-4E63-8907-C062658795A5}"/>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50" name="Rectangle 30">
                <a:extLst>
                  <a:ext uri="{FF2B5EF4-FFF2-40B4-BE49-F238E27FC236}">
                    <a16:creationId xmlns:a16="http://schemas.microsoft.com/office/drawing/2014/main" id="{868FFE6B-11B9-4E2F-BD7C-6FA28992B6E6}"/>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51" name="Rectangle 30">
                <a:extLst>
                  <a:ext uri="{FF2B5EF4-FFF2-40B4-BE49-F238E27FC236}">
                    <a16:creationId xmlns:a16="http://schemas.microsoft.com/office/drawing/2014/main" id="{AD003830-A496-438C-A83D-6959C90E7C4E}"/>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52" name="Rectangle 30">
                <a:extLst>
                  <a:ext uri="{FF2B5EF4-FFF2-40B4-BE49-F238E27FC236}">
                    <a16:creationId xmlns:a16="http://schemas.microsoft.com/office/drawing/2014/main" id="{75828722-5FA3-49E1-908A-ED37E3137AFA}"/>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24" name="Straight Connector 123">
              <a:extLst>
                <a:ext uri="{FF2B5EF4-FFF2-40B4-BE49-F238E27FC236}">
                  <a16:creationId xmlns:a16="http://schemas.microsoft.com/office/drawing/2014/main" id="{9EAC3ECC-924A-490F-9D36-8AF39C55F669}"/>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AE5D6232-9F37-4BE1-8C58-90A6AE774161}"/>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7F039348-4834-4C44-B72C-FE8F054CB2DB}"/>
                </a:ext>
              </a:extLst>
            </p:cNvPr>
            <p:cNvCxnSpPr>
              <a:cxnSpLocks/>
              <a:stCxn id="130" idx="3"/>
            </p:cNvCxnSpPr>
            <p:nvPr/>
          </p:nvCxnSpPr>
          <p:spPr>
            <a:xfrm flipV="1">
              <a:off x="1429785" y="5758316"/>
              <a:ext cx="424029" cy="23623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9E28D8D9-E039-42B1-AE41-D6A2CAF7DE2E}"/>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4DF31D09-0D89-4F44-BF5A-4A67B5E0A42E}"/>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81" name="Rectangle 80">
            <a:extLst>
              <a:ext uri="{FF2B5EF4-FFF2-40B4-BE49-F238E27FC236}">
                <a16:creationId xmlns:a16="http://schemas.microsoft.com/office/drawing/2014/main" id="{098C40B5-637A-4B88-AF07-C650CA2CA090}"/>
              </a:ext>
            </a:extLst>
          </p:cNvPr>
          <p:cNvSpPr/>
          <p:nvPr/>
        </p:nvSpPr>
        <p:spPr>
          <a:xfrm>
            <a:off x="5559445" y="4886123"/>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82" name="TextBox 81">
            <a:extLst>
              <a:ext uri="{FF2B5EF4-FFF2-40B4-BE49-F238E27FC236}">
                <a16:creationId xmlns:a16="http://schemas.microsoft.com/office/drawing/2014/main" id="{207B0D6C-B02D-49E1-801C-8ED491A24BAD}"/>
              </a:ext>
            </a:extLst>
          </p:cNvPr>
          <p:cNvSpPr txBox="1"/>
          <p:nvPr/>
        </p:nvSpPr>
        <p:spPr>
          <a:xfrm>
            <a:off x="5883341" y="5117224"/>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83" name="TextBox 82">
            <a:extLst>
              <a:ext uri="{FF2B5EF4-FFF2-40B4-BE49-F238E27FC236}">
                <a16:creationId xmlns:a16="http://schemas.microsoft.com/office/drawing/2014/main" id="{AE860F4A-80B6-42C4-9012-2B40E46905E3}"/>
              </a:ext>
            </a:extLst>
          </p:cNvPr>
          <p:cNvSpPr txBox="1"/>
          <p:nvPr/>
        </p:nvSpPr>
        <p:spPr>
          <a:xfrm>
            <a:off x="5883343" y="5318926"/>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84" name="TextBox 83">
            <a:extLst>
              <a:ext uri="{FF2B5EF4-FFF2-40B4-BE49-F238E27FC236}">
                <a16:creationId xmlns:a16="http://schemas.microsoft.com/office/drawing/2014/main" id="{FAF76157-C68D-41A7-B3E2-EABCD5AE1FDC}"/>
              </a:ext>
            </a:extLst>
          </p:cNvPr>
          <p:cNvSpPr txBox="1"/>
          <p:nvPr/>
        </p:nvSpPr>
        <p:spPr>
          <a:xfrm>
            <a:off x="5883343" y="5493813"/>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85" name="TextBox 84">
            <a:extLst>
              <a:ext uri="{FF2B5EF4-FFF2-40B4-BE49-F238E27FC236}">
                <a16:creationId xmlns:a16="http://schemas.microsoft.com/office/drawing/2014/main" id="{0B6E637A-2AF6-4B7A-9F7A-FC8AEE5BCF8D}"/>
              </a:ext>
            </a:extLst>
          </p:cNvPr>
          <p:cNvSpPr txBox="1"/>
          <p:nvPr/>
        </p:nvSpPr>
        <p:spPr>
          <a:xfrm>
            <a:off x="5883343" y="5668700"/>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86" name="Rectangle 85">
            <a:extLst>
              <a:ext uri="{FF2B5EF4-FFF2-40B4-BE49-F238E27FC236}">
                <a16:creationId xmlns:a16="http://schemas.microsoft.com/office/drawing/2014/main" id="{416A8D87-1786-4752-9FAC-FE3E0F1525C0}"/>
              </a:ext>
            </a:extLst>
          </p:cNvPr>
          <p:cNvSpPr/>
          <p:nvPr/>
        </p:nvSpPr>
        <p:spPr>
          <a:xfrm>
            <a:off x="5538127" y="6007684"/>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87" name="Rectangle 86">
            <a:extLst>
              <a:ext uri="{FF2B5EF4-FFF2-40B4-BE49-F238E27FC236}">
                <a16:creationId xmlns:a16="http://schemas.microsoft.com/office/drawing/2014/main" id="{90246C7F-5B6C-45C9-AC3C-0ED620DB626B}"/>
              </a:ext>
            </a:extLst>
          </p:cNvPr>
          <p:cNvSpPr/>
          <p:nvPr/>
        </p:nvSpPr>
        <p:spPr>
          <a:xfrm>
            <a:off x="5622311" y="6052821"/>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88" name="Rectangle 87">
            <a:extLst>
              <a:ext uri="{FF2B5EF4-FFF2-40B4-BE49-F238E27FC236}">
                <a16:creationId xmlns:a16="http://schemas.microsoft.com/office/drawing/2014/main" id="{BC3638D0-B1B5-4D51-8C13-01175F9ABAA3}"/>
              </a:ext>
            </a:extLst>
          </p:cNvPr>
          <p:cNvSpPr/>
          <p:nvPr/>
        </p:nvSpPr>
        <p:spPr>
          <a:xfrm>
            <a:off x="5507596" y="6229022"/>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89" name="Rectangle 88">
            <a:extLst>
              <a:ext uri="{FF2B5EF4-FFF2-40B4-BE49-F238E27FC236}">
                <a16:creationId xmlns:a16="http://schemas.microsoft.com/office/drawing/2014/main" id="{0DD2A694-F023-4FEC-B45F-327EDD6398C7}"/>
              </a:ext>
            </a:extLst>
          </p:cNvPr>
          <p:cNvSpPr/>
          <p:nvPr/>
        </p:nvSpPr>
        <p:spPr>
          <a:xfrm>
            <a:off x="5507596" y="638490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90" name="Rectangle 89">
            <a:extLst>
              <a:ext uri="{FF2B5EF4-FFF2-40B4-BE49-F238E27FC236}">
                <a16:creationId xmlns:a16="http://schemas.microsoft.com/office/drawing/2014/main" id="{6440A35E-481A-40CF-B42C-9F8B59740948}"/>
              </a:ext>
            </a:extLst>
          </p:cNvPr>
          <p:cNvSpPr/>
          <p:nvPr/>
        </p:nvSpPr>
        <p:spPr>
          <a:xfrm>
            <a:off x="5511515" y="652686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91" name="Rectangle 90">
            <a:extLst>
              <a:ext uri="{FF2B5EF4-FFF2-40B4-BE49-F238E27FC236}">
                <a16:creationId xmlns:a16="http://schemas.microsoft.com/office/drawing/2014/main" id="{04D1A163-E767-42D9-89C8-C9BA0600038A}"/>
              </a:ext>
            </a:extLst>
          </p:cNvPr>
          <p:cNvSpPr/>
          <p:nvPr/>
        </p:nvSpPr>
        <p:spPr>
          <a:xfrm>
            <a:off x="5574503" y="5107159"/>
            <a:ext cx="257015" cy="130578"/>
          </a:xfrm>
          <a:prstGeom prst="rect">
            <a:avLst/>
          </a:prstGeom>
          <a:solidFill>
            <a:srgbClr val="CCB7D7"/>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5" name="Rectangle 94">
            <a:extLst>
              <a:ext uri="{FF2B5EF4-FFF2-40B4-BE49-F238E27FC236}">
                <a16:creationId xmlns:a16="http://schemas.microsoft.com/office/drawing/2014/main" id="{D32A3557-0B53-4563-9EFE-9AB32186FF84}"/>
              </a:ext>
            </a:extLst>
          </p:cNvPr>
          <p:cNvSpPr/>
          <p:nvPr/>
        </p:nvSpPr>
        <p:spPr>
          <a:xfrm>
            <a:off x="5579987" y="5320416"/>
            <a:ext cx="257015" cy="130578"/>
          </a:xfrm>
          <a:prstGeom prst="rect">
            <a:avLst/>
          </a:prstGeom>
          <a:solidFill>
            <a:srgbClr val="AE8BBF"/>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6" name="Rectangle 95">
            <a:extLst>
              <a:ext uri="{FF2B5EF4-FFF2-40B4-BE49-F238E27FC236}">
                <a16:creationId xmlns:a16="http://schemas.microsoft.com/office/drawing/2014/main" id="{7A4D71EE-6EF3-44EF-A381-98160A03D290}"/>
              </a:ext>
            </a:extLst>
          </p:cNvPr>
          <p:cNvSpPr/>
          <p:nvPr/>
        </p:nvSpPr>
        <p:spPr>
          <a:xfrm>
            <a:off x="5579987" y="5499554"/>
            <a:ext cx="257015" cy="130578"/>
          </a:xfrm>
          <a:prstGeom prst="rect">
            <a:avLst/>
          </a:prstGeom>
          <a:solidFill>
            <a:srgbClr val="8959A1"/>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77" name="Rectangle 176">
            <a:extLst>
              <a:ext uri="{FF2B5EF4-FFF2-40B4-BE49-F238E27FC236}">
                <a16:creationId xmlns:a16="http://schemas.microsoft.com/office/drawing/2014/main" id="{7D83768C-52FE-4536-BF88-4F3DF0C86E6E}"/>
              </a:ext>
            </a:extLst>
          </p:cNvPr>
          <p:cNvSpPr/>
          <p:nvPr/>
        </p:nvSpPr>
        <p:spPr>
          <a:xfrm>
            <a:off x="5582018" y="5694997"/>
            <a:ext cx="257015" cy="130578"/>
          </a:xfrm>
          <a:prstGeom prst="rect">
            <a:avLst/>
          </a:prstGeom>
          <a:solidFill>
            <a:srgbClr val="634074"/>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78" name="Callout: Line 177">
            <a:extLst>
              <a:ext uri="{FF2B5EF4-FFF2-40B4-BE49-F238E27FC236}">
                <a16:creationId xmlns:a16="http://schemas.microsoft.com/office/drawing/2014/main" id="{4B05CAB3-220B-45C5-AFA5-595E61BE942A}"/>
              </a:ext>
            </a:extLst>
          </p:cNvPr>
          <p:cNvSpPr/>
          <p:nvPr/>
        </p:nvSpPr>
        <p:spPr>
          <a:xfrm>
            <a:off x="4957843" y="2186511"/>
            <a:ext cx="697795" cy="989127"/>
          </a:xfrm>
          <a:prstGeom prst="borderCallout1">
            <a:avLst>
              <a:gd name="adj1" fmla="val 59318"/>
              <a:gd name="adj2" fmla="val 2230"/>
              <a:gd name="adj3" fmla="val 77277"/>
              <a:gd name="adj4" fmla="val -3795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a:solidFill>
                  <a:srgbClr val="4192CD"/>
                </a:solidFill>
                <a:latin typeface="Arial" pitchFamily="34" charset="0"/>
                <a:cs typeface="Arial" pitchFamily="34" charset="0"/>
              </a:rPr>
              <a:t>IRC</a:t>
            </a:r>
          </a:p>
          <a:p>
            <a:r>
              <a:rPr lang="fr-FR" sz="900" b="1" dirty="0">
                <a:solidFill>
                  <a:srgbClr val="4192CD"/>
                </a:solidFill>
                <a:latin typeface="Arial" pitchFamily="34" charset="0"/>
                <a:cs typeface="Arial" pitchFamily="34" charset="0"/>
              </a:rPr>
              <a:t>MSP</a:t>
            </a:r>
          </a:p>
          <a:p>
            <a:r>
              <a:rPr lang="fr-FR" sz="900" b="1" dirty="0">
                <a:solidFill>
                  <a:srgbClr val="990073"/>
                </a:solidFill>
                <a:latin typeface="Arial" pitchFamily="34" charset="0"/>
                <a:cs typeface="Arial" pitchFamily="34" charset="0"/>
              </a:rPr>
              <a:t>UNFPA</a:t>
            </a:r>
          </a:p>
          <a:p>
            <a:r>
              <a:rPr lang="fr-FR" sz="900" b="1" dirty="0">
                <a:solidFill>
                  <a:srgbClr val="7030A0"/>
                </a:solidFill>
                <a:latin typeface="Arial" pitchFamily="34" charset="0"/>
                <a:cs typeface="Arial" pitchFamily="34" charset="0"/>
              </a:rPr>
              <a:t>BPRM</a:t>
            </a:r>
          </a:p>
          <a:p>
            <a:r>
              <a:rPr lang="fr-FR" sz="900" b="1" dirty="0">
                <a:solidFill>
                  <a:srgbClr val="7030A0"/>
                </a:solidFill>
                <a:latin typeface="Arial" pitchFamily="34" charset="0"/>
                <a:cs typeface="Arial" pitchFamily="34" charset="0"/>
              </a:rPr>
              <a:t>UNHCR</a:t>
            </a:r>
          </a:p>
        </p:txBody>
      </p:sp>
      <p:sp>
        <p:nvSpPr>
          <p:cNvPr id="180" name="Callout: Line 179">
            <a:extLst>
              <a:ext uri="{FF2B5EF4-FFF2-40B4-BE49-F238E27FC236}">
                <a16:creationId xmlns:a16="http://schemas.microsoft.com/office/drawing/2014/main" id="{D20BD4F7-F903-460A-956C-9650A9DA47A1}"/>
              </a:ext>
            </a:extLst>
          </p:cNvPr>
          <p:cNvSpPr/>
          <p:nvPr/>
        </p:nvSpPr>
        <p:spPr>
          <a:xfrm>
            <a:off x="2854206" y="3157809"/>
            <a:ext cx="670204" cy="463983"/>
          </a:xfrm>
          <a:prstGeom prst="borderCallout1">
            <a:avLst>
              <a:gd name="adj1" fmla="val 95247"/>
              <a:gd name="adj2" fmla="val 67041"/>
              <a:gd name="adj3" fmla="val 99291"/>
              <a:gd name="adj4" fmla="val 6750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MSP</a:t>
            </a:r>
          </a:p>
          <a:p>
            <a:r>
              <a:rPr lang="fr-FR" sz="900" b="1" dirty="0">
                <a:solidFill>
                  <a:srgbClr val="7030A0"/>
                </a:solidFill>
                <a:latin typeface="Arial" pitchFamily="34" charset="0"/>
                <a:cs typeface="Arial" pitchFamily="34" charset="0"/>
              </a:rPr>
              <a:t>UNFPA</a:t>
            </a:r>
          </a:p>
        </p:txBody>
      </p:sp>
      <p:sp>
        <p:nvSpPr>
          <p:cNvPr id="181" name="Callout: Line 180">
            <a:extLst>
              <a:ext uri="{FF2B5EF4-FFF2-40B4-BE49-F238E27FC236}">
                <a16:creationId xmlns:a16="http://schemas.microsoft.com/office/drawing/2014/main" id="{E881AAAD-8286-4A60-94B2-360389D9ACBA}"/>
              </a:ext>
            </a:extLst>
          </p:cNvPr>
          <p:cNvSpPr/>
          <p:nvPr/>
        </p:nvSpPr>
        <p:spPr>
          <a:xfrm>
            <a:off x="2953613" y="4361455"/>
            <a:ext cx="670204" cy="463983"/>
          </a:xfrm>
          <a:prstGeom prst="borderCallout1">
            <a:avLst>
              <a:gd name="adj1" fmla="val 95247"/>
              <a:gd name="adj2" fmla="val 67041"/>
              <a:gd name="adj3" fmla="val 99291"/>
              <a:gd name="adj4" fmla="val 6750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MSP</a:t>
            </a:r>
          </a:p>
          <a:p>
            <a:r>
              <a:rPr lang="fr-FR" sz="900" b="1" dirty="0">
                <a:solidFill>
                  <a:srgbClr val="7030A0"/>
                </a:solidFill>
                <a:latin typeface="Arial" pitchFamily="34" charset="0"/>
                <a:cs typeface="Arial" pitchFamily="34" charset="0"/>
              </a:rPr>
              <a:t>UNFPA</a:t>
            </a:r>
          </a:p>
        </p:txBody>
      </p:sp>
      <p:sp>
        <p:nvSpPr>
          <p:cNvPr id="182" name="Callout: Line 181">
            <a:extLst>
              <a:ext uri="{FF2B5EF4-FFF2-40B4-BE49-F238E27FC236}">
                <a16:creationId xmlns:a16="http://schemas.microsoft.com/office/drawing/2014/main" id="{9EBF7113-8B77-4E5E-AD04-29DA316BDDF3}"/>
              </a:ext>
            </a:extLst>
          </p:cNvPr>
          <p:cNvSpPr/>
          <p:nvPr/>
        </p:nvSpPr>
        <p:spPr>
          <a:xfrm>
            <a:off x="309999" y="4805628"/>
            <a:ext cx="670204" cy="463983"/>
          </a:xfrm>
          <a:prstGeom prst="borderCallout1">
            <a:avLst>
              <a:gd name="adj1" fmla="val 44570"/>
              <a:gd name="adj2" fmla="val 98226"/>
              <a:gd name="adj3" fmla="val 86153"/>
              <a:gd name="adj4" fmla="val 27280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MSP</a:t>
            </a:r>
          </a:p>
          <a:p>
            <a:r>
              <a:rPr lang="fr-FR" sz="900" b="1" dirty="0">
                <a:solidFill>
                  <a:srgbClr val="7030A0"/>
                </a:solidFill>
                <a:latin typeface="Arial" pitchFamily="34" charset="0"/>
                <a:cs typeface="Arial" pitchFamily="34" charset="0"/>
              </a:rPr>
              <a:t>UNFPA</a:t>
            </a:r>
          </a:p>
        </p:txBody>
      </p:sp>
      <p:sp>
        <p:nvSpPr>
          <p:cNvPr id="183" name="Callout: Line 182">
            <a:extLst>
              <a:ext uri="{FF2B5EF4-FFF2-40B4-BE49-F238E27FC236}">
                <a16:creationId xmlns:a16="http://schemas.microsoft.com/office/drawing/2014/main" id="{E7DD6DEE-0C54-48BE-8C97-F5FE6BA1DD0D}"/>
              </a:ext>
            </a:extLst>
          </p:cNvPr>
          <p:cNvSpPr/>
          <p:nvPr/>
        </p:nvSpPr>
        <p:spPr>
          <a:xfrm>
            <a:off x="3829717" y="1962239"/>
            <a:ext cx="670204" cy="463983"/>
          </a:xfrm>
          <a:prstGeom prst="borderCallout1">
            <a:avLst>
              <a:gd name="adj1" fmla="val 99001"/>
              <a:gd name="adj2" fmla="val 74837"/>
              <a:gd name="adj3" fmla="val 146214"/>
              <a:gd name="adj4" fmla="val 5840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MSP</a:t>
            </a:r>
          </a:p>
          <a:p>
            <a:r>
              <a:rPr lang="fr-FR" sz="900" b="1" dirty="0">
                <a:solidFill>
                  <a:srgbClr val="7030A0"/>
                </a:solidFill>
                <a:latin typeface="Arial" pitchFamily="34" charset="0"/>
                <a:cs typeface="Arial" pitchFamily="34" charset="0"/>
              </a:rPr>
              <a:t>UNFPA</a:t>
            </a:r>
          </a:p>
        </p:txBody>
      </p:sp>
      <p:sp>
        <p:nvSpPr>
          <p:cNvPr id="184" name="Callout: Line 183">
            <a:extLst>
              <a:ext uri="{FF2B5EF4-FFF2-40B4-BE49-F238E27FC236}">
                <a16:creationId xmlns:a16="http://schemas.microsoft.com/office/drawing/2014/main" id="{BD4A0C27-8856-40F6-A3A2-030035CB4286}"/>
              </a:ext>
            </a:extLst>
          </p:cNvPr>
          <p:cNvSpPr/>
          <p:nvPr/>
        </p:nvSpPr>
        <p:spPr>
          <a:xfrm>
            <a:off x="4600886" y="4504114"/>
            <a:ext cx="670204" cy="463983"/>
          </a:xfrm>
          <a:prstGeom prst="borderCallout1">
            <a:avLst>
              <a:gd name="adj1" fmla="val 57709"/>
              <a:gd name="adj2" fmla="val -528"/>
              <a:gd name="adj3" fmla="val 110553"/>
              <a:gd name="adj4" fmla="val -15209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MSP</a:t>
            </a:r>
          </a:p>
          <a:p>
            <a:r>
              <a:rPr lang="fr-FR" sz="900" b="1" dirty="0">
                <a:solidFill>
                  <a:srgbClr val="7030A0"/>
                </a:solidFill>
                <a:latin typeface="Arial" pitchFamily="34" charset="0"/>
                <a:cs typeface="Arial" pitchFamily="34" charset="0"/>
              </a:rPr>
              <a:t>UNFPA</a:t>
            </a:r>
          </a:p>
        </p:txBody>
      </p:sp>
      <p:pic>
        <p:nvPicPr>
          <p:cNvPr id="92" name="Picture 91" descr="A screenshot of a cell phone&#10;&#10;Description generated with high confidence">
            <a:extLst>
              <a:ext uri="{FF2B5EF4-FFF2-40B4-BE49-F238E27FC236}">
                <a16:creationId xmlns:a16="http://schemas.microsoft.com/office/drawing/2014/main" id="{BB1BE6B7-9B77-4AF4-948C-CC22C30159CC}"/>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3337493146"/>
      </p:ext>
    </p:extLst>
  </p:cSld>
  <p:clrMapOvr>
    <a:overrideClrMapping bg1="lt1" tx1="dk1" bg2="lt2" tx2="dk2" accent1="accent1" accent2="accent2" accent3="accent3" accent4="accent4" accent5="accent5" accent6="accent6" hlink="hlink" folHlink="folHlink"/>
  </p:clrMapOvr>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926243" y="1800010"/>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917599" y="4379162"/>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3151013432"/>
              </p:ext>
            </p:extLst>
          </p:nvPr>
        </p:nvGraphicFramePr>
        <p:xfrm>
          <a:off x="7907439" y="2316988"/>
          <a:ext cx="1371028" cy="1967946"/>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327991">
                <a:tc>
                  <a:txBody>
                    <a:bodyPr/>
                    <a:lstStyle/>
                    <a:p>
                      <a:pPr algn="ctr" rtl="0" fontAlgn="b"/>
                      <a:r>
                        <a:rPr lang="fr-FR" sz="1050" b="0" i="0" u="none" strike="noStrike" dirty="0" err="1">
                          <a:solidFill>
                            <a:schemeClr val="bg1"/>
                          </a:solidFill>
                          <a:effectLst/>
                          <a:latin typeface="Arial" panose="020B0604020202020204" pitchFamily="34" charset="0"/>
                        </a:rPr>
                        <a:t>Hadjer-Lamis</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85137825"/>
                  </a:ext>
                </a:extLst>
              </a:tr>
              <a:tr h="327991">
                <a:tc>
                  <a:txBody>
                    <a:bodyPr/>
                    <a:lstStyle/>
                    <a:p>
                      <a:pPr algn="ctr" rtl="0" fontAlgn="b"/>
                      <a:r>
                        <a:rPr lang="fr-FR" sz="1050" b="0" i="0" u="none" strike="noStrike" dirty="0">
                          <a:solidFill>
                            <a:schemeClr val="bg1"/>
                          </a:solidFill>
                          <a:effectLst/>
                          <a:latin typeface="Arial" panose="020B0604020202020204" pitchFamily="34" charset="0"/>
                        </a:rPr>
                        <a:t>Kanem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874758422"/>
                  </a:ext>
                </a:extLst>
              </a:tr>
              <a:tr h="327991">
                <a:tc>
                  <a:txBody>
                    <a:bodyPr/>
                    <a:lstStyle/>
                    <a:p>
                      <a:pPr algn="ctr" rtl="0" fontAlgn="b"/>
                      <a:r>
                        <a:rPr lang="fr-FR" sz="1050" b="0" i="0" u="none" strike="noStrike" dirty="0">
                          <a:solidFill>
                            <a:schemeClr val="bg1"/>
                          </a:solidFill>
                          <a:effectLst/>
                          <a:latin typeface="Arial" panose="020B0604020202020204" pitchFamily="34" charset="0"/>
                        </a:rPr>
                        <a:t>Lac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554726890"/>
                  </a:ext>
                </a:extLst>
              </a:tr>
              <a:tr h="327991">
                <a:tc>
                  <a:txBody>
                    <a:bodyPr/>
                    <a:lstStyle/>
                    <a:p>
                      <a:pPr algn="ctr" rtl="0" fontAlgn="b"/>
                      <a:r>
                        <a:rPr lang="fr-FR" sz="1050" b="0" i="0" u="none" strike="noStrike" dirty="0">
                          <a:solidFill>
                            <a:schemeClr val="bg1"/>
                          </a:solidFill>
                          <a:effectLst/>
                          <a:latin typeface="Arial" panose="020B0604020202020204" pitchFamily="34" charset="0"/>
                        </a:rPr>
                        <a:t>Logone Occidental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713277679"/>
                  </a:ext>
                </a:extLst>
              </a:tr>
              <a:tr h="327991">
                <a:tc>
                  <a:txBody>
                    <a:bodyPr/>
                    <a:lstStyle/>
                    <a:p>
                      <a:pPr algn="ctr" rtl="0" fontAlgn="b"/>
                      <a:r>
                        <a:rPr lang="fr-FR" sz="1050" b="0" i="0" u="none" strike="noStrike" dirty="0">
                          <a:solidFill>
                            <a:schemeClr val="bg1"/>
                          </a:solidFill>
                          <a:effectLst/>
                          <a:latin typeface="Arial" panose="020B0604020202020204" pitchFamily="34" charset="0"/>
                        </a:rPr>
                        <a:t>Logone Oriental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555057350"/>
                  </a:ext>
                </a:extLst>
              </a:tr>
              <a:tr h="327991">
                <a:tc>
                  <a:txBody>
                    <a:bodyPr/>
                    <a:lstStyle/>
                    <a:p>
                      <a:pPr algn="ctr" rtl="0" fontAlgn="b"/>
                      <a:r>
                        <a:rPr lang="fr-FR" sz="1050" b="0" i="0" u="none" strike="noStrike" dirty="0" err="1">
                          <a:solidFill>
                            <a:schemeClr val="bg1"/>
                          </a:solidFill>
                          <a:effectLst/>
                          <a:latin typeface="Arial" panose="020B0604020202020204" pitchFamily="34" charset="0"/>
                        </a:rPr>
                        <a:t>Mandoul</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92789962"/>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226088659"/>
              </p:ext>
            </p:extLst>
          </p:nvPr>
        </p:nvGraphicFramePr>
        <p:xfrm>
          <a:off x="9664707" y="2315072"/>
          <a:ext cx="1260556" cy="1965396"/>
        </p:xfrm>
        <a:graphic>
          <a:graphicData uri="http://schemas.openxmlformats.org/drawingml/2006/table">
            <a:tbl>
              <a:tblPr firstRow="1" bandRow="1">
                <a:tableStyleId>{5C22544A-7EE6-4342-B048-85BDC9FD1C3A}</a:tableStyleId>
              </a:tblPr>
              <a:tblGrid>
                <a:gridCol w="1260556">
                  <a:extLst>
                    <a:ext uri="{9D8B030D-6E8A-4147-A177-3AD203B41FA5}">
                      <a16:colId xmlns:a16="http://schemas.microsoft.com/office/drawing/2014/main" val="3815968776"/>
                    </a:ext>
                  </a:extLst>
                </a:gridCol>
              </a:tblGrid>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3.7%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931311978"/>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8.4%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54587706"/>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10.1%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49956517"/>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46621865"/>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227251521"/>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n.d</a:t>
                      </a:r>
                      <a:endParaRPr kumimoji="0" lang="fr-FR" sz="105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063352063"/>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660491" y="4337454"/>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000" dirty="0">
                <a:solidFill>
                  <a:prstClr val="white"/>
                </a:solidFill>
                <a:latin typeface="Arial" panose="020B0604020202020204" pitchFamily="34" charset="0"/>
                <a:cs typeface="Arial" panose="020B0604020202020204" pitchFamily="34" charset="0"/>
              </a:rPr>
              <a:t>29.9</a:t>
            </a: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109" name="Title 1">
            <a:extLst>
              <a:ext uri="{FF2B5EF4-FFF2-40B4-BE49-F238E27FC236}">
                <a16:creationId xmlns:a16="http://schemas.microsoft.com/office/drawing/2014/main" id="{617DAF27-177B-4806-9BDE-2AE666950074}"/>
              </a:ext>
            </a:extLst>
          </p:cNvPr>
          <p:cNvSpPr txBox="1">
            <a:spLocks/>
          </p:cNvSpPr>
          <p:nvPr/>
        </p:nvSpPr>
        <p:spPr>
          <a:xfrm>
            <a:off x="429655" y="104639"/>
            <a:ext cx="11332690"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eaLnBrk="1" fontAlgn="b" hangingPunct="1">
              <a:spcBef>
                <a:spcPts val="0"/>
              </a:spcBef>
              <a:spcAft>
                <a:spcPts val="0"/>
              </a:spcAft>
              <a:defRPr/>
            </a:pPr>
            <a:r>
              <a:rPr lang="fr-FR" sz="2000" dirty="0">
                <a:cs typeface="Arial" pitchFamily="34" charset="0"/>
              </a:rPr>
              <a:t>Quels sont les intervenants appuyant la distribution de contraceptifs? (2/4)</a:t>
            </a:r>
            <a:br>
              <a:rPr lang="fr-FR" sz="3200" dirty="0">
                <a:cs typeface="Arial" pitchFamily="34" charset="0"/>
              </a:rPr>
            </a:br>
            <a:r>
              <a:rPr lang="fr-FR" sz="1400" dirty="0">
                <a:solidFill>
                  <a:srgbClr val="0070C0"/>
                </a:solidFill>
                <a:cs typeface="Arial" pitchFamily="34" charset="0"/>
              </a:rPr>
              <a:t>Cette action est menée par le Ministère de Santé Publique et appuyée par 3 exécutants dans les provinces</a:t>
            </a: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749401" y="1100554"/>
            <a:ext cx="5218697"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a:t>
            </a:r>
            <a:r>
              <a:rPr lang="fr-FR" sz="1200" b="1" dirty="0">
                <a:latin typeface="Arial" pitchFamily="34" charset="0"/>
                <a:cs typeface="Arial" pitchFamily="34" charset="0"/>
              </a:rPr>
              <a:t>la distribution de contraceptifs</a:t>
            </a:r>
          </a:p>
        </p:txBody>
      </p:sp>
      <p:sp>
        <p:nvSpPr>
          <p:cNvPr id="112" name="Rectangle 111">
            <a:extLst>
              <a:ext uri="{FF2B5EF4-FFF2-40B4-BE49-F238E27FC236}">
                <a16:creationId xmlns:a16="http://schemas.microsoft.com/office/drawing/2014/main" id="{EC718F9A-1E43-4BA9-9EF6-2CDB72D21D54}"/>
              </a:ext>
            </a:extLst>
          </p:cNvPr>
          <p:cNvSpPr/>
          <p:nvPr/>
        </p:nvSpPr>
        <p:spPr>
          <a:xfrm>
            <a:off x="9557410" y="1789192"/>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Femmes Post-Partum</a:t>
            </a:r>
          </a:p>
        </p:txBody>
      </p:sp>
      <p:grpSp>
        <p:nvGrpSpPr>
          <p:cNvPr id="122" name="Group 121">
            <a:extLst>
              <a:ext uri="{FF2B5EF4-FFF2-40B4-BE49-F238E27FC236}">
                <a16:creationId xmlns:a16="http://schemas.microsoft.com/office/drawing/2014/main" id="{37465BDF-312A-46D2-8C47-178EE2A26B1B}"/>
              </a:ext>
            </a:extLst>
          </p:cNvPr>
          <p:cNvGrpSpPr/>
          <p:nvPr/>
        </p:nvGrpSpPr>
        <p:grpSpPr>
          <a:xfrm>
            <a:off x="1035201" y="1825943"/>
            <a:ext cx="3827413" cy="4861837"/>
            <a:chOff x="603749" y="1565476"/>
            <a:chExt cx="3827413" cy="4861837"/>
          </a:xfrm>
        </p:grpSpPr>
        <p:grpSp>
          <p:nvGrpSpPr>
            <p:cNvPr id="123" name="Group 342">
              <a:extLst>
                <a:ext uri="{FF2B5EF4-FFF2-40B4-BE49-F238E27FC236}">
                  <a16:creationId xmlns:a16="http://schemas.microsoft.com/office/drawing/2014/main" id="{15CBF816-6244-40D8-A748-B19D1C9D6006}"/>
                </a:ext>
              </a:extLst>
            </p:cNvPr>
            <p:cNvGrpSpPr>
              <a:grpSpLocks/>
            </p:cNvGrpSpPr>
            <p:nvPr/>
          </p:nvGrpSpPr>
          <p:grpSpPr bwMode="auto">
            <a:xfrm>
              <a:off x="603749" y="1565476"/>
              <a:ext cx="3827413" cy="4861837"/>
              <a:chOff x="4202687" y="1333501"/>
              <a:chExt cx="3978143" cy="5508598"/>
            </a:xfrm>
          </p:grpSpPr>
          <p:grpSp>
            <p:nvGrpSpPr>
              <p:cNvPr id="129" name="Group 5">
                <a:extLst>
                  <a:ext uri="{FF2B5EF4-FFF2-40B4-BE49-F238E27FC236}">
                    <a16:creationId xmlns:a16="http://schemas.microsoft.com/office/drawing/2014/main" id="{1F9198FF-C0D3-4D2A-9679-1C8B46F29FD3}"/>
                  </a:ext>
                </a:extLst>
              </p:cNvPr>
              <p:cNvGrpSpPr>
                <a:grpSpLocks noChangeAspect="1"/>
              </p:cNvGrpSpPr>
              <p:nvPr/>
            </p:nvGrpSpPr>
            <p:grpSpPr bwMode="auto">
              <a:xfrm>
                <a:off x="4278259" y="1333501"/>
                <a:ext cx="3902571" cy="5166215"/>
                <a:chOff x="3081647" y="794776"/>
                <a:chExt cx="4311254" cy="5704263"/>
              </a:xfrm>
            </p:grpSpPr>
            <p:sp>
              <p:nvSpPr>
                <p:cNvPr id="153" name="Freeform 8">
                  <a:extLst>
                    <a:ext uri="{FF2B5EF4-FFF2-40B4-BE49-F238E27FC236}">
                      <a16:creationId xmlns:a16="http://schemas.microsoft.com/office/drawing/2014/main" id="{62DE7B9C-2912-4FC8-B9F2-BD180FA8DA9E}"/>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4" name="Freeform 10">
                  <a:extLst>
                    <a:ext uri="{FF2B5EF4-FFF2-40B4-BE49-F238E27FC236}">
                      <a16:creationId xmlns:a16="http://schemas.microsoft.com/office/drawing/2014/main" id="{C7972EB5-4F7A-49BF-A029-5ACD90E7D427}"/>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12">
                  <a:extLst>
                    <a:ext uri="{FF2B5EF4-FFF2-40B4-BE49-F238E27FC236}">
                      <a16:creationId xmlns:a16="http://schemas.microsoft.com/office/drawing/2014/main" id="{157969C6-05F6-43EC-B6D9-5B840CE2D2E5}"/>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14">
                  <a:extLst>
                    <a:ext uri="{FF2B5EF4-FFF2-40B4-BE49-F238E27FC236}">
                      <a16:creationId xmlns:a16="http://schemas.microsoft.com/office/drawing/2014/main" id="{7F304933-048E-4B99-A66D-B1CA3491F4DA}"/>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16">
                  <a:extLst>
                    <a:ext uri="{FF2B5EF4-FFF2-40B4-BE49-F238E27FC236}">
                      <a16:creationId xmlns:a16="http://schemas.microsoft.com/office/drawing/2014/main" id="{300E5E3E-7BC3-43C9-B792-0DBFB2137632}"/>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8" name="Freeform 20">
                  <a:extLst>
                    <a:ext uri="{FF2B5EF4-FFF2-40B4-BE49-F238E27FC236}">
                      <a16:creationId xmlns:a16="http://schemas.microsoft.com/office/drawing/2014/main" id="{200E2644-882A-4C80-ACC2-389A79ED3830}"/>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22">
                  <a:extLst>
                    <a:ext uri="{FF2B5EF4-FFF2-40B4-BE49-F238E27FC236}">
                      <a16:creationId xmlns:a16="http://schemas.microsoft.com/office/drawing/2014/main" id="{5FF0F7FF-570C-4744-BDAA-8C098ED023A0}"/>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25">
                  <a:extLst>
                    <a:ext uri="{FF2B5EF4-FFF2-40B4-BE49-F238E27FC236}">
                      <a16:creationId xmlns:a16="http://schemas.microsoft.com/office/drawing/2014/main" id="{96A03BB2-DE76-4F45-9054-7BA3918ADB5F}"/>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rgbClr val="CCB7D7"/>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1" name="Freeform 26">
                  <a:extLst>
                    <a:ext uri="{FF2B5EF4-FFF2-40B4-BE49-F238E27FC236}">
                      <a16:creationId xmlns:a16="http://schemas.microsoft.com/office/drawing/2014/main" id="{785462F1-1C9E-4ECE-85A7-8A1917A24CD0}"/>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CCB7D7"/>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2" name="Freeform 29">
                  <a:extLst>
                    <a:ext uri="{FF2B5EF4-FFF2-40B4-BE49-F238E27FC236}">
                      <a16:creationId xmlns:a16="http://schemas.microsoft.com/office/drawing/2014/main" id="{047D7563-EF49-4625-9455-69680430AC2F}"/>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AE8BBF"/>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3" name="Freeform 30">
                  <a:extLst>
                    <a:ext uri="{FF2B5EF4-FFF2-40B4-BE49-F238E27FC236}">
                      <a16:creationId xmlns:a16="http://schemas.microsoft.com/office/drawing/2014/main" id="{6427D933-FF09-4D58-ACD2-172B6D096B65}"/>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rgbClr val="CCB7D7"/>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4" name="Freeform 33">
                  <a:extLst>
                    <a:ext uri="{FF2B5EF4-FFF2-40B4-BE49-F238E27FC236}">
                      <a16:creationId xmlns:a16="http://schemas.microsoft.com/office/drawing/2014/main" id="{2759593B-EE84-4A29-98CA-75C0A6A3F809}"/>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CCB7D7"/>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5" name="Freeform 35">
                  <a:extLst>
                    <a:ext uri="{FF2B5EF4-FFF2-40B4-BE49-F238E27FC236}">
                      <a16:creationId xmlns:a16="http://schemas.microsoft.com/office/drawing/2014/main" id="{C20DA548-944D-49BB-B8E4-F7B08BE6F1E3}"/>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rgbClr val="CCB7D7"/>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6" name="Freeform 36">
                  <a:extLst>
                    <a:ext uri="{FF2B5EF4-FFF2-40B4-BE49-F238E27FC236}">
                      <a16:creationId xmlns:a16="http://schemas.microsoft.com/office/drawing/2014/main" id="{D42DC746-904B-4E89-A926-2CD88456C455}"/>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7" name="Freeform 38">
                  <a:extLst>
                    <a:ext uri="{FF2B5EF4-FFF2-40B4-BE49-F238E27FC236}">
                      <a16:creationId xmlns:a16="http://schemas.microsoft.com/office/drawing/2014/main" id="{7C6D1A0E-A03A-4E32-ACF2-DDAF6249A7D8}"/>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8" name="Freeform 40">
                  <a:extLst>
                    <a:ext uri="{FF2B5EF4-FFF2-40B4-BE49-F238E27FC236}">
                      <a16:creationId xmlns:a16="http://schemas.microsoft.com/office/drawing/2014/main" id="{412E17DD-F38F-4A24-8DDB-DDAF702D38BE}"/>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9" name="Freeform 42">
                  <a:extLst>
                    <a:ext uri="{FF2B5EF4-FFF2-40B4-BE49-F238E27FC236}">
                      <a16:creationId xmlns:a16="http://schemas.microsoft.com/office/drawing/2014/main" id="{5D971B63-93D6-4773-BB11-4720A152E57F}"/>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0" name="Freeform 44">
                  <a:extLst>
                    <a:ext uri="{FF2B5EF4-FFF2-40B4-BE49-F238E27FC236}">
                      <a16:creationId xmlns:a16="http://schemas.microsoft.com/office/drawing/2014/main" id="{EDD72ACD-843B-49DB-93FF-BE5CDEA772AF}"/>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1" name="Freeform 46">
                  <a:extLst>
                    <a:ext uri="{FF2B5EF4-FFF2-40B4-BE49-F238E27FC236}">
                      <a16:creationId xmlns:a16="http://schemas.microsoft.com/office/drawing/2014/main" id="{A6AD7EF0-B88E-4FF9-B326-265287EA772C}"/>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2" name="Freeform 48">
                  <a:extLst>
                    <a:ext uri="{FF2B5EF4-FFF2-40B4-BE49-F238E27FC236}">
                      <a16:creationId xmlns:a16="http://schemas.microsoft.com/office/drawing/2014/main" id="{D55F2540-6C69-48DD-8F00-1CF70B79EC8B}"/>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3" name="Freeform 50">
                  <a:extLst>
                    <a:ext uri="{FF2B5EF4-FFF2-40B4-BE49-F238E27FC236}">
                      <a16:creationId xmlns:a16="http://schemas.microsoft.com/office/drawing/2014/main" id="{DF391AA6-8553-47CC-A053-64725F9B8D72}"/>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74" name="Freeform 53">
                  <a:extLst>
                    <a:ext uri="{FF2B5EF4-FFF2-40B4-BE49-F238E27FC236}">
                      <a16:creationId xmlns:a16="http://schemas.microsoft.com/office/drawing/2014/main" id="{8A05193F-3363-47A6-B701-52B5BBDD4FA3}"/>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5" name="Freeform 54">
                  <a:extLst>
                    <a:ext uri="{FF2B5EF4-FFF2-40B4-BE49-F238E27FC236}">
                      <a16:creationId xmlns:a16="http://schemas.microsoft.com/office/drawing/2014/main" id="{86E8386A-53C9-47C2-BD2D-EB6BFCCF9AA0}"/>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6" name="Freeform 53">
                  <a:extLst>
                    <a:ext uri="{FF2B5EF4-FFF2-40B4-BE49-F238E27FC236}">
                      <a16:creationId xmlns:a16="http://schemas.microsoft.com/office/drawing/2014/main" id="{E2F65127-8ADA-495A-9700-A0661C1CFBB0}"/>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30" name="Rectangle 30">
                <a:extLst>
                  <a:ext uri="{FF2B5EF4-FFF2-40B4-BE49-F238E27FC236}">
                    <a16:creationId xmlns:a16="http://schemas.microsoft.com/office/drawing/2014/main" id="{36AFF622-7E20-42CE-9884-D8B653C4219D}"/>
                  </a:ext>
                </a:extLst>
              </p:cNvPr>
              <p:cNvSpPr>
                <a:spLocks noChangeArrowheads="1"/>
              </p:cNvSpPr>
              <p:nvPr/>
            </p:nvSpPr>
            <p:spPr bwMode="auto">
              <a:xfrm>
                <a:off x="4453833" y="6036735"/>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Logone</a:t>
                </a:r>
                <a:r>
                  <a:rPr lang="en-US" altLang="en-US" sz="800" b="1" dirty="0">
                    <a:latin typeface="+mj-lt"/>
                  </a:rPr>
                  <a:t> Occidental</a:t>
                </a:r>
              </a:p>
            </p:txBody>
          </p:sp>
          <p:sp>
            <p:nvSpPr>
              <p:cNvPr id="131" name="Rectangle 30">
                <a:extLst>
                  <a:ext uri="{FF2B5EF4-FFF2-40B4-BE49-F238E27FC236}">
                    <a16:creationId xmlns:a16="http://schemas.microsoft.com/office/drawing/2014/main" id="{644E11DC-3E54-4AAB-892C-2F6E2DA7152D}"/>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32" name="Rectangle 30">
                <a:extLst>
                  <a:ext uri="{FF2B5EF4-FFF2-40B4-BE49-F238E27FC236}">
                    <a16:creationId xmlns:a16="http://schemas.microsoft.com/office/drawing/2014/main" id="{D2334B4F-8544-4284-8450-59C85F909777}"/>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33" name="Rectangle 30">
                <a:extLst>
                  <a:ext uri="{FF2B5EF4-FFF2-40B4-BE49-F238E27FC236}">
                    <a16:creationId xmlns:a16="http://schemas.microsoft.com/office/drawing/2014/main" id="{F745CAFD-A565-4BA3-BDD4-D36183F86AE8}"/>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34" name="Rectangle 30">
                <a:extLst>
                  <a:ext uri="{FF2B5EF4-FFF2-40B4-BE49-F238E27FC236}">
                    <a16:creationId xmlns:a16="http://schemas.microsoft.com/office/drawing/2014/main" id="{2E1A81BB-A0B2-4384-B2D6-12538F8294A2}"/>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135" name="Rectangle 30">
                <a:extLst>
                  <a:ext uri="{FF2B5EF4-FFF2-40B4-BE49-F238E27FC236}">
                    <a16:creationId xmlns:a16="http://schemas.microsoft.com/office/drawing/2014/main" id="{43B612A3-D0BE-427B-9833-795862DFF90A}"/>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36" name="Rectangle 30">
                <a:extLst>
                  <a:ext uri="{FF2B5EF4-FFF2-40B4-BE49-F238E27FC236}">
                    <a16:creationId xmlns:a16="http://schemas.microsoft.com/office/drawing/2014/main" id="{971BBF92-8F82-4A52-BC92-043A4614D15C}"/>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37" name="Rectangle 30">
                <a:extLst>
                  <a:ext uri="{FF2B5EF4-FFF2-40B4-BE49-F238E27FC236}">
                    <a16:creationId xmlns:a16="http://schemas.microsoft.com/office/drawing/2014/main" id="{60BDE43F-F84E-4805-81D1-2384C57D03C4}"/>
                  </a:ext>
                </a:extLst>
              </p:cNvPr>
              <p:cNvSpPr>
                <a:spLocks noChangeArrowheads="1"/>
              </p:cNvSpPr>
              <p:nvPr/>
            </p:nvSpPr>
            <p:spPr bwMode="auto">
              <a:xfrm>
                <a:off x="4351145" y="1879266"/>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38" name="Rectangle 30">
                <a:extLst>
                  <a:ext uri="{FF2B5EF4-FFF2-40B4-BE49-F238E27FC236}">
                    <a16:creationId xmlns:a16="http://schemas.microsoft.com/office/drawing/2014/main" id="{3425FCB6-8F0D-4F97-AE4D-F424BFFB674B}"/>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39" name="Rectangle 30">
                <a:extLst>
                  <a:ext uri="{FF2B5EF4-FFF2-40B4-BE49-F238E27FC236}">
                    <a16:creationId xmlns:a16="http://schemas.microsoft.com/office/drawing/2014/main" id="{EC21079B-3E19-4628-A549-F28B121953B3}"/>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40" name="Rectangle 30">
                <a:extLst>
                  <a:ext uri="{FF2B5EF4-FFF2-40B4-BE49-F238E27FC236}">
                    <a16:creationId xmlns:a16="http://schemas.microsoft.com/office/drawing/2014/main" id="{C7456A01-4FDF-46CE-A70E-63102627637A}"/>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41" name="Rectangle 30">
                <a:extLst>
                  <a:ext uri="{FF2B5EF4-FFF2-40B4-BE49-F238E27FC236}">
                    <a16:creationId xmlns:a16="http://schemas.microsoft.com/office/drawing/2014/main" id="{F5242081-B9B2-46A2-9B69-8930E93E2843}"/>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42" name="Rectangle 30">
                <a:extLst>
                  <a:ext uri="{FF2B5EF4-FFF2-40B4-BE49-F238E27FC236}">
                    <a16:creationId xmlns:a16="http://schemas.microsoft.com/office/drawing/2014/main" id="{C4CB6FFE-9E6F-4BD6-936F-634772DD9F49}"/>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43" name="Rectangle 30">
                <a:extLst>
                  <a:ext uri="{FF2B5EF4-FFF2-40B4-BE49-F238E27FC236}">
                    <a16:creationId xmlns:a16="http://schemas.microsoft.com/office/drawing/2014/main" id="{202CB617-4257-4D61-89F9-42AA5A5C966A}"/>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44" name="Rectangle 30">
                <a:extLst>
                  <a:ext uri="{FF2B5EF4-FFF2-40B4-BE49-F238E27FC236}">
                    <a16:creationId xmlns:a16="http://schemas.microsoft.com/office/drawing/2014/main" id="{311B8D29-C037-467E-961E-AE65F1236B99}"/>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45" name="Rectangle 30">
                <a:extLst>
                  <a:ext uri="{FF2B5EF4-FFF2-40B4-BE49-F238E27FC236}">
                    <a16:creationId xmlns:a16="http://schemas.microsoft.com/office/drawing/2014/main" id="{2A85F843-B758-42DF-8231-E9304E50A684}"/>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46" name="Rectangle 30">
                <a:extLst>
                  <a:ext uri="{FF2B5EF4-FFF2-40B4-BE49-F238E27FC236}">
                    <a16:creationId xmlns:a16="http://schemas.microsoft.com/office/drawing/2014/main" id="{08571151-9C26-4728-BE44-F6980E414BC3}"/>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47" name="Rectangle 30">
                <a:extLst>
                  <a:ext uri="{FF2B5EF4-FFF2-40B4-BE49-F238E27FC236}">
                    <a16:creationId xmlns:a16="http://schemas.microsoft.com/office/drawing/2014/main" id="{DD3836B9-3913-4D15-BB2B-FB76D0C631BE}"/>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48" name="Rectangle 30">
                <a:extLst>
                  <a:ext uri="{FF2B5EF4-FFF2-40B4-BE49-F238E27FC236}">
                    <a16:creationId xmlns:a16="http://schemas.microsoft.com/office/drawing/2014/main" id="{D9886B87-42E5-49AA-AC3F-99973E0B0B41}"/>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49" name="Rectangle 30">
                <a:extLst>
                  <a:ext uri="{FF2B5EF4-FFF2-40B4-BE49-F238E27FC236}">
                    <a16:creationId xmlns:a16="http://schemas.microsoft.com/office/drawing/2014/main" id="{F417C611-4620-4921-82FF-BA8A9DE9BAFA}"/>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50" name="Rectangle 30">
                <a:extLst>
                  <a:ext uri="{FF2B5EF4-FFF2-40B4-BE49-F238E27FC236}">
                    <a16:creationId xmlns:a16="http://schemas.microsoft.com/office/drawing/2014/main" id="{A30F21F7-20C0-473F-8543-373EB0221549}"/>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51" name="Rectangle 30">
                <a:extLst>
                  <a:ext uri="{FF2B5EF4-FFF2-40B4-BE49-F238E27FC236}">
                    <a16:creationId xmlns:a16="http://schemas.microsoft.com/office/drawing/2014/main" id="{B2631BDF-685A-457C-9D9B-B69DB14A4D9D}"/>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52" name="Rectangle 30">
                <a:extLst>
                  <a:ext uri="{FF2B5EF4-FFF2-40B4-BE49-F238E27FC236}">
                    <a16:creationId xmlns:a16="http://schemas.microsoft.com/office/drawing/2014/main" id="{51338369-8F67-4E21-9940-003FE4EAC5F1}"/>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24" name="Straight Connector 123">
              <a:extLst>
                <a:ext uri="{FF2B5EF4-FFF2-40B4-BE49-F238E27FC236}">
                  <a16:creationId xmlns:a16="http://schemas.microsoft.com/office/drawing/2014/main" id="{BD96B488-8735-4757-884C-DD2973612C6F}"/>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B6799E15-79BE-4238-BF42-D0D5C953F319}"/>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A7A9175D-8DFC-40B9-AD1C-FB4605CDFA40}"/>
                </a:ext>
              </a:extLst>
            </p:cNvPr>
            <p:cNvCxnSpPr>
              <a:cxnSpLocks/>
              <a:stCxn id="130" idx="3"/>
              <a:endCxn id="163" idx="35"/>
            </p:cNvCxnSpPr>
            <p:nvPr/>
          </p:nvCxnSpPr>
          <p:spPr>
            <a:xfrm flipV="1">
              <a:off x="1570207" y="5749530"/>
              <a:ext cx="177261" cy="90087"/>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CF3DE8CA-463E-4250-B9B5-160144FCBF18}"/>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7B28480-231A-4E68-9CA8-7D34F84638A6}"/>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81" name="Rectangle 80">
            <a:extLst>
              <a:ext uri="{FF2B5EF4-FFF2-40B4-BE49-F238E27FC236}">
                <a16:creationId xmlns:a16="http://schemas.microsoft.com/office/drawing/2014/main" id="{0D16ECBB-7518-4997-955F-9F65483B5616}"/>
              </a:ext>
            </a:extLst>
          </p:cNvPr>
          <p:cNvSpPr/>
          <p:nvPr/>
        </p:nvSpPr>
        <p:spPr>
          <a:xfrm>
            <a:off x="5559445" y="4886123"/>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82" name="TextBox 81">
            <a:extLst>
              <a:ext uri="{FF2B5EF4-FFF2-40B4-BE49-F238E27FC236}">
                <a16:creationId xmlns:a16="http://schemas.microsoft.com/office/drawing/2014/main" id="{671EE151-DE63-47E7-A5D2-68B51C46C074}"/>
              </a:ext>
            </a:extLst>
          </p:cNvPr>
          <p:cNvSpPr txBox="1"/>
          <p:nvPr/>
        </p:nvSpPr>
        <p:spPr>
          <a:xfrm>
            <a:off x="5883341" y="5117224"/>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83" name="TextBox 82">
            <a:extLst>
              <a:ext uri="{FF2B5EF4-FFF2-40B4-BE49-F238E27FC236}">
                <a16:creationId xmlns:a16="http://schemas.microsoft.com/office/drawing/2014/main" id="{D1A9BA00-D27B-497E-8BC7-517079A3D5D4}"/>
              </a:ext>
            </a:extLst>
          </p:cNvPr>
          <p:cNvSpPr txBox="1"/>
          <p:nvPr/>
        </p:nvSpPr>
        <p:spPr>
          <a:xfrm>
            <a:off x="5883343" y="5318926"/>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84" name="TextBox 83">
            <a:extLst>
              <a:ext uri="{FF2B5EF4-FFF2-40B4-BE49-F238E27FC236}">
                <a16:creationId xmlns:a16="http://schemas.microsoft.com/office/drawing/2014/main" id="{C9AAB2F3-9284-49E9-883D-1AB2AFFDF998}"/>
              </a:ext>
            </a:extLst>
          </p:cNvPr>
          <p:cNvSpPr txBox="1"/>
          <p:nvPr/>
        </p:nvSpPr>
        <p:spPr>
          <a:xfrm>
            <a:off x="5883343" y="5493813"/>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85" name="TextBox 84">
            <a:extLst>
              <a:ext uri="{FF2B5EF4-FFF2-40B4-BE49-F238E27FC236}">
                <a16:creationId xmlns:a16="http://schemas.microsoft.com/office/drawing/2014/main" id="{9229B846-7552-4A9A-A6BD-63DC31F8DE0F}"/>
              </a:ext>
            </a:extLst>
          </p:cNvPr>
          <p:cNvSpPr txBox="1"/>
          <p:nvPr/>
        </p:nvSpPr>
        <p:spPr>
          <a:xfrm>
            <a:off x="5883343" y="5668700"/>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86" name="Rectangle 85">
            <a:extLst>
              <a:ext uri="{FF2B5EF4-FFF2-40B4-BE49-F238E27FC236}">
                <a16:creationId xmlns:a16="http://schemas.microsoft.com/office/drawing/2014/main" id="{FEB007F4-7F9F-47BC-BCEC-322F6EF77D5D}"/>
              </a:ext>
            </a:extLst>
          </p:cNvPr>
          <p:cNvSpPr/>
          <p:nvPr/>
        </p:nvSpPr>
        <p:spPr>
          <a:xfrm>
            <a:off x="5538127" y="6007684"/>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87" name="Rectangle 86">
            <a:extLst>
              <a:ext uri="{FF2B5EF4-FFF2-40B4-BE49-F238E27FC236}">
                <a16:creationId xmlns:a16="http://schemas.microsoft.com/office/drawing/2014/main" id="{B3F70B12-0785-4EE0-A049-8DCB83F2E6E1}"/>
              </a:ext>
            </a:extLst>
          </p:cNvPr>
          <p:cNvSpPr/>
          <p:nvPr/>
        </p:nvSpPr>
        <p:spPr>
          <a:xfrm>
            <a:off x="5622311" y="6052821"/>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88" name="Rectangle 87">
            <a:extLst>
              <a:ext uri="{FF2B5EF4-FFF2-40B4-BE49-F238E27FC236}">
                <a16:creationId xmlns:a16="http://schemas.microsoft.com/office/drawing/2014/main" id="{924A9BCD-B2F6-42C2-BEB4-92ED12A41AA1}"/>
              </a:ext>
            </a:extLst>
          </p:cNvPr>
          <p:cNvSpPr/>
          <p:nvPr/>
        </p:nvSpPr>
        <p:spPr>
          <a:xfrm>
            <a:off x="5507596" y="6229022"/>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89" name="Rectangle 88">
            <a:extLst>
              <a:ext uri="{FF2B5EF4-FFF2-40B4-BE49-F238E27FC236}">
                <a16:creationId xmlns:a16="http://schemas.microsoft.com/office/drawing/2014/main" id="{A254AF3F-7822-4D15-BBCB-5B7ED7B77696}"/>
              </a:ext>
            </a:extLst>
          </p:cNvPr>
          <p:cNvSpPr/>
          <p:nvPr/>
        </p:nvSpPr>
        <p:spPr>
          <a:xfrm>
            <a:off x="5507596" y="638490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90" name="Rectangle 89">
            <a:extLst>
              <a:ext uri="{FF2B5EF4-FFF2-40B4-BE49-F238E27FC236}">
                <a16:creationId xmlns:a16="http://schemas.microsoft.com/office/drawing/2014/main" id="{8D8281A2-CC87-4B51-AE33-81B2F629E513}"/>
              </a:ext>
            </a:extLst>
          </p:cNvPr>
          <p:cNvSpPr/>
          <p:nvPr/>
        </p:nvSpPr>
        <p:spPr>
          <a:xfrm>
            <a:off x="5511515" y="652686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91" name="Rectangle 90">
            <a:extLst>
              <a:ext uri="{FF2B5EF4-FFF2-40B4-BE49-F238E27FC236}">
                <a16:creationId xmlns:a16="http://schemas.microsoft.com/office/drawing/2014/main" id="{22006BA6-B531-4413-82A4-2542B12AAEF6}"/>
              </a:ext>
            </a:extLst>
          </p:cNvPr>
          <p:cNvSpPr/>
          <p:nvPr/>
        </p:nvSpPr>
        <p:spPr>
          <a:xfrm>
            <a:off x="5574503" y="5107159"/>
            <a:ext cx="257015" cy="130578"/>
          </a:xfrm>
          <a:prstGeom prst="rect">
            <a:avLst/>
          </a:prstGeom>
          <a:solidFill>
            <a:srgbClr val="CCB7D7"/>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2" name="Rectangle 91">
            <a:extLst>
              <a:ext uri="{FF2B5EF4-FFF2-40B4-BE49-F238E27FC236}">
                <a16:creationId xmlns:a16="http://schemas.microsoft.com/office/drawing/2014/main" id="{4C6E5844-C416-4CCA-8EB5-4713FEAC6B06}"/>
              </a:ext>
            </a:extLst>
          </p:cNvPr>
          <p:cNvSpPr/>
          <p:nvPr/>
        </p:nvSpPr>
        <p:spPr>
          <a:xfrm>
            <a:off x="5579987" y="5320416"/>
            <a:ext cx="257015" cy="130578"/>
          </a:xfrm>
          <a:prstGeom prst="rect">
            <a:avLst/>
          </a:prstGeom>
          <a:solidFill>
            <a:srgbClr val="AE8BBF"/>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3" name="Rectangle 92">
            <a:extLst>
              <a:ext uri="{FF2B5EF4-FFF2-40B4-BE49-F238E27FC236}">
                <a16:creationId xmlns:a16="http://schemas.microsoft.com/office/drawing/2014/main" id="{4DC80092-B02D-42EE-89F4-9348FAF96F2E}"/>
              </a:ext>
            </a:extLst>
          </p:cNvPr>
          <p:cNvSpPr/>
          <p:nvPr/>
        </p:nvSpPr>
        <p:spPr>
          <a:xfrm>
            <a:off x="5579987" y="5499554"/>
            <a:ext cx="257015" cy="130578"/>
          </a:xfrm>
          <a:prstGeom prst="rect">
            <a:avLst/>
          </a:prstGeom>
          <a:solidFill>
            <a:srgbClr val="8959A1"/>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4" name="Rectangle 93">
            <a:extLst>
              <a:ext uri="{FF2B5EF4-FFF2-40B4-BE49-F238E27FC236}">
                <a16:creationId xmlns:a16="http://schemas.microsoft.com/office/drawing/2014/main" id="{5AF14F62-7552-4149-A18E-4E6D49BA5F43}"/>
              </a:ext>
            </a:extLst>
          </p:cNvPr>
          <p:cNvSpPr/>
          <p:nvPr/>
        </p:nvSpPr>
        <p:spPr>
          <a:xfrm>
            <a:off x="5582018" y="5694997"/>
            <a:ext cx="257015" cy="130578"/>
          </a:xfrm>
          <a:prstGeom prst="rect">
            <a:avLst/>
          </a:prstGeom>
          <a:solidFill>
            <a:srgbClr val="634074"/>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5" name="Callout: Line 94">
            <a:extLst>
              <a:ext uri="{FF2B5EF4-FFF2-40B4-BE49-F238E27FC236}">
                <a16:creationId xmlns:a16="http://schemas.microsoft.com/office/drawing/2014/main" id="{3696A73E-F125-438E-808F-638EE44E01A5}"/>
              </a:ext>
            </a:extLst>
          </p:cNvPr>
          <p:cNvSpPr/>
          <p:nvPr/>
        </p:nvSpPr>
        <p:spPr>
          <a:xfrm>
            <a:off x="893385" y="3188458"/>
            <a:ext cx="688773" cy="1083477"/>
          </a:xfrm>
          <a:prstGeom prst="borderCallout1">
            <a:avLst>
              <a:gd name="adj1" fmla="val 99684"/>
              <a:gd name="adj2" fmla="val 79512"/>
              <a:gd name="adj3" fmla="val 119603"/>
              <a:gd name="adj4" fmla="val 10785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a:solidFill>
                  <a:srgbClr val="4192CD"/>
                </a:solidFill>
                <a:latin typeface="Arial" pitchFamily="34" charset="0"/>
                <a:cs typeface="Arial" pitchFamily="34" charset="0"/>
              </a:rPr>
              <a:t>IRC</a:t>
            </a:r>
          </a:p>
          <a:p>
            <a:r>
              <a:rPr lang="fr-FR" sz="900" b="1" dirty="0">
                <a:solidFill>
                  <a:srgbClr val="4192CD"/>
                </a:solidFill>
                <a:latin typeface="Arial" pitchFamily="34" charset="0"/>
                <a:cs typeface="Arial" pitchFamily="34" charset="0"/>
              </a:rPr>
              <a:t>MSP</a:t>
            </a:r>
          </a:p>
          <a:p>
            <a:r>
              <a:rPr lang="fr-FR" sz="900" b="1" dirty="0">
                <a:solidFill>
                  <a:srgbClr val="990073"/>
                </a:solidFill>
                <a:latin typeface="Arial" pitchFamily="34" charset="0"/>
                <a:cs typeface="Arial" pitchFamily="34" charset="0"/>
              </a:rPr>
              <a:t>UNFPA</a:t>
            </a:r>
          </a:p>
          <a:p>
            <a:r>
              <a:rPr lang="fr-FR" sz="900" b="1" dirty="0">
                <a:solidFill>
                  <a:srgbClr val="7030A0"/>
                </a:solidFill>
                <a:latin typeface="Arial" pitchFamily="34" charset="0"/>
                <a:cs typeface="Arial" pitchFamily="34" charset="0"/>
              </a:rPr>
              <a:t>ECHO</a:t>
            </a:r>
          </a:p>
          <a:p>
            <a:r>
              <a:rPr lang="fr-FR" sz="900" b="1" dirty="0">
                <a:solidFill>
                  <a:srgbClr val="7030A0"/>
                </a:solidFill>
                <a:latin typeface="Arial" pitchFamily="34" charset="0"/>
                <a:cs typeface="Arial" pitchFamily="34" charset="0"/>
              </a:rPr>
              <a:t>UNHCR</a:t>
            </a:r>
          </a:p>
        </p:txBody>
      </p:sp>
      <p:sp>
        <p:nvSpPr>
          <p:cNvPr id="96" name="Callout: Line 95">
            <a:extLst>
              <a:ext uri="{FF2B5EF4-FFF2-40B4-BE49-F238E27FC236}">
                <a16:creationId xmlns:a16="http://schemas.microsoft.com/office/drawing/2014/main" id="{4374F30C-733D-4AFD-8587-967366BAA52C}"/>
              </a:ext>
            </a:extLst>
          </p:cNvPr>
          <p:cNvSpPr/>
          <p:nvPr/>
        </p:nvSpPr>
        <p:spPr>
          <a:xfrm>
            <a:off x="21684" y="5914123"/>
            <a:ext cx="594391" cy="924141"/>
          </a:xfrm>
          <a:prstGeom prst="borderCallout1">
            <a:avLst>
              <a:gd name="adj1" fmla="val 72963"/>
              <a:gd name="adj2" fmla="val 96564"/>
              <a:gd name="adj3" fmla="val 33854"/>
              <a:gd name="adj4" fmla="val 37925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MSP</a:t>
            </a:r>
          </a:p>
          <a:p>
            <a:r>
              <a:rPr lang="fr-FR" sz="900" b="1" dirty="0">
                <a:solidFill>
                  <a:srgbClr val="990073"/>
                </a:solidFill>
                <a:latin typeface="Arial" pitchFamily="34" charset="0"/>
                <a:cs typeface="Arial" pitchFamily="34" charset="0"/>
              </a:rPr>
              <a:t>UNFPA</a:t>
            </a:r>
          </a:p>
          <a:p>
            <a:r>
              <a:rPr lang="fr-FR" sz="900" b="1" dirty="0">
                <a:solidFill>
                  <a:srgbClr val="7030A0"/>
                </a:solidFill>
                <a:latin typeface="Arial" pitchFamily="34" charset="0"/>
                <a:cs typeface="Arial" pitchFamily="34" charset="0"/>
              </a:rPr>
              <a:t>ECHO</a:t>
            </a:r>
          </a:p>
        </p:txBody>
      </p:sp>
      <p:sp>
        <p:nvSpPr>
          <p:cNvPr id="178" name="Callout: Line 177">
            <a:extLst>
              <a:ext uri="{FF2B5EF4-FFF2-40B4-BE49-F238E27FC236}">
                <a16:creationId xmlns:a16="http://schemas.microsoft.com/office/drawing/2014/main" id="{E370AFF1-559A-4062-B548-FF43AF39FA06}"/>
              </a:ext>
            </a:extLst>
          </p:cNvPr>
          <p:cNvSpPr/>
          <p:nvPr/>
        </p:nvSpPr>
        <p:spPr>
          <a:xfrm>
            <a:off x="260643" y="4365523"/>
            <a:ext cx="670204" cy="463983"/>
          </a:xfrm>
          <a:prstGeom prst="borderCallout1">
            <a:avLst>
              <a:gd name="adj1" fmla="val 46447"/>
              <a:gd name="adj2" fmla="val 100825"/>
              <a:gd name="adj3" fmla="val 73014"/>
              <a:gd name="adj4" fmla="val 13117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MSP</a:t>
            </a:r>
          </a:p>
          <a:p>
            <a:r>
              <a:rPr lang="fr-FR" sz="900" b="1" dirty="0">
                <a:solidFill>
                  <a:srgbClr val="7030A0"/>
                </a:solidFill>
                <a:latin typeface="Arial" pitchFamily="34" charset="0"/>
                <a:cs typeface="Arial" pitchFamily="34" charset="0"/>
              </a:rPr>
              <a:t>UNFPA</a:t>
            </a:r>
          </a:p>
        </p:txBody>
      </p:sp>
      <p:sp>
        <p:nvSpPr>
          <p:cNvPr id="179" name="Callout: Line 178">
            <a:extLst>
              <a:ext uri="{FF2B5EF4-FFF2-40B4-BE49-F238E27FC236}">
                <a16:creationId xmlns:a16="http://schemas.microsoft.com/office/drawing/2014/main" id="{EFBD218A-076B-4742-958E-FA81AA82D810}"/>
              </a:ext>
            </a:extLst>
          </p:cNvPr>
          <p:cNvSpPr/>
          <p:nvPr/>
        </p:nvSpPr>
        <p:spPr>
          <a:xfrm>
            <a:off x="1433802" y="3264174"/>
            <a:ext cx="670204" cy="463983"/>
          </a:xfrm>
          <a:prstGeom prst="borderCallout1">
            <a:avLst>
              <a:gd name="adj1" fmla="val 95247"/>
              <a:gd name="adj2" fmla="val 67041"/>
              <a:gd name="adj3" fmla="val 142460"/>
              <a:gd name="adj4" fmla="val 84397"/>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MSP</a:t>
            </a:r>
          </a:p>
          <a:p>
            <a:r>
              <a:rPr lang="fr-FR" sz="900" b="1" dirty="0">
                <a:solidFill>
                  <a:srgbClr val="7030A0"/>
                </a:solidFill>
                <a:latin typeface="Arial" pitchFamily="34" charset="0"/>
                <a:cs typeface="Arial" pitchFamily="34" charset="0"/>
              </a:rPr>
              <a:t>UNFPA</a:t>
            </a:r>
          </a:p>
        </p:txBody>
      </p:sp>
      <p:sp>
        <p:nvSpPr>
          <p:cNvPr id="180" name="Callout: Line 179">
            <a:extLst>
              <a:ext uri="{FF2B5EF4-FFF2-40B4-BE49-F238E27FC236}">
                <a16:creationId xmlns:a16="http://schemas.microsoft.com/office/drawing/2014/main" id="{7E043597-2385-4762-8264-98026FE007B2}"/>
              </a:ext>
            </a:extLst>
          </p:cNvPr>
          <p:cNvSpPr/>
          <p:nvPr/>
        </p:nvSpPr>
        <p:spPr>
          <a:xfrm>
            <a:off x="683497" y="5844287"/>
            <a:ext cx="670204" cy="463983"/>
          </a:xfrm>
          <a:prstGeom prst="borderCallout1">
            <a:avLst>
              <a:gd name="adj1" fmla="val 37063"/>
              <a:gd name="adj2" fmla="val 98226"/>
              <a:gd name="adj3" fmla="val 44860"/>
              <a:gd name="adj4" fmla="val 11428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MSP</a:t>
            </a:r>
          </a:p>
          <a:p>
            <a:r>
              <a:rPr lang="fr-FR" sz="900" b="1" dirty="0">
                <a:solidFill>
                  <a:srgbClr val="7030A0"/>
                </a:solidFill>
                <a:latin typeface="Arial" pitchFamily="34" charset="0"/>
                <a:cs typeface="Arial" pitchFamily="34" charset="0"/>
              </a:rPr>
              <a:t>UNFPA</a:t>
            </a:r>
          </a:p>
        </p:txBody>
      </p:sp>
      <p:sp>
        <p:nvSpPr>
          <p:cNvPr id="181" name="Callout: Line 180">
            <a:extLst>
              <a:ext uri="{FF2B5EF4-FFF2-40B4-BE49-F238E27FC236}">
                <a16:creationId xmlns:a16="http://schemas.microsoft.com/office/drawing/2014/main" id="{FA78E2D0-91BD-49EF-B5AB-60AC63EBB4F0}"/>
              </a:ext>
            </a:extLst>
          </p:cNvPr>
          <p:cNvSpPr/>
          <p:nvPr/>
        </p:nvSpPr>
        <p:spPr>
          <a:xfrm>
            <a:off x="3805417" y="6131277"/>
            <a:ext cx="670204" cy="463983"/>
          </a:xfrm>
          <a:prstGeom prst="borderCallout1">
            <a:avLst>
              <a:gd name="adj1" fmla="val 55832"/>
              <a:gd name="adj2" fmla="val -527"/>
              <a:gd name="adj3" fmla="val 44860"/>
              <a:gd name="adj4" fmla="val -915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MSP</a:t>
            </a:r>
          </a:p>
          <a:p>
            <a:r>
              <a:rPr lang="fr-FR" sz="900" b="1" dirty="0">
                <a:solidFill>
                  <a:srgbClr val="7030A0"/>
                </a:solidFill>
                <a:latin typeface="Arial" pitchFamily="34" charset="0"/>
                <a:cs typeface="Arial" pitchFamily="34" charset="0"/>
              </a:rPr>
              <a:t>UNFPA</a:t>
            </a:r>
          </a:p>
        </p:txBody>
      </p:sp>
      <p:pic>
        <p:nvPicPr>
          <p:cNvPr id="97" name="Picture 96" descr="A screenshot of a cell phone&#10;&#10;Description generated with high confidence">
            <a:extLst>
              <a:ext uri="{FF2B5EF4-FFF2-40B4-BE49-F238E27FC236}">
                <a16:creationId xmlns:a16="http://schemas.microsoft.com/office/drawing/2014/main" id="{7FEFD5F0-98FF-41C8-93AE-030FE5CE3CE5}"/>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3628266993"/>
      </p:ext>
    </p:extLst>
  </p:cSld>
  <p:clrMapOvr>
    <a:overrideClrMapping bg1="lt1" tx1="dk1" bg2="lt2" tx2="dk2" accent1="accent1" accent2="accent2" accent3="accent3" accent4="accent4" accent5="accent5" accent6="accent6" hlink="hlink" folHlink="folHlink"/>
  </p:clrMapOvr>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926243" y="1800010"/>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917599" y="4379162"/>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2160612348"/>
              </p:ext>
            </p:extLst>
          </p:nvPr>
        </p:nvGraphicFramePr>
        <p:xfrm>
          <a:off x="7907439" y="2316988"/>
          <a:ext cx="1371028" cy="1967946"/>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327991">
                <a:tc>
                  <a:txBody>
                    <a:bodyPr/>
                    <a:lstStyle/>
                    <a:p>
                      <a:pPr algn="ctr" rtl="0" fontAlgn="b"/>
                      <a:r>
                        <a:rPr lang="fr-FR" sz="1050" b="0" i="0" u="none" strike="noStrike" dirty="0">
                          <a:solidFill>
                            <a:schemeClr val="bg1"/>
                          </a:solidFill>
                          <a:effectLst/>
                          <a:latin typeface="Arial" panose="020B0604020202020204" pitchFamily="34" charset="0"/>
                        </a:rPr>
                        <a:t>Mayo-</a:t>
                      </a:r>
                      <a:r>
                        <a:rPr lang="fr-FR" sz="1050" b="0" i="0" u="none" strike="noStrike" dirty="0" err="1">
                          <a:solidFill>
                            <a:schemeClr val="bg1"/>
                          </a:solidFill>
                          <a:effectLst/>
                          <a:latin typeface="Arial" panose="020B0604020202020204" pitchFamily="34" charset="0"/>
                        </a:rPr>
                        <a:t>Kebbi</a:t>
                      </a:r>
                      <a:r>
                        <a:rPr lang="fr-FR" sz="1050" b="0" i="0" u="none" strike="noStrike" dirty="0">
                          <a:solidFill>
                            <a:schemeClr val="bg1"/>
                          </a:solidFill>
                          <a:effectLst/>
                          <a:latin typeface="Arial" panose="020B0604020202020204" pitchFamily="34" charset="0"/>
                        </a:rPr>
                        <a:t> 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85137825"/>
                  </a:ext>
                </a:extLst>
              </a:tr>
              <a:tr h="327991">
                <a:tc>
                  <a:txBody>
                    <a:bodyPr/>
                    <a:lstStyle/>
                    <a:p>
                      <a:pPr algn="ctr" rtl="0" fontAlgn="b"/>
                      <a:r>
                        <a:rPr lang="fr-FR" sz="1050" b="0" i="0" u="none" strike="noStrike" dirty="0">
                          <a:solidFill>
                            <a:schemeClr val="bg1"/>
                          </a:solidFill>
                          <a:effectLst/>
                          <a:latin typeface="Arial" panose="020B0604020202020204" pitchFamily="34" charset="0"/>
                        </a:rPr>
                        <a:t>Mayo-</a:t>
                      </a:r>
                      <a:r>
                        <a:rPr lang="fr-FR" sz="1050" b="0" i="0" u="none" strike="noStrike" dirty="0" err="1">
                          <a:solidFill>
                            <a:schemeClr val="bg1"/>
                          </a:solidFill>
                          <a:effectLst/>
                          <a:latin typeface="Arial" panose="020B0604020202020204" pitchFamily="34" charset="0"/>
                        </a:rPr>
                        <a:t>Kebbi</a:t>
                      </a:r>
                      <a:r>
                        <a:rPr lang="fr-FR" sz="1050" b="0" i="0" u="none" strike="noStrike" dirty="0">
                          <a:solidFill>
                            <a:schemeClr val="bg1"/>
                          </a:solidFill>
                          <a:effectLst/>
                          <a:latin typeface="Arial" panose="020B0604020202020204" pitchFamily="34" charset="0"/>
                        </a:rPr>
                        <a:t> Ouest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874758422"/>
                  </a:ext>
                </a:extLst>
              </a:tr>
              <a:tr h="327991">
                <a:tc>
                  <a:txBody>
                    <a:bodyPr/>
                    <a:lstStyle/>
                    <a:p>
                      <a:pPr algn="ctr" rtl="0" fontAlgn="b"/>
                      <a:r>
                        <a:rPr lang="fr-FR" sz="1050" b="0" i="0" u="none" strike="noStrike" dirty="0">
                          <a:solidFill>
                            <a:schemeClr val="bg1"/>
                          </a:solidFill>
                          <a:effectLst/>
                          <a:latin typeface="Arial" panose="020B0604020202020204" pitchFamily="34" charset="0"/>
                        </a:rPr>
                        <a:t>Moyen-Chari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554726890"/>
                  </a:ext>
                </a:extLst>
              </a:tr>
              <a:tr h="327991">
                <a:tc>
                  <a:txBody>
                    <a:bodyPr/>
                    <a:lstStyle/>
                    <a:p>
                      <a:pPr algn="ctr" rtl="0" fontAlgn="b"/>
                      <a:r>
                        <a:rPr lang="fr-FR" sz="1050" b="0" i="0" u="none" strike="noStrike" dirty="0">
                          <a:solidFill>
                            <a:schemeClr val="bg1"/>
                          </a:solidFill>
                          <a:effectLst/>
                          <a:latin typeface="Arial" panose="020B0604020202020204" pitchFamily="34" charset="0"/>
                        </a:rPr>
                        <a:t>N’Djamena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713277679"/>
                  </a:ext>
                </a:extLst>
              </a:tr>
              <a:tr h="327991">
                <a:tc>
                  <a:txBody>
                    <a:bodyPr/>
                    <a:lstStyle/>
                    <a:p>
                      <a:pPr algn="ctr" rtl="0" fontAlgn="b"/>
                      <a:r>
                        <a:rPr lang="fr-FR" sz="1050" b="0" i="0" u="none" strike="noStrike" dirty="0" err="1">
                          <a:solidFill>
                            <a:schemeClr val="bg1"/>
                          </a:solidFill>
                          <a:effectLst/>
                          <a:latin typeface="Arial" panose="020B0604020202020204" pitchFamily="34" charset="0"/>
                        </a:rPr>
                        <a:t>Ouaddai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555057350"/>
                  </a:ext>
                </a:extLst>
              </a:tr>
              <a:tr h="327991">
                <a:tc>
                  <a:txBody>
                    <a:bodyPr/>
                    <a:lstStyle/>
                    <a:p>
                      <a:pPr algn="ctr" rtl="0" fontAlgn="b"/>
                      <a:r>
                        <a:rPr lang="fr-FR" sz="1050" b="0" i="0" u="none" strike="noStrike" dirty="0" err="1">
                          <a:solidFill>
                            <a:schemeClr val="bg1"/>
                          </a:solidFill>
                          <a:effectLst/>
                          <a:latin typeface="Arial" panose="020B0604020202020204" pitchFamily="34" charset="0"/>
                        </a:rPr>
                        <a:t>Salamat</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92789962"/>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2212056681"/>
              </p:ext>
            </p:extLst>
          </p:nvPr>
        </p:nvGraphicFramePr>
        <p:xfrm>
          <a:off x="9664707" y="2315072"/>
          <a:ext cx="1260556" cy="1965396"/>
        </p:xfrm>
        <a:graphic>
          <a:graphicData uri="http://schemas.openxmlformats.org/drawingml/2006/table">
            <a:tbl>
              <a:tblPr firstRow="1" bandRow="1">
                <a:tableStyleId>{5C22544A-7EE6-4342-B048-85BDC9FD1C3A}</a:tableStyleId>
              </a:tblPr>
              <a:tblGrid>
                <a:gridCol w="1260556">
                  <a:extLst>
                    <a:ext uri="{9D8B030D-6E8A-4147-A177-3AD203B41FA5}">
                      <a16:colId xmlns:a16="http://schemas.microsoft.com/office/drawing/2014/main" val="3815968776"/>
                    </a:ext>
                  </a:extLst>
                </a:gridCol>
              </a:tblGrid>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22.7%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931311978"/>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38.6%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54587706"/>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49956517"/>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88.6%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46621865"/>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28%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227251521"/>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76.7%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063352063"/>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660491" y="4337454"/>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000" dirty="0">
                <a:solidFill>
                  <a:prstClr val="white"/>
                </a:solidFill>
                <a:latin typeface="Arial" panose="020B0604020202020204" pitchFamily="34" charset="0"/>
                <a:cs typeface="Arial" panose="020B0604020202020204" pitchFamily="34" charset="0"/>
              </a:rPr>
              <a:t>29.9</a:t>
            </a: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109" name="Title 1">
            <a:extLst>
              <a:ext uri="{FF2B5EF4-FFF2-40B4-BE49-F238E27FC236}">
                <a16:creationId xmlns:a16="http://schemas.microsoft.com/office/drawing/2014/main" id="{617DAF27-177B-4806-9BDE-2AE666950074}"/>
              </a:ext>
            </a:extLst>
          </p:cNvPr>
          <p:cNvSpPr txBox="1">
            <a:spLocks/>
          </p:cNvSpPr>
          <p:nvPr/>
        </p:nvSpPr>
        <p:spPr>
          <a:xfrm>
            <a:off x="429655" y="104639"/>
            <a:ext cx="11332690"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eaLnBrk="1" fontAlgn="b" hangingPunct="1">
              <a:spcBef>
                <a:spcPts val="0"/>
              </a:spcBef>
              <a:spcAft>
                <a:spcPts val="0"/>
              </a:spcAft>
              <a:defRPr/>
            </a:pPr>
            <a:r>
              <a:rPr lang="fr-FR" sz="2000" dirty="0">
                <a:cs typeface="Arial" pitchFamily="34" charset="0"/>
              </a:rPr>
              <a:t>Quels sont les intervenants appuyant la distribution de contraceptifs? (3/4)</a:t>
            </a:r>
            <a:br>
              <a:rPr lang="fr-FR" sz="3200" dirty="0">
                <a:cs typeface="Arial" pitchFamily="34" charset="0"/>
              </a:rPr>
            </a:br>
            <a:r>
              <a:rPr lang="fr-FR" sz="1400" dirty="0">
                <a:solidFill>
                  <a:srgbClr val="0070C0"/>
                </a:solidFill>
                <a:cs typeface="Arial" pitchFamily="34" charset="0"/>
              </a:rPr>
              <a:t>Cette action est menée par le Ministère de Santé Publique et appuyée par 3 exécutants dans les provinces</a:t>
            </a: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749401" y="1100554"/>
            <a:ext cx="5218697"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a:t>
            </a:r>
            <a:r>
              <a:rPr lang="fr-FR" sz="1200" b="1" dirty="0">
                <a:latin typeface="Arial" pitchFamily="34" charset="0"/>
                <a:cs typeface="Arial" pitchFamily="34" charset="0"/>
              </a:rPr>
              <a:t>la distribution de contraceptifs</a:t>
            </a:r>
          </a:p>
        </p:txBody>
      </p:sp>
      <p:sp>
        <p:nvSpPr>
          <p:cNvPr id="112" name="Rectangle 111">
            <a:extLst>
              <a:ext uri="{FF2B5EF4-FFF2-40B4-BE49-F238E27FC236}">
                <a16:creationId xmlns:a16="http://schemas.microsoft.com/office/drawing/2014/main" id="{EC718F9A-1E43-4BA9-9EF6-2CDB72D21D54}"/>
              </a:ext>
            </a:extLst>
          </p:cNvPr>
          <p:cNvSpPr/>
          <p:nvPr/>
        </p:nvSpPr>
        <p:spPr>
          <a:xfrm>
            <a:off x="9557410" y="1789192"/>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Femmes Post-Partum</a:t>
            </a:r>
          </a:p>
        </p:txBody>
      </p:sp>
      <p:grpSp>
        <p:nvGrpSpPr>
          <p:cNvPr id="122" name="Group 121">
            <a:extLst>
              <a:ext uri="{FF2B5EF4-FFF2-40B4-BE49-F238E27FC236}">
                <a16:creationId xmlns:a16="http://schemas.microsoft.com/office/drawing/2014/main" id="{A5C1EA4E-DA92-47F3-8952-A4998D2F1AD8}"/>
              </a:ext>
            </a:extLst>
          </p:cNvPr>
          <p:cNvGrpSpPr/>
          <p:nvPr/>
        </p:nvGrpSpPr>
        <p:grpSpPr>
          <a:xfrm>
            <a:off x="1035201" y="1825943"/>
            <a:ext cx="3827413" cy="4861837"/>
            <a:chOff x="603749" y="1565476"/>
            <a:chExt cx="3827413" cy="4861837"/>
          </a:xfrm>
        </p:grpSpPr>
        <p:grpSp>
          <p:nvGrpSpPr>
            <p:cNvPr id="123" name="Group 342">
              <a:extLst>
                <a:ext uri="{FF2B5EF4-FFF2-40B4-BE49-F238E27FC236}">
                  <a16:creationId xmlns:a16="http://schemas.microsoft.com/office/drawing/2014/main" id="{95E30FD4-4D66-4EE5-8EAB-1B32C0980164}"/>
                </a:ext>
              </a:extLst>
            </p:cNvPr>
            <p:cNvGrpSpPr>
              <a:grpSpLocks/>
            </p:cNvGrpSpPr>
            <p:nvPr/>
          </p:nvGrpSpPr>
          <p:grpSpPr bwMode="auto">
            <a:xfrm>
              <a:off x="603749" y="1565476"/>
              <a:ext cx="3827413" cy="4861837"/>
              <a:chOff x="4202687" y="1333501"/>
              <a:chExt cx="3978143" cy="5508598"/>
            </a:xfrm>
          </p:grpSpPr>
          <p:grpSp>
            <p:nvGrpSpPr>
              <p:cNvPr id="129" name="Group 5">
                <a:extLst>
                  <a:ext uri="{FF2B5EF4-FFF2-40B4-BE49-F238E27FC236}">
                    <a16:creationId xmlns:a16="http://schemas.microsoft.com/office/drawing/2014/main" id="{5BEB89D8-4653-4AE6-9399-2E3DB7020D5A}"/>
                  </a:ext>
                </a:extLst>
              </p:cNvPr>
              <p:cNvGrpSpPr>
                <a:grpSpLocks noChangeAspect="1"/>
              </p:cNvGrpSpPr>
              <p:nvPr/>
            </p:nvGrpSpPr>
            <p:grpSpPr bwMode="auto">
              <a:xfrm>
                <a:off x="4278259" y="1333501"/>
                <a:ext cx="3902571" cy="5166215"/>
                <a:chOff x="3081647" y="794776"/>
                <a:chExt cx="4311254" cy="5704263"/>
              </a:xfrm>
            </p:grpSpPr>
            <p:sp>
              <p:nvSpPr>
                <p:cNvPr id="153" name="Freeform 8">
                  <a:extLst>
                    <a:ext uri="{FF2B5EF4-FFF2-40B4-BE49-F238E27FC236}">
                      <a16:creationId xmlns:a16="http://schemas.microsoft.com/office/drawing/2014/main" id="{48E65BF2-35F4-4422-A781-D89AC36B3B1B}"/>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4" name="Freeform 10">
                  <a:extLst>
                    <a:ext uri="{FF2B5EF4-FFF2-40B4-BE49-F238E27FC236}">
                      <a16:creationId xmlns:a16="http://schemas.microsoft.com/office/drawing/2014/main" id="{4E9DB717-E9F4-4B6F-855A-5EA1883CCEB0}"/>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12">
                  <a:extLst>
                    <a:ext uri="{FF2B5EF4-FFF2-40B4-BE49-F238E27FC236}">
                      <a16:creationId xmlns:a16="http://schemas.microsoft.com/office/drawing/2014/main" id="{42B5407A-08B2-4A40-8833-6F43A4F79E99}"/>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14">
                  <a:extLst>
                    <a:ext uri="{FF2B5EF4-FFF2-40B4-BE49-F238E27FC236}">
                      <a16:creationId xmlns:a16="http://schemas.microsoft.com/office/drawing/2014/main" id="{053A538E-EC46-4528-A264-82F6EF4D3E0B}"/>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16">
                  <a:extLst>
                    <a:ext uri="{FF2B5EF4-FFF2-40B4-BE49-F238E27FC236}">
                      <a16:creationId xmlns:a16="http://schemas.microsoft.com/office/drawing/2014/main" id="{C967971A-E49D-4A65-AB71-8A28C5372680}"/>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8" name="Freeform 20">
                  <a:extLst>
                    <a:ext uri="{FF2B5EF4-FFF2-40B4-BE49-F238E27FC236}">
                      <a16:creationId xmlns:a16="http://schemas.microsoft.com/office/drawing/2014/main" id="{61D3F3DB-4206-4086-8B6E-BFB9ACC15BBE}"/>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22">
                  <a:extLst>
                    <a:ext uri="{FF2B5EF4-FFF2-40B4-BE49-F238E27FC236}">
                      <a16:creationId xmlns:a16="http://schemas.microsoft.com/office/drawing/2014/main" id="{9AAF3283-D5D3-4E1F-89FE-67601440EC49}"/>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25">
                  <a:extLst>
                    <a:ext uri="{FF2B5EF4-FFF2-40B4-BE49-F238E27FC236}">
                      <a16:creationId xmlns:a16="http://schemas.microsoft.com/office/drawing/2014/main" id="{3892FE62-D646-4072-9CA4-660385AF739B}"/>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1" name="Freeform 26">
                  <a:extLst>
                    <a:ext uri="{FF2B5EF4-FFF2-40B4-BE49-F238E27FC236}">
                      <a16:creationId xmlns:a16="http://schemas.microsoft.com/office/drawing/2014/main" id="{014EF9C0-6495-47E4-A1C6-DAA5918EA8AC}"/>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2" name="Freeform 29">
                  <a:extLst>
                    <a:ext uri="{FF2B5EF4-FFF2-40B4-BE49-F238E27FC236}">
                      <a16:creationId xmlns:a16="http://schemas.microsoft.com/office/drawing/2014/main" id="{B6400F54-6E52-444F-B774-297DEEB861E3}"/>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3" name="Freeform 30">
                  <a:extLst>
                    <a:ext uri="{FF2B5EF4-FFF2-40B4-BE49-F238E27FC236}">
                      <a16:creationId xmlns:a16="http://schemas.microsoft.com/office/drawing/2014/main" id="{0B6ECC9D-0436-41AE-98BA-17CBD902AF8D}"/>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4" name="Freeform 33">
                  <a:extLst>
                    <a:ext uri="{FF2B5EF4-FFF2-40B4-BE49-F238E27FC236}">
                      <a16:creationId xmlns:a16="http://schemas.microsoft.com/office/drawing/2014/main" id="{316F9FC8-76C8-4A8C-8B3C-8A7A54590264}"/>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5" name="Freeform 35">
                  <a:extLst>
                    <a:ext uri="{FF2B5EF4-FFF2-40B4-BE49-F238E27FC236}">
                      <a16:creationId xmlns:a16="http://schemas.microsoft.com/office/drawing/2014/main" id="{13612E10-66F6-41A6-BA45-7D0634C0A477}"/>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6" name="Freeform 36">
                  <a:extLst>
                    <a:ext uri="{FF2B5EF4-FFF2-40B4-BE49-F238E27FC236}">
                      <a16:creationId xmlns:a16="http://schemas.microsoft.com/office/drawing/2014/main" id="{ADC5219F-B97A-471A-9EFA-82D58C0CBEE7}"/>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rgbClr val="CCB7D7"/>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7" name="Freeform 38">
                  <a:extLst>
                    <a:ext uri="{FF2B5EF4-FFF2-40B4-BE49-F238E27FC236}">
                      <a16:creationId xmlns:a16="http://schemas.microsoft.com/office/drawing/2014/main" id="{FFECF8ED-24A6-42D6-B5C1-F200A1CDC736}"/>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rgbClr val="CCB7D7"/>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8" name="Freeform 40">
                  <a:extLst>
                    <a:ext uri="{FF2B5EF4-FFF2-40B4-BE49-F238E27FC236}">
                      <a16:creationId xmlns:a16="http://schemas.microsoft.com/office/drawing/2014/main" id="{3B039A89-B88D-4264-9915-7CB0FF0B681C}"/>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rgbClr val="AE8BBF"/>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9" name="Freeform 42">
                  <a:extLst>
                    <a:ext uri="{FF2B5EF4-FFF2-40B4-BE49-F238E27FC236}">
                      <a16:creationId xmlns:a16="http://schemas.microsoft.com/office/drawing/2014/main" id="{F328D8B2-2896-4C81-97D6-F9A0DA558F69}"/>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8959A1"/>
                </a:solidFill>
                <a:ln w="9525">
                  <a:solidFill>
                    <a:schemeClr val="tx1">
                      <a:lumMod val="50000"/>
                      <a:lumOff val="50000"/>
                    </a:schemeClr>
                  </a:solidFill>
                  <a:round/>
                  <a:headEnd/>
                  <a:tailEnd/>
                </a:ln>
              </p:spPr>
              <p:txBody>
                <a:bodyPr/>
                <a:lstStyle/>
                <a:p>
                  <a:pPr>
                    <a:defRPr/>
                  </a:pPr>
                  <a:endParaRPr lang="en-GB" sz="800" b="1" dirty="0">
                    <a:latin typeface="+mj-lt"/>
                  </a:endParaRPr>
                </a:p>
              </p:txBody>
            </p:sp>
            <p:sp>
              <p:nvSpPr>
                <p:cNvPr id="170" name="Freeform 44">
                  <a:extLst>
                    <a:ext uri="{FF2B5EF4-FFF2-40B4-BE49-F238E27FC236}">
                      <a16:creationId xmlns:a16="http://schemas.microsoft.com/office/drawing/2014/main" id="{81F6C4C9-7A0B-4A92-B3B3-EA84D07F3E15}"/>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rgbClr val="CCB7D7"/>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1" name="Freeform 46">
                  <a:extLst>
                    <a:ext uri="{FF2B5EF4-FFF2-40B4-BE49-F238E27FC236}">
                      <a16:creationId xmlns:a16="http://schemas.microsoft.com/office/drawing/2014/main" id="{B024CF2E-7CF3-4C70-A9BA-7B624CF77F36}"/>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2" name="Freeform 48">
                  <a:extLst>
                    <a:ext uri="{FF2B5EF4-FFF2-40B4-BE49-F238E27FC236}">
                      <a16:creationId xmlns:a16="http://schemas.microsoft.com/office/drawing/2014/main" id="{7AA9D252-071E-4358-BDA7-A12241D58756}"/>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3" name="Freeform 50">
                  <a:extLst>
                    <a:ext uri="{FF2B5EF4-FFF2-40B4-BE49-F238E27FC236}">
                      <a16:creationId xmlns:a16="http://schemas.microsoft.com/office/drawing/2014/main" id="{EFEB1E00-5DC6-4CFD-9955-0C155347EC5A}"/>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74" name="Freeform 53">
                  <a:extLst>
                    <a:ext uri="{FF2B5EF4-FFF2-40B4-BE49-F238E27FC236}">
                      <a16:creationId xmlns:a16="http://schemas.microsoft.com/office/drawing/2014/main" id="{B6EB5334-7463-4C27-984D-B8F2392F8A9B}"/>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5" name="Freeform 54">
                  <a:extLst>
                    <a:ext uri="{FF2B5EF4-FFF2-40B4-BE49-F238E27FC236}">
                      <a16:creationId xmlns:a16="http://schemas.microsoft.com/office/drawing/2014/main" id="{8E0B92E6-4FD1-4BCD-B2C8-6D2029EB298A}"/>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6" name="Freeform 53">
                  <a:extLst>
                    <a:ext uri="{FF2B5EF4-FFF2-40B4-BE49-F238E27FC236}">
                      <a16:creationId xmlns:a16="http://schemas.microsoft.com/office/drawing/2014/main" id="{BB2F060D-5C10-4A7D-8C5E-DF9F649BEAB6}"/>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CCB7D7"/>
                </a:solidFill>
                <a:ln w="6350" cap="sq">
                  <a:solidFill>
                    <a:schemeClr val="tx1">
                      <a:lumMod val="50000"/>
                      <a:lumOff val="50000"/>
                    </a:schemeClr>
                  </a:solidFill>
                  <a:prstDash val="solid"/>
                  <a:bevel/>
                  <a:headEnd/>
                  <a:tailEnd/>
                </a:ln>
                <a:extLst/>
              </p:spPr>
              <p:txBody>
                <a:bodyPr/>
                <a:lstStyle/>
                <a:p>
                  <a:pPr>
                    <a:defRPr/>
                  </a:pPr>
                  <a:endParaRPr lang="en-GB" sz="800" b="1" dirty="0">
                    <a:solidFill>
                      <a:schemeClr val="bg1"/>
                    </a:solidFill>
                    <a:latin typeface="+mj-lt"/>
                  </a:endParaRPr>
                </a:p>
              </p:txBody>
            </p:sp>
          </p:grpSp>
          <p:sp>
            <p:nvSpPr>
              <p:cNvPr id="130" name="Rectangle 30">
                <a:extLst>
                  <a:ext uri="{FF2B5EF4-FFF2-40B4-BE49-F238E27FC236}">
                    <a16:creationId xmlns:a16="http://schemas.microsoft.com/office/drawing/2014/main" id="{35CCB7AA-C40D-4664-97F2-3236F71C2AD1}"/>
                  </a:ext>
                </a:extLst>
              </p:cNvPr>
              <p:cNvSpPr>
                <a:spLocks noChangeArrowheads="1"/>
              </p:cNvSpPr>
              <p:nvPr/>
            </p:nvSpPr>
            <p:spPr bwMode="auto">
              <a:xfrm>
                <a:off x="4307881" y="6212284"/>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Logone Occidental</a:t>
                </a:r>
              </a:p>
            </p:txBody>
          </p:sp>
          <p:sp>
            <p:nvSpPr>
              <p:cNvPr id="131" name="Rectangle 30">
                <a:extLst>
                  <a:ext uri="{FF2B5EF4-FFF2-40B4-BE49-F238E27FC236}">
                    <a16:creationId xmlns:a16="http://schemas.microsoft.com/office/drawing/2014/main" id="{B4F06D4B-CC68-4031-A88E-4067274D981B}"/>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32" name="Rectangle 30">
                <a:extLst>
                  <a:ext uri="{FF2B5EF4-FFF2-40B4-BE49-F238E27FC236}">
                    <a16:creationId xmlns:a16="http://schemas.microsoft.com/office/drawing/2014/main" id="{BA26B66B-9658-4FA1-95E4-ED9FB2641609}"/>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33" name="Rectangle 30">
                <a:extLst>
                  <a:ext uri="{FF2B5EF4-FFF2-40B4-BE49-F238E27FC236}">
                    <a16:creationId xmlns:a16="http://schemas.microsoft.com/office/drawing/2014/main" id="{C5392DCC-EAF6-4D60-837E-D901FBD50C83}"/>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34" name="Rectangle 30">
                <a:extLst>
                  <a:ext uri="{FF2B5EF4-FFF2-40B4-BE49-F238E27FC236}">
                    <a16:creationId xmlns:a16="http://schemas.microsoft.com/office/drawing/2014/main" id="{9719224B-24DB-4D7B-9DC0-3D624CC0B0BC}"/>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135" name="Rectangle 30">
                <a:extLst>
                  <a:ext uri="{FF2B5EF4-FFF2-40B4-BE49-F238E27FC236}">
                    <a16:creationId xmlns:a16="http://schemas.microsoft.com/office/drawing/2014/main" id="{0F4FAB96-C45D-440E-A673-ACCC7503FE08}"/>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36" name="Rectangle 30">
                <a:extLst>
                  <a:ext uri="{FF2B5EF4-FFF2-40B4-BE49-F238E27FC236}">
                    <a16:creationId xmlns:a16="http://schemas.microsoft.com/office/drawing/2014/main" id="{0F30D896-D12E-49AC-8D91-1560F0EEDB70}"/>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37" name="Rectangle 30">
                <a:extLst>
                  <a:ext uri="{FF2B5EF4-FFF2-40B4-BE49-F238E27FC236}">
                    <a16:creationId xmlns:a16="http://schemas.microsoft.com/office/drawing/2014/main" id="{F09FD99C-854B-4A68-AD29-30C85FEB95E7}"/>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38" name="Rectangle 30">
                <a:extLst>
                  <a:ext uri="{FF2B5EF4-FFF2-40B4-BE49-F238E27FC236}">
                    <a16:creationId xmlns:a16="http://schemas.microsoft.com/office/drawing/2014/main" id="{EE647665-4CE7-498C-AB65-8812E9AE822D}"/>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39" name="Rectangle 30">
                <a:extLst>
                  <a:ext uri="{FF2B5EF4-FFF2-40B4-BE49-F238E27FC236}">
                    <a16:creationId xmlns:a16="http://schemas.microsoft.com/office/drawing/2014/main" id="{E69DE8B6-1280-4BF2-8B9F-D9DC9AD2B4B8}"/>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40" name="Rectangle 30">
                <a:extLst>
                  <a:ext uri="{FF2B5EF4-FFF2-40B4-BE49-F238E27FC236}">
                    <a16:creationId xmlns:a16="http://schemas.microsoft.com/office/drawing/2014/main" id="{93799A6D-809D-48B1-9A58-3CEBF80FC3E8}"/>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41" name="Rectangle 30">
                <a:extLst>
                  <a:ext uri="{FF2B5EF4-FFF2-40B4-BE49-F238E27FC236}">
                    <a16:creationId xmlns:a16="http://schemas.microsoft.com/office/drawing/2014/main" id="{F8D22C70-50F7-40D5-855A-74A0C0C29CCC}"/>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42" name="Rectangle 30">
                <a:extLst>
                  <a:ext uri="{FF2B5EF4-FFF2-40B4-BE49-F238E27FC236}">
                    <a16:creationId xmlns:a16="http://schemas.microsoft.com/office/drawing/2014/main" id="{22875F86-3803-4BE0-B666-3588F713B640}"/>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43" name="Rectangle 30">
                <a:extLst>
                  <a:ext uri="{FF2B5EF4-FFF2-40B4-BE49-F238E27FC236}">
                    <a16:creationId xmlns:a16="http://schemas.microsoft.com/office/drawing/2014/main" id="{D7CFD6A2-17A7-489F-B5F1-A565E232E18B}"/>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44" name="Rectangle 30">
                <a:extLst>
                  <a:ext uri="{FF2B5EF4-FFF2-40B4-BE49-F238E27FC236}">
                    <a16:creationId xmlns:a16="http://schemas.microsoft.com/office/drawing/2014/main" id="{51707EEE-6CE2-43C2-81BC-3FEB47A0EF41}"/>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45" name="Rectangle 30">
                <a:extLst>
                  <a:ext uri="{FF2B5EF4-FFF2-40B4-BE49-F238E27FC236}">
                    <a16:creationId xmlns:a16="http://schemas.microsoft.com/office/drawing/2014/main" id="{8E5A4A24-59D4-4138-AF72-A763DC506711}"/>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46" name="Rectangle 30">
                <a:extLst>
                  <a:ext uri="{FF2B5EF4-FFF2-40B4-BE49-F238E27FC236}">
                    <a16:creationId xmlns:a16="http://schemas.microsoft.com/office/drawing/2014/main" id="{56CA9F96-1C2F-4F8D-B14E-E254AD941A07}"/>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47" name="Rectangle 30">
                <a:extLst>
                  <a:ext uri="{FF2B5EF4-FFF2-40B4-BE49-F238E27FC236}">
                    <a16:creationId xmlns:a16="http://schemas.microsoft.com/office/drawing/2014/main" id="{D3A9B2A6-1477-4696-BFDB-0C12A026DB4A}"/>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48" name="Rectangle 30">
                <a:extLst>
                  <a:ext uri="{FF2B5EF4-FFF2-40B4-BE49-F238E27FC236}">
                    <a16:creationId xmlns:a16="http://schemas.microsoft.com/office/drawing/2014/main" id="{80798A80-CF86-4D1D-AE6B-BFF0CD5663F0}"/>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49" name="Rectangle 30">
                <a:extLst>
                  <a:ext uri="{FF2B5EF4-FFF2-40B4-BE49-F238E27FC236}">
                    <a16:creationId xmlns:a16="http://schemas.microsoft.com/office/drawing/2014/main" id="{A78C5826-331C-4B5A-A287-27E917BA6795}"/>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50" name="Rectangle 30">
                <a:extLst>
                  <a:ext uri="{FF2B5EF4-FFF2-40B4-BE49-F238E27FC236}">
                    <a16:creationId xmlns:a16="http://schemas.microsoft.com/office/drawing/2014/main" id="{B1E465F7-D38A-439E-9953-BB40FCB26C7F}"/>
                  </a:ext>
                </a:extLst>
              </p:cNvPr>
              <p:cNvSpPr>
                <a:spLocks noChangeArrowheads="1"/>
              </p:cNvSpPr>
              <p:nvPr/>
            </p:nvSpPr>
            <p:spPr bwMode="auto">
              <a:xfrm>
                <a:off x="5636028" y="1678829"/>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51" name="Rectangle 30">
                <a:extLst>
                  <a:ext uri="{FF2B5EF4-FFF2-40B4-BE49-F238E27FC236}">
                    <a16:creationId xmlns:a16="http://schemas.microsoft.com/office/drawing/2014/main" id="{ED1E5909-0169-4DB8-8548-15CEB1C193D0}"/>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52" name="Rectangle 30">
                <a:extLst>
                  <a:ext uri="{FF2B5EF4-FFF2-40B4-BE49-F238E27FC236}">
                    <a16:creationId xmlns:a16="http://schemas.microsoft.com/office/drawing/2014/main" id="{022821DA-C211-4C73-8A2E-215853B7F20F}"/>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24" name="Straight Connector 123">
              <a:extLst>
                <a:ext uri="{FF2B5EF4-FFF2-40B4-BE49-F238E27FC236}">
                  <a16:creationId xmlns:a16="http://schemas.microsoft.com/office/drawing/2014/main" id="{CE5EE688-9D23-4440-9015-DFEDA11157C9}"/>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E061862C-66E8-4D49-BC37-D0CC7350983F}"/>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F78B95BE-ED8B-4D7B-9107-941A94B8B5E5}"/>
                </a:ext>
              </a:extLst>
            </p:cNvPr>
            <p:cNvCxnSpPr>
              <a:cxnSpLocks/>
              <a:stCxn id="130" idx="3"/>
            </p:cNvCxnSpPr>
            <p:nvPr/>
          </p:nvCxnSpPr>
          <p:spPr>
            <a:xfrm flipV="1">
              <a:off x="1429785" y="5758316"/>
              <a:ext cx="424029" cy="23623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C80EBD02-5E69-4E17-8364-7E046A700323}"/>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7165B7D3-BEB7-4C57-BDC5-08E60D9A4A4C}"/>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81" name="Rectangle 80">
            <a:extLst>
              <a:ext uri="{FF2B5EF4-FFF2-40B4-BE49-F238E27FC236}">
                <a16:creationId xmlns:a16="http://schemas.microsoft.com/office/drawing/2014/main" id="{77CB5B7F-AC11-48C5-95AF-40EE6084BC09}"/>
              </a:ext>
            </a:extLst>
          </p:cNvPr>
          <p:cNvSpPr/>
          <p:nvPr/>
        </p:nvSpPr>
        <p:spPr>
          <a:xfrm>
            <a:off x="5559445" y="4886123"/>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82" name="TextBox 81">
            <a:extLst>
              <a:ext uri="{FF2B5EF4-FFF2-40B4-BE49-F238E27FC236}">
                <a16:creationId xmlns:a16="http://schemas.microsoft.com/office/drawing/2014/main" id="{F47E2802-FD66-4FCF-A941-055ABD6A2C96}"/>
              </a:ext>
            </a:extLst>
          </p:cNvPr>
          <p:cNvSpPr txBox="1"/>
          <p:nvPr/>
        </p:nvSpPr>
        <p:spPr>
          <a:xfrm>
            <a:off x="5883341" y="5117224"/>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83" name="TextBox 82">
            <a:extLst>
              <a:ext uri="{FF2B5EF4-FFF2-40B4-BE49-F238E27FC236}">
                <a16:creationId xmlns:a16="http://schemas.microsoft.com/office/drawing/2014/main" id="{B2C9B919-4024-4C32-A3EE-58152FFE10AF}"/>
              </a:ext>
            </a:extLst>
          </p:cNvPr>
          <p:cNvSpPr txBox="1"/>
          <p:nvPr/>
        </p:nvSpPr>
        <p:spPr>
          <a:xfrm>
            <a:off x="5883343" y="5318926"/>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84" name="TextBox 83">
            <a:extLst>
              <a:ext uri="{FF2B5EF4-FFF2-40B4-BE49-F238E27FC236}">
                <a16:creationId xmlns:a16="http://schemas.microsoft.com/office/drawing/2014/main" id="{F5B4F348-475A-46A1-B411-BE456BA96376}"/>
              </a:ext>
            </a:extLst>
          </p:cNvPr>
          <p:cNvSpPr txBox="1"/>
          <p:nvPr/>
        </p:nvSpPr>
        <p:spPr>
          <a:xfrm>
            <a:off x="5883343" y="5493813"/>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85" name="TextBox 84">
            <a:extLst>
              <a:ext uri="{FF2B5EF4-FFF2-40B4-BE49-F238E27FC236}">
                <a16:creationId xmlns:a16="http://schemas.microsoft.com/office/drawing/2014/main" id="{4EDD497F-04FC-4E04-B550-C5835B5F3D22}"/>
              </a:ext>
            </a:extLst>
          </p:cNvPr>
          <p:cNvSpPr txBox="1"/>
          <p:nvPr/>
        </p:nvSpPr>
        <p:spPr>
          <a:xfrm>
            <a:off x="5883343" y="5668700"/>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86" name="Rectangle 85">
            <a:extLst>
              <a:ext uri="{FF2B5EF4-FFF2-40B4-BE49-F238E27FC236}">
                <a16:creationId xmlns:a16="http://schemas.microsoft.com/office/drawing/2014/main" id="{4D97DE30-EBEC-4242-BF0B-5E523D26FD0C}"/>
              </a:ext>
            </a:extLst>
          </p:cNvPr>
          <p:cNvSpPr/>
          <p:nvPr/>
        </p:nvSpPr>
        <p:spPr>
          <a:xfrm>
            <a:off x="5538127" y="6007684"/>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87" name="Rectangle 86">
            <a:extLst>
              <a:ext uri="{FF2B5EF4-FFF2-40B4-BE49-F238E27FC236}">
                <a16:creationId xmlns:a16="http://schemas.microsoft.com/office/drawing/2014/main" id="{BF84B050-0CF3-4DE6-AE19-120D2CE5BA0F}"/>
              </a:ext>
            </a:extLst>
          </p:cNvPr>
          <p:cNvSpPr/>
          <p:nvPr/>
        </p:nvSpPr>
        <p:spPr>
          <a:xfrm>
            <a:off x="5622311" y="6052821"/>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88" name="Rectangle 87">
            <a:extLst>
              <a:ext uri="{FF2B5EF4-FFF2-40B4-BE49-F238E27FC236}">
                <a16:creationId xmlns:a16="http://schemas.microsoft.com/office/drawing/2014/main" id="{93BB44C3-D2C9-445C-AAE7-75D8A14E357D}"/>
              </a:ext>
            </a:extLst>
          </p:cNvPr>
          <p:cNvSpPr/>
          <p:nvPr/>
        </p:nvSpPr>
        <p:spPr>
          <a:xfrm>
            <a:off x="5507596" y="6229022"/>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89" name="Rectangle 88">
            <a:extLst>
              <a:ext uri="{FF2B5EF4-FFF2-40B4-BE49-F238E27FC236}">
                <a16:creationId xmlns:a16="http://schemas.microsoft.com/office/drawing/2014/main" id="{2D96939D-5CBE-4919-BA2C-DA2FDC6B4C35}"/>
              </a:ext>
            </a:extLst>
          </p:cNvPr>
          <p:cNvSpPr/>
          <p:nvPr/>
        </p:nvSpPr>
        <p:spPr>
          <a:xfrm>
            <a:off x="5507596" y="638490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90" name="Rectangle 89">
            <a:extLst>
              <a:ext uri="{FF2B5EF4-FFF2-40B4-BE49-F238E27FC236}">
                <a16:creationId xmlns:a16="http://schemas.microsoft.com/office/drawing/2014/main" id="{58824404-CB91-4234-9ADF-CB6AFC461880}"/>
              </a:ext>
            </a:extLst>
          </p:cNvPr>
          <p:cNvSpPr/>
          <p:nvPr/>
        </p:nvSpPr>
        <p:spPr>
          <a:xfrm>
            <a:off x="5511515" y="652686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91" name="Rectangle 90">
            <a:extLst>
              <a:ext uri="{FF2B5EF4-FFF2-40B4-BE49-F238E27FC236}">
                <a16:creationId xmlns:a16="http://schemas.microsoft.com/office/drawing/2014/main" id="{91D9B82D-0198-47E1-96EE-838B0D982787}"/>
              </a:ext>
            </a:extLst>
          </p:cNvPr>
          <p:cNvSpPr/>
          <p:nvPr/>
        </p:nvSpPr>
        <p:spPr>
          <a:xfrm>
            <a:off x="5574503" y="5107159"/>
            <a:ext cx="257015" cy="130578"/>
          </a:xfrm>
          <a:prstGeom prst="rect">
            <a:avLst/>
          </a:prstGeom>
          <a:solidFill>
            <a:srgbClr val="CCB7D7"/>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2" name="Rectangle 91">
            <a:extLst>
              <a:ext uri="{FF2B5EF4-FFF2-40B4-BE49-F238E27FC236}">
                <a16:creationId xmlns:a16="http://schemas.microsoft.com/office/drawing/2014/main" id="{7960BD33-D24D-4420-BBF5-417E972E8DA3}"/>
              </a:ext>
            </a:extLst>
          </p:cNvPr>
          <p:cNvSpPr/>
          <p:nvPr/>
        </p:nvSpPr>
        <p:spPr>
          <a:xfrm>
            <a:off x="5579987" y="5320416"/>
            <a:ext cx="257015" cy="130578"/>
          </a:xfrm>
          <a:prstGeom prst="rect">
            <a:avLst/>
          </a:prstGeom>
          <a:solidFill>
            <a:srgbClr val="AE8BBF"/>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3" name="Rectangle 92">
            <a:extLst>
              <a:ext uri="{FF2B5EF4-FFF2-40B4-BE49-F238E27FC236}">
                <a16:creationId xmlns:a16="http://schemas.microsoft.com/office/drawing/2014/main" id="{21129981-DCA1-4AEB-855C-5BFF9BD1CD5F}"/>
              </a:ext>
            </a:extLst>
          </p:cNvPr>
          <p:cNvSpPr/>
          <p:nvPr/>
        </p:nvSpPr>
        <p:spPr>
          <a:xfrm>
            <a:off x="5579987" y="5499554"/>
            <a:ext cx="257015" cy="130578"/>
          </a:xfrm>
          <a:prstGeom prst="rect">
            <a:avLst/>
          </a:prstGeom>
          <a:solidFill>
            <a:srgbClr val="8959A1"/>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4" name="Rectangle 93">
            <a:extLst>
              <a:ext uri="{FF2B5EF4-FFF2-40B4-BE49-F238E27FC236}">
                <a16:creationId xmlns:a16="http://schemas.microsoft.com/office/drawing/2014/main" id="{C26987B7-1B30-4577-814E-17AED48D43D4}"/>
              </a:ext>
            </a:extLst>
          </p:cNvPr>
          <p:cNvSpPr/>
          <p:nvPr/>
        </p:nvSpPr>
        <p:spPr>
          <a:xfrm>
            <a:off x="5582018" y="5694997"/>
            <a:ext cx="257015" cy="130578"/>
          </a:xfrm>
          <a:prstGeom prst="rect">
            <a:avLst/>
          </a:prstGeom>
          <a:solidFill>
            <a:srgbClr val="634074"/>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5" name="Callout: Line 94">
            <a:extLst>
              <a:ext uri="{FF2B5EF4-FFF2-40B4-BE49-F238E27FC236}">
                <a16:creationId xmlns:a16="http://schemas.microsoft.com/office/drawing/2014/main" id="{F8488C82-FD17-4360-A113-EDA985C14DD4}"/>
              </a:ext>
            </a:extLst>
          </p:cNvPr>
          <p:cNvSpPr/>
          <p:nvPr/>
        </p:nvSpPr>
        <p:spPr>
          <a:xfrm>
            <a:off x="3776386" y="5913831"/>
            <a:ext cx="586491" cy="817907"/>
          </a:xfrm>
          <a:prstGeom prst="borderCallout1">
            <a:avLst>
              <a:gd name="adj1" fmla="val 54116"/>
              <a:gd name="adj2" fmla="val 772"/>
              <a:gd name="adj3" fmla="val -6414"/>
              <a:gd name="adj4" fmla="val -68577"/>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MSP</a:t>
            </a:r>
            <a:endParaRPr lang="fr-FR" sz="900" b="1" dirty="0">
              <a:solidFill>
                <a:srgbClr val="FF0000"/>
              </a:solidFill>
              <a:latin typeface="Arial" pitchFamily="34" charset="0"/>
              <a:cs typeface="Arial" pitchFamily="34" charset="0"/>
            </a:endParaRPr>
          </a:p>
          <a:p>
            <a:r>
              <a:rPr lang="fr-FR" sz="900" b="1" dirty="0">
                <a:solidFill>
                  <a:srgbClr val="990073"/>
                </a:solidFill>
                <a:latin typeface="Arial" pitchFamily="34" charset="0"/>
                <a:cs typeface="Arial" pitchFamily="34" charset="0"/>
              </a:rPr>
              <a:t>UNFPA</a:t>
            </a:r>
          </a:p>
          <a:p>
            <a:r>
              <a:rPr lang="fr-FR" sz="900" b="1" dirty="0">
                <a:solidFill>
                  <a:srgbClr val="990073"/>
                </a:solidFill>
                <a:latin typeface="Arial" pitchFamily="34" charset="0"/>
                <a:cs typeface="Arial" pitchFamily="34" charset="0"/>
              </a:rPr>
              <a:t>ECHO</a:t>
            </a:r>
          </a:p>
          <a:p>
            <a:r>
              <a:rPr lang="fr-FR" sz="900" b="1" dirty="0">
                <a:solidFill>
                  <a:srgbClr val="990073"/>
                </a:solidFill>
                <a:latin typeface="Arial" pitchFamily="34" charset="0"/>
                <a:cs typeface="Arial" pitchFamily="34" charset="0"/>
              </a:rPr>
              <a:t>BMZ</a:t>
            </a:r>
          </a:p>
        </p:txBody>
      </p:sp>
      <p:sp>
        <p:nvSpPr>
          <p:cNvPr id="96" name="Callout: Line 95">
            <a:extLst>
              <a:ext uri="{FF2B5EF4-FFF2-40B4-BE49-F238E27FC236}">
                <a16:creationId xmlns:a16="http://schemas.microsoft.com/office/drawing/2014/main" id="{5FEEE568-B8AF-4EE9-B260-F730DAAD04C0}"/>
              </a:ext>
            </a:extLst>
          </p:cNvPr>
          <p:cNvSpPr/>
          <p:nvPr/>
        </p:nvSpPr>
        <p:spPr>
          <a:xfrm>
            <a:off x="4603422" y="4465641"/>
            <a:ext cx="622375" cy="1365854"/>
          </a:xfrm>
          <a:prstGeom prst="borderCallout1">
            <a:avLst>
              <a:gd name="adj1" fmla="val 54116"/>
              <a:gd name="adj2" fmla="val 772"/>
              <a:gd name="adj3" fmla="val 21021"/>
              <a:gd name="adj4" fmla="val -5476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IRC</a:t>
            </a:r>
          </a:p>
          <a:p>
            <a:r>
              <a:rPr lang="fr-FR" sz="900" b="1" dirty="0">
                <a:solidFill>
                  <a:srgbClr val="0070C0"/>
                </a:solidFill>
                <a:latin typeface="Arial" pitchFamily="34" charset="0"/>
                <a:cs typeface="Arial" pitchFamily="34" charset="0"/>
              </a:rPr>
              <a:t>BASE</a:t>
            </a:r>
          </a:p>
          <a:p>
            <a:r>
              <a:rPr lang="fr-FR" sz="900" b="1" dirty="0">
                <a:solidFill>
                  <a:srgbClr val="0070C0"/>
                </a:solidFill>
                <a:latin typeface="Arial" pitchFamily="34" charset="0"/>
                <a:cs typeface="Arial" pitchFamily="34" charset="0"/>
              </a:rPr>
              <a:t>PUI</a:t>
            </a:r>
          </a:p>
          <a:p>
            <a:r>
              <a:rPr lang="fr-FR" sz="900" b="1" dirty="0">
                <a:solidFill>
                  <a:srgbClr val="0070C0"/>
                </a:solidFill>
                <a:latin typeface="Arial" pitchFamily="34" charset="0"/>
                <a:cs typeface="Arial" pitchFamily="34" charset="0"/>
              </a:rPr>
              <a:t>MSP</a:t>
            </a:r>
          </a:p>
          <a:p>
            <a:r>
              <a:rPr lang="fr-FR" sz="900" b="1" dirty="0">
                <a:solidFill>
                  <a:srgbClr val="990073"/>
                </a:solidFill>
                <a:latin typeface="Arial" pitchFamily="34" charset="0"/>
                <a:cs typeface="Arial" pitchFamily="34" charset="0"/>
              </a:rPr>
              <a:t>UNFPA</a:t>
            </a:r>
          </a:p>
          <a:p>
            <a:r>
              <a:rPr lang="fr-FR" sz="900" b="1" dirty="0">
                <a:solidFill>
                  <a:srgbClr val="990073"/>
                </a:solidFill>
                <a:latin typeface="Arial" pitchFamily="34" charset="0"/>
                <a:cs typeface="Arial" pitchFamily="34" charset="0"/>
              </a:rPr>
              <a:t>ECHO</a:t>
            </a:r>
          </a:p>
          <a:p>
            <a:r>
              <a:rPr lang="fr-FR" sz="900" b="1" dirty="0">
                <a:solidFill>
                  <a:srgbClr val="990073"/>
                </a:solidFill>
                <a:latin typeface="Arial" pitchFamily="34" charset="0"/>
                <a:cs typeface="Arial" pitchFamily="34" charset="0"/>
              </a:rPr>
              <a:t>UE</a:t>
            </a:r>
          </a:p>
        </p:txBody>
      </p:sp>
      <p:sp>
        <p:nvSpPr>
          <p:cNvPr id="177" name="Callout: Line 176">
            <a:extLst>
              <a:ext uri="{FF2B5EF4-FFF2-40B4-BE49-F238E27FC236}">
                <a16:creationId xmlns:a16="http://schemas.microsoft.com/office/drawing/2014/main" id="{25337E75-3017-4943-8B39-D680B0125181}"/>
              </a:ext>
            </a:extLst>
          </p:cNvPr>
          <p:cNvSpPr/>
          <p:nvPr/>
        </p:nvSpPr>
        <p:spPr>
          <a:xfrm>
            <a:off x="332795" y="5166149"/>
            <a:ext cx="670204" cy="463983"/>
          </a:xfrm>
          <a:prstGeom prst="borderCallout1">
            <a:avLst>
              <a:gd name="adj1" fmla="val 42694"/>
              <a:gd name="adj2" fmla="val 98227"/>
              <a:gd name="adj3" fmla="val 18583"/>
              <a:gd name="adj4" fmla="val 127277"/>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MSP</a:t>
            </a:r>
          </a:p>
          <a:p>
            <a:r>
              <a:rPr lang="fr-FR" sz="900" b="1" dirty="0">
                <a:solidFill>
                  <a:srgbClr val="7030A0"/>
                </a:solidFill>
                <a:latin typeface="Arial" pitchFamily="34" charset="0"/>
                <a:cs typeface="Arial" pitchFamily="34" charset="0"/>
              </a:rPr>
              <a:t>UNFPA</a:t>
            </a:r>
          </a:p>
        </p:txBody>
      </p:sp>
      <p:sp>
        <p:nvSpPr>
          <p:cNvPr id="178" name="Callout: Line 177">
            <a:extLst>
              <a:ext uri="{FF2B5EF4-FFF2-40B4-BE49-F238E27FC236}">
                <a16:creationId xmlns:a16="http://schemas.microsoft.com/office/drawing/2014/main" id="{CAD1BC13-6C73-4DB9-AE0C-23952D1F281C}"/>
              </a:ext>
            </a:extLst>
          </p:cNvPr>
          <p:cNvSpPr/>
          <p:nvPr/>
        </p:nvSpPr>
        <p:spPr>
          <a:xfrm>
            <a:off x="336111" y="5171131"/>
            <a:ext cx="670204" cy="463983"/>
          </a:xfrm>
          <a:prstGeom prst="borderCallout1">
            <a:avLst>
              <a:gd name="adj1" fmla="val 42694"/>
              <a:gd name="adj2" fmla="val 98227"/>
              <a:gd name="adj3" fmla="val 78644"/>
              <a:gd name="adj4" fmla="val 12597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MSP</a:t>
            </a:r>
          </a:p>
          <a:p>
            <a:r>
              <a:rPr lang="fr-FR" sz="900" b="1" dirty="0">
                <a:solidFill>
                  <a:srgbClr val="7030A0"/>
                </a:solidFill>
                <a:latin typeface="Arial" pitchFamily="34" charset="0"/>
                <a:cs typeface="Arial" pitchFamily="34" charset="0"/>
              </a:rPr>
              <a:t>UNFPA</a:t>
            </a:r>
          </a:p>
        </p:txBody>
      </p:sp>
      <p:sp>
        <p:nvSpPr>
          <p:cNvPr id="179" name="Callout: Line 178">
            <a:extLst>
              <a:ext uri="{FF2B5EF4-FFF2-40B4-BE49-F238E27FC236}">
                <a16:creationId xmlns:a16="http://schemas.microsoft.com/office/drawing/2014/main" id="{3FE43B2C-60D0-4F19-A118-A7BE493C6E97}"/>
              </a:ext>
            </a:extLst>
          </p:cNvPr>
          <p:cNvSpPr/>
          <p:nvPr/>
        </p:nvSpPr>
        <p:spPr>
          <a:xfrm>
            <a:off x="353588" y="1825943"/>
            <a:ext cx="670204" cy="463983"/>
          </a:xfrm>
          <a:prstGeom prst="borderCallout1">
            <a:avLst>
              <a:gd name="adj1" fmla="val 46447"/>
              <a:gd name="adj2" fmla="val 100825"/>
              <a:gd name="adj3" fmla="val 73014"/>
              <a:gd name="adj4" fmla="val 13117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MSP</a:t>
            </a:r>
          </a:p>
          <a:p>
            <a:r>
              <a:rPr lang="fr-FR" sz="900" b="1" dirty="0">
                <a:solidFill>
                  <a:srgbClr val="7030A0"/>
                </a:solidFill>
                <a:latin typeface="Arial" pitchFamily="34" charset="0"/>
                <a:cs typeface="Arial" pitchFamily="34" charset="0"/>
              </a:rPr>
              <a:t>UNFPA</a:t>
            </a:r>
          </a:p>
        </p:txBody>
      </p:sp>
      <p:sp>
        <p:nvSpPr>
          <p:cNvPr id="180" name="Callout: Line 179">
            <a:extLst>
              <a:ext uri="{FF2B5EF4-FFF2-40B4-BE49-F238E27FC236}">
                <a16:creationId xmlns:a16="http://schemas.microsoft.com/office/drawing/2014/main" id="{C9774064-D9DE-481C-AC9C-4571C7262CBA}"/>
              </a:ext>
            </a:extLst>
          </p:cNvPr>
          <p:cNvSpPr/>
          <p:nvPr/>
        </p:nvSpPr>
        <p:spPr>
          <a:xfrm>
            <a:off x="4460198" y="5920920"/>
            <a:ext cx="670204" cy="463983"/>
          </a:xfrm>
          <a:prstGeom prst="borderCallout1">
            <a:avLst>
              <a:gd name="adj1" fmla="val -476"/>
              <a:gd name="adj2" fmla="val 11167"/>
              <a:gd name="adj3" fmla="val -77139"/>
              <a:gd name="adj4" fmla="val -5333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MSP</a:t>
            </a:r>
          </a:p>
          <a:p>
            <a:r>
              <a:rPr lang="fr-FR" sz="900" b="1" dirty="0">
                <a:solidFill>
                  <a:srgbClr val="7030A0"/>
                </a:solidFill>
                <a:latin typeface="Arial" pitchFamily="34" charset="0"/>
                <a:cs typeface="Arial" pitchFamily="34" charset="0"/>
              </a:rPr>
              <a:t>UNFPA</a:t>
            </a:r>
          </a:p>
        </p:txBody>
      </p:sp>
      <p:pic>
        <p:nvPicPr>
          <p:cNvPr id="97" name="Picture 96" descr="A screenshot of a cell phone&#10;&#10;Description generated with high confidence">
            <a:extLst>
              <a:ext uri="{FF2B5EF4-FFF2-40B4-BE49-F238E27FC236}">
                <a16:creationId xmlns:a16="http://schemas.microsoft.com/office/drawing/2014/main" id="{33957665-4AD3-423F-946A-05986B77D94A}"/>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3186680959"/>
      </p:ext>
    </p:extLst>
  </p:cSld>
  <p:clrMapOvr>
    <a:overrideClrMapping bg1="lt1" tx1="dk1" bg2="lt2" tx2="dk2" accent1="accent1" accent2="accent2" accent3="accent3" accent4="accent4" accent5="accent5" accent6="accent6" hlink="hlink" folHlink="folHlink"/>
  </p:clrMapOvr>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926243" y="1800010"/>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907439" y="3697529"/>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237942154"/>
              </p:ext>
            </p:extLst>
          </p:nvPr>
        </p:nvGraphicFramePr>
        <p:xfrm>
          <a:off x="7907439" y="2316988"/>
          <a:ext cx="1371028" cy="1311964"/>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327991">
                <a:tc>
                  <a:txBody>
                    <a:bodyPr/>
                    <a:lstStyle/>
                    <a:p>
                      <a:pPr algn="ctr" rtl="0" fontAlgn="b"/>
                      <a:r>
                        <a:rPr lang="fr-FR" sz="1050" b="0" i="0" u="none" strike="noStrike" dirty="0">
                          <a:solidFill>
                            <a:schemeClr val="bg1"/>
                          </a:solidFill>
                          <a:effectLst/>
                          <a:latin typeface="Arial" panose="020B0604020202020204" pitchFamily="34" charset="0"/>
                        </a:rPr>
                        <a:t>Sila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85137825"/>
                  </a:ext>
                </a:extLst>
              </a:tr>
              <a:tr h="327991">
                <a:tc>
                  <a:txBody>
                    <a:bodyPr/>
                    <a:lstStyle/>
                    <a:p>
                      <a:pPr algn="ctr" rtl="0" fontAlgn="b"/>
                      <a:r>
                        <a:rPr lang="fr-FR" sz="1050" b="0" i="0" u="none" strike="noStrike" dirty="0" err="1">
                          <a:solidFill>
                            <a:schemeClr val="bg1"/>
                          </a:solidFill>
                          <a:effectLst/>
                          <a:latin typeface="Arial" panose="020B0604020202020204" pitchFamily="34" charset="0"/>
                        </a:rPr>
                        <a:t>Tandjile</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874758422"/>
                  </a:ext>
                </a:extLst>
              </a:tr>
              <a:tr h="327991">
                <a:tc>
                  <a:txBody>
                    <a:bodyPr/>
                    <a:lstStyle/>
                    <a:p>
                      <a:pPr algn="ctr" rtl="0" fontAlgn="b"/>
                      <a:r>
                        <a:rPr lang="fr-FR" sz="1050" b="0" i="0" u="none" strike="noStrike" dirty="0">
                          <a:solidFill>
                            <a:schemeClr val="bg1"/>
                          </a:solidFill>
                          <a:effectLst/>
                          <a:latin typeface="Arial" panose="020B0604020202020204" pitchFamily="34" charset="0"/>
                        </a:rPr>
                        <a:t>Tibesti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554726890"/>
                  </a:ext>
                </a:extLst>
              </a:tr>
              <a:tr h="327991">
                <a:tc>
                  <a:txBody>
                    <a:bodyPr/>
                    <a:lstStyle/>
                    <a:p>
                      <a:pPr algn="ctr" rtl="0" fontAlgn="b"/>
                      <a:r>
                        <a:rPr lang="fr-FR" sz="1050" b="0" i="0" u="none" strike="noStrike" dirty="0">
                          <a:solidFill>
                            <a:schemeClr val="bg1"/>
                          </a:solidFill>
                          <a:effectLst/>
                          <a:latin typeface="Arial" panose="020B0604020202020204" pitchFamily="34" charset="0"/>
                        </a:rPr>
                        <a:t>Wadi </a:t>
                      </a:r>
                      <a:r>
                        <a:rPr lang="fr-FR" sz="1050" b="0" i="0" u="none" strike="noStrike" dirty="0" err="1">
                          <a:solidFill>
                            <a:schemeClr val="bg1"/>
                          </a:solidFill>
                          <a:effectLst/>
                          <a:latin typeface="Arial" panose="020B0604020202020204" pitchFamily="34" charset="0"/>
                        </a:rPr>
                        <a:t>Fira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713277679"/>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141309671"/>
              </p:ext>
            </p:extLst>
          </p:nvPr>
        </p:nvGraphicFramePr>
        <p:xfrm>
          <a:off x="9664707" y="2315072"/>
          <a:ext cx="1260556" cy="1310264"/>
        </p:xfrm>
        <a:graphic>
          <a:graphicData uri="http://schemas.openxmlformats.org/drawingml/2006/table">
            <a:tbl>
              <a:tblPr firstRow="1" bandRow="1">
                <a:tableStyleId>{5C22544A-7EE6-4342-B048-85BDC9FD1C3A}</a:tableStyleId>
              </a:tblPr>
              <a:tblGrid>
                <a:gridCol w="1260556">
                  <a:extLst>
                    <a:ext uri="{9D8B030D-6E8A-4147-A177-3AD203B41FA5}">
                      <a16:colId xmlns:a16="http://schemas.microsoft.com/office/drawing/2014/main" val="3815968776"/>
                    </a:ext>
                  </a:extLst>
                </a:gridCol>
              </a:tblGrid>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43.4%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931311978"/>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37.2%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54587706"/>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err="1">
                          <a:solidFill>
                            <a:schemeClr val="tx1"/>
                          </a:solidFill>
                          <a:effectLst/>
                          <a:latin typeface="Arial" panose="020B0604020202020204" pitchFamily="34" charset="0"/>
                        </a:rPr>
                        <a:t>n.d</a:t>
                      </a:r>
                      <a:endParaRPr lang="fr-FR" sz="1050" b="0" i="0" u="none" strike="noStrike" dirty="0">
                        <a:solidFill>
                          <a:schemeClr val="tx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49956517"/>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8.9%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46621865"/>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557410" y="3709524"/>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000" dirty="0">
                <a:solidFill>
                  <a:prstClr val="white"/>
                </a:solidFill>
                <a:latin typeface="Arial" panose="020B0604020202020204" pitchFamily="34" charset="0"/>
                <a:cs typeface="Arial" panose="020B0604020202020204" pitchFamily="34" charset="0"/>
              </a:rPr>
              <a:t>29.9</a:t>
            </a: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105" name="ColumnHeader">
            <a:extLst>
              <a:ext uri="{FF2B5EF4-FFF2-40B4-BE49-F238E27FC236}">
                <a16:creationId xmlns:a16="http://schemas.microsoft.com/office/drawing/2014/main" id="{3DC9E13E-1AC3-4CAD-A682-DA04565C9497}"/>
              </a:ext>
            </a:extLst>
          </p:cNvPr>
          <p:cNvSpPr>
            <a:spLocks noChangeArrowheads="1"/>
          </p:cNvSpPr>
          <p:nvPr/>
        </p:nvSpPr>
        <p:spPr bwMode="gray">
          <a:xfrm>
            <a:off x="7329387" y="4113528"/>
            <a:ext cx="4113212"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sp>
        <p:nvSpPr>
          <p:cNvPr id="109" name="Title 1">
            <a:extLst>
              <a:ext uri="{FF2B5EF4-FFF2-40B4-BE49-F238E27FC236}">
                <a16:creationId xmlns:a16="http://schemas.microsoft.com/office/drawing/2014/main" id="{617DAF27-177B-4806-9BDE-2AE666950074}"/>
              </a:ext>
            </a:extLst>
          </p:cNvPr>
          <p:cNvSpPr txBox="1">
            <a:spLocks/>
          </p:cNvSpPr>
          <p:nvPr/>
        </p:nvSpPr>
        <p:spPr>
          <a:xfrm>
            <a:off x="429655" y="104639"/>
            <a:ext cx="11332690"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eaLnBrk="1" fontAlgn="b" hangingPunct="1">
              <a:spcBef>
                <a:spcPts val="0"/>
              </a:spcBef>
              <a:spcAft>
                <a:spcPts val="0"/>
              </a:spcAft>
              <a:defRPr/>
            </a:pPr>
            <a:r>
              <a:rPr lang="fr-FR" sz="2000" dirty="0">
                <a:cs typeface="Arial" pitchFamily="34" charset="0"/>
              </a:rPr>
              <a:t>Quels sont les intervenants appuyant la distribution de contraceptifs? (4/4)</a:t>
            </a:r>
            <a:br>
              <a:rPr lang="fr-FR" sz="3200" dirty="0">
                <a:cs typeface="Arial" pitchFamily="34" charset="0"/>
              </a:rPr>
            </a:br>
            <a:r>
              <a:rPr lang="fr-FR" sz="1400" dirty="0">
                <a:solidFill>
                  <a:srgbClr val="0070C0"/>
                </a:solidFill>
                <a:cs typeface="Arial" pitchFamily="34" charset="0"/>
              </a:rPr>
              <a:t>Cette action est menée par le Ministère de Santé Publique et appuyée par 3 exécutants dans les provinces</a:t>
            </a: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749401" y="1100554"/>
            <a:ext cx="5218697"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a:t>
            </a:r>
            <a:r>
              <a:rPr lang="fr-FR" sz="1200" b="1" dirty="0">
                <a:latin typeface="Arial" pitchFamily="34" charset="0"/>
                <a:cs typeface="Arial" pitchFamily="34" charset="0"/>
              </a:rPr>
              <a:t>la distribution de contraceptifs</a:t>
            </a:r>
          </a:p>
        </p:txBody>
      </p:sp>
      <p:sp>
        <p:nvSpPr>
          <p:cNvPr id="112" name="Rectangle 111">
            <a:extLst>
              <a:ext uri="{FF2B5EF4-FFF2-40B4-BE49-F238E27FC236}">
                <a16:creationId xmlns:a16="http://schemas.microsoft.com/office/drawing/2014/main" id="{EC718F9A-1E43-4BA9-9EF6-2CDB72D21D54}"/>
              </a:ext>
            </a:extLst>
          </p:cNvPr>
          <p:cNvSpPr/>
          <p:nvPr/>
        </p:nvSpPr>
        <p:spPr>
          <a:xfrm>
            <a:off x="9557410" y="1789192"/>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Femmes Post-Partum</a:t>
            </a:r>
          </a:p>
        </p:txBody>
      </p:sp>
      <p:grpSp>
        <p:nvGrpSpPr>
          <p:cNvPr id="122" name="Group 121">
            <a:extLst>
              <a:ext uri="{FF2B5EF4-FFF2-40B4-BE49-F238E27FC236}">
                <a16:creationId xmlns:a16="http://schemas.microsoft.com/office/drawing/2014/main" id="{DE3B5A07-4DE8-45CE-A135-910DD6CBF762}"/>
              </a:ext>
            </a:extLst>
          </p:cNvPr>
          <p:cNvGrpSpPr/>
          <p:nvPr/>
        </p:nvGrpSpPr>
        <p:grpSpPr>
          <a:xfrm>
            <a:off x="1035201" y="1825943"/>
            <a:ext cx="3827413" cy="4861837"/>
            <a:chOff x="603749" y="1565476"/>
            <a:chExt cx="3827413" cy="4861837"/>
          </a:xfrm>
        </p:grpSpPr>
        <p:grpSp>
          <p:nvGrpSpPr>
            <p:cNvPr id="123" name="Group 342">
              <a:extLst>
                <a:ext uri="{FF2B5EF4-FFF2-40B4-BE49-F238E27FC236}">
                  <a16:creationId xmlns:a16="http://schemas.microsoft.com/office/drawing/2014/main" id="{EE0A6522-12A3-4F67-A835-AC8E38220C54}"/>
                </a:ext>
              </a:extLst>
            </p:cNvPr>
            <p:cNvGrpSpPr>
              <a:grpSpLocks/>
            </p:cNvGrpSpPr>
            <p:nvPr/>
          </p:nvGrpSpPr>
          <p:grpSpPr bwMode="auto">
            <a:xfrm>
              <a:off x="603749" y="1565476"/>
              <a:ext cx="3827413" cy="4861837"/>
              <a:chOff x="4202687" y="1333501"/>
              <a:chExt cx="3978143" cy="5508598"/>
            </a:xfrm>
          </p:grpSpPr>
          <p:grpSp>
            <p:nvGrpSpPr>
              <p:cNvPr id="129" name="Group 5">
                <a:extLst>
                  <a:ext uri="{FF2B5EF4-FFF2-40B4-BE49-F238E27FC236}">
                    <a16:creationId xmlns:a16="http://schemas.microsoft.com/office/drawing/2014/main" id="{02B548D0-E41F-4EAF-9181-1D4290D19610}"/>
                  </a:ext>
                </a:extLst>
              </p:cNvPr>
              <p:cNvGrpSpPr>
                <a:grpSpLocks noChangeAspect="1"/>
              </p:cNvGrpSpPr>
              <p:nvPr/>
            </p:nvGrpSpPr>
            <p:grpSpPr bwMode="auto">
              <a:xfrm>
                <a:off x="4278259" y="1333501"/>
                <a:ext cx="3902571" cy="5166215"/>
                <a:chOff x="3081647" y="794776"/>
                <a:chExt cx="4311254" cy="5704263"/>
              </a:xfrm>
            </p:grpSpPr>
            <p:sp>
              <p:nvSpPr>
                <p:cNvPr id="153" name="Freeform 8">
                  <a:extLst>
                    <a:ext uri="{FF2B5EF4-FFF2-40B4-BE49-F238E27FC236}">
                      <a16:creationId xmlns:a16="http://schemas.microsoft.com/office/drawing/2014/main" id="{4E9BF353-4116-4FB7-BABD-2356F919D0B6}"/>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4" name="Freeform 10">
                  <a:extLst>
                    <a:ext uri="{FF2B5EF4-FFF2-40B4-BE49-F238E27FC236}">
                      <a16:creationId xmlns:a16="http://schemas.microsoft.com/office/drawing/2014/main" id="{A060C8E9-5ABB-47B7-A70C-4F953AF80D88}"/>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12">
                  <a:extLst>
                    <a:ext uri="{FF2B5EF4-FFF2-40B4-BE49-F238E27FC236}">
                      <a16:creationId xmlns:a16="http://schemas.microsoft.com/office/drawing/2014/main" id="{F138E87E-350D-400F-BCAE-D26B24F78C41}"/>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14">
                  <a:extLst>
                    <a:ext uri="{FF2B5EF4-FFF2-40B4-BE49-F238E27FC236}">
                      <a16:creationId xmlns:a16="http://schemas.microsoft.com/office/drawing/2014/main" id="{18AD0E4B-E136-49B3-9761-51B5518340AD}"/>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16">
                  <a:extLst>
                    <a:ext uri="{FF2B5EF4-FFF2-40B4-BE49-F238E27FC236}">
                      <a16:creationId xmlns:a16="http://schemas.microsoft.com/office/drawing/2014/main" id="{D8018E6B-107F-488B-B72D-EE08E68D2378}"/>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8" name="Freeform 20">
                  <a:extLst>
                    <a:ext uri="{FF2B5EF4-FFF2-40B4-BE49-F238E27FC236}">
                      <a16:creationId xmlns:a16="http://schemas.microsoft.com/office/drawing/2014/main" id="{190FB5A2-6D38-4F3C-86B2-2F234061EDCE}"/>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22">
                  <a:extLst>
                    <a:ext uri="{FF2B5EF4-FFF2-40B4-BE49-F238E27FC236}">
                      <a16:creationId xmlns:a16="http://schemas.microsoft.com/office/drawing/2014/main" id="{3DDA12CB-2EFC-45AF-9158-BF88D6084B5F}"/>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25">
                  <a:extLst>
                    <a:ext uri="{FF2B5EF4-FFF2-40B4-BE49-F238E27FC236}">
                      <a16:creationId xmlns:a16="http://schemas.microsoft.com/office/drawing/2014/main" id="{E7BA20A9-C591-45FE-894D-F09A547C267B}"/>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1" name="Freeform 26">
                  <a:extLst>
                    <a:ext uri="{FF2B5EF4-FFF2-40B4-BE49-F238E27FC236}">
                      <a16:creationId xmlns:a16="http://schemas.microsoft.com/office/drawing/2014/main" id="{292855CB-993C-4A4C-9325-76442059DC21}"/>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2" name="Freeform 29">
                  <a:extLst>
                    <a:ext uri="{FF2B5EF4-FFF2-40B4-BE49-F238E27FC236}">
                      <a16:creationId xmlns:a16="http://schemas.microsoft.com/office/drawing/2014/main" id="{A6C8F1FA-C5DD-4181-996E-CD47FAC12CAC}"/>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3" name="Freeform 30">
                  <a:extLst>
                    <a:ext uri="{FF2B5EF4-FFF2-40B4-BE49-F238E27FC236}">
                      <a16:creationId xmlns:a16="http://schemas.microsoft.com/office/drawing/2014/main" id="{095372B3-062E-4D56-A170-521EE650C0B7}"/>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4" name="Freeform 33">
                  <a:extLst>
                    <a:ext uri="{FF2B5EF4-FFF2-40B4-BE49-F238E27FC236}">
                      <a16:creationId xmlns:a16="http://schemas.microsoft.com/office/drawing/2014/main" id="{0A22E243-0052-4066-B143-EE30E5D71837}"/>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5" name="Freeform 35">
                  <a:extLst>
                    <a:ext uri="{FF2B5EF4-FFF2-40B4-BE49-F238E27FC236}">
                      <a16:creationId xmlns:a16="http://schemas.microsoft.com/office/drawing/2014/main" id="{AB48A24F-8CA8-4EB9-8920-E47718709755}"/>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6" name="Freeform 36">
                  <a:extLst>
                    <a:ext uri="{FF2B5EF4-FFF2-40B4-BE49-F238E27FC236}">
                      <a16:creationId xmlns:a16="http://schemas.microsoft.com/office/drawing/2014/main" id="{9513836D-FFA0-45F8-868B-FCF8B521145B}"/>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7" name="Freeform 38">
                  <a:extLst>
                    <a:ext uri="{FF2B5EF4-FFF2-40B4-BE49-F238E27FC236}">
                      <a16:creationId xmlns:a16="http://schemas.microsoft.com/office/drawing/2014/main" id="{D59CE06A-BD19-4013-B5F1-01209D7AD437}"/>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8" name="Freeform 40">
                  <a:extLst>
                    <a:ext uri="{FF2B5EF4-FFF2-40B4-BE49-F238E27FC236}">
                      <a16:creationId xmlns:a16="http://schemas.microsoft.com/office/drawing/2014/main" id="{E28FD21F-4D72-4F88-B796-8E0C6B0A979C}"/>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9" name="Freeform 42">
                  <a:extLst>
                    <a:ext uri="{FF2B5EF4-FFF2-40B4-BE49-F238E27FC236}">
                      <a16:creationId xmlns:a16="http://schemas.microsoft.com/office/drawing/2014/main" id="{9038C823-B283-4160-86D1-A575C337711F}"/>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0" name="Freeform 44">
                  <a:extLst>
                    <a:ext uri="{FF2B5EF4-FFF2-40B4-BE49-F238E27FC236}">
                      <a16:creationId xmlns:a16="http://schemas.microsoft.com/office/drawing/2014/main" id="{B6EA466B-F3E6-4976-A6F7-F3F9B8B94823}"/>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1" name="Freeform 46">
                  <a:extLst>
                    <a:ext uri="{FF2B5EF4-FFF2-40B4-BE49-F238E27FC236}">
                      <a16:creationId xmlns:a16="http://schemas.microsoft.com/office/drawing/2014/main" id="{02DABE06-30B9-45B5-B7DE-82FC55193E20}"/>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rgbClr val="CCB7D7"/>
                </a:solidFill>
                <a:ln w="9525">
                  <a:solidFill>
                    <a:schemeClr val="tx1">
                      <a:lumMod val="50000"/>
                      <a:lumOff val="50000"/>
                    </a:schemeClr>
                  </a:solidFill>
                  <a:round/>
                  <a:headEnd/>
                  <a:tailEnd/>
                </a:ln>
              </p:spPr>
              <p:txBody>
                <a:bodyPr/>
                <a:lstStyle/>
                <a:p>
                  <a:pPr>
                    <a:defRPr/>
                  </a:pPr>
                  <a:endParaRPr lang="en-GB" sz="800" b="1" dirty="0">
                    <a:latin typeface="+mj-lt"/>
                  </a:endParaRPr>
                </a:p>
              </p:txBody>
            </p:sp>
            <p:sp>
              <p:nvSpPr>
                <p:cNvPr id="172" name="Freeform 48">
                  <a:extLst>
                    <a:ext uri="{FF2B5EF4-FFF2-40B4-BE49-F238E27FC236}">
                      <a16:creationId xmlns:a16="http://schemas.microsoft.com/office/drawing/2014/main" id="{71E51BE7-129E-42DB-8111-43232615F40A}"/>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rgbClr val="CCB7D7"/>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3" name="Freeform 50">
                  <a:extLst>
                    <a:ext uri="{FF2B5EF4-FFF2-40B4-BE49-F238E27FC236}">
                      <a16:creationId xmlns:a16="http://schemas.microsoft.com/office/drawing/2014/main" id="{F9195379-9DC3-4784-A8FC-54A6E37F5036}"/>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B7D7"/>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74" name="Freeform 53">
                  <a:extLst>
                    <a:ext uri="{FF2B5EF4-FFF2-40B4-BE49-F238E27FC236}">
                      <a16:creationId xmlns:a16="http://schemas.microsoft.com/office/drawing/2014/main" id="{94FB0279-ACE6-4929-8068-BC28748E8700}"/>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5" name="Freeform 54">
                  <a:extLst>
                    <a:ext uri="{FF2B5EF4-FFF2-40B4-BE49-F238E27FC236}">
                      <a16:creationId xmlns:a16="http://schemas.microsoft.com/office/drawing/2014/main" id="{3D57D68E-BF3A-4C26-8025-91DC8AF29C02}"/>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8959A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6" name="Freeform 53">
                  <a:extLst>
                    <a:ext uri="{FF2B5EF4-FFF2-40B4-BE49-F238E27FC236}">
                      <a16:creationId xmlns:a16="http://schemas.microsoft.com/office/drawing/2014/main" id="{B94B86FE-7EEA-4A33-A75E-EA447273B08E}"/>
                    </a:ext>
                  </a:extLst>
                </p:cNvPr>
                <p:cNvSpPr>
                  <a:spLocks noChangeAspect="1"/>
                </p:cNvSpPr>
                <p:nvPr/>
              </p:nvSpPr>
              <p:spPr bwMode="auto">
                <a:xfrm>
                  <a:off x="3081647" y="1153902"/>
                  <a:ext cx="1003178" cy="924263"/>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CCCCCC"/>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30" name="Rectangle 30">
                <a:extLst>
                  <a:ext uri="{FF2B5EF4-FFF2-40B4-BE49-F238E27FC236}">
                    <a16:creationId xmlns:a16="http://schemas.microsoft.com/office/drawing/2014/main" id="{1D371B1B-EB0F-4674-8927-2C5F27AA2398}"/>
                  </a:ext>
                </a:extLst>
              </p:cNvPr>
              <p:cNvSpPr>
                <a:spLocks noChangeArrowheads="1"/>
              </p:cNvSpPr>
              <p:nvPr/>
            </p:nvSpPr>
            <p:spPr bwMode="auto">
              <a:xfrm>
                <a:off x="4307881" y="6212284"/>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latin typeface="+mj-lt"/>
                  </a:rPr>
                  <a:t>Logone Occidental</a:t>
                </a:r>
              </a:p>
            </p:txBody>
          </p:sp>
          <p:sp>
            <p:nvSpPr>
              <p:cNvPr id="131" name="Rectangle 30">
                <a:extLst>
                  <a:ext uri="{FF2B5EF4-FFF2-40B4-BE49-F238E27FC236}">
                    <a16:creationId xmlns:a16="http://schemas.microsoft.com/office/drawing/2014/main" id="{74EDC560-FA87-4976-AEBA-71F4FFB93EF4}"/>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32" name="Rectangle 30">
                <a:extLst>
                  <a:ext uri="{FF2B5EF4-FFF2-40B4-BE49-F238E27FC236}">
                    <a16:creationId xmlns:a16="http://schemas.microsoft.com/office/drawing/2014/main" id="{0677758F-0C16-4817-A117-861D10534187}"/>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33" name="Rectangle 30">
                <a:extLst>
                  <a:ext uri="{FF2B5EF4-FFF2-40B4-BE49-F238E27FC236}">
                    <a16:creationId xmlns:a16="http://schemas.microsoft.com/office/drawing/2014/main" id="{6A10D2D2-A988-4092-AC3E-D0AAD87795B7}"/>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34" name="Rectangle 30">
                <a:extLst>
                  <a:ext uri="{FF2B5EF4-FFF2-40B4-BE49-F238E27FC236}">
                    <a16:creationId xmlns:a16="http://schemas.microsoft.com/office/drawing/2014/main" id="{BD32D9E3-DC56-4679-9DC7-BA7FA7164A86}"/>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135" name="Rectangle 30">
                <a:extLst>
                  <a:ext uri="{FF2B5EF4-FFF2-40B4-BE49-F238E27FC236}">
                    <a16:creationId xmlns:a16="http://schemas.microsoft.com/office/drawing/2014/main" id="{E3E4C950-D568-4F83-A36D-63ADD1BBF6F5}"/>
                  </a:ext>
                </a:extLst>
              </p:cNvPr>
              <p:cNvSpPr>
                <a:spLocks noChangeArrowheads="1"/>
              </p:cNvSpPr>
              <p:nvPr/>
            </p:nvSpPr>
            <p:spPr bwMode="auto">
              <a:xfrm>
                <a:off x="4337184" y="5080205"/>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36" name="Rectangle 30">
                <a:extLst>
                  <a:ext uri="{FF2B5EF4-FFF2-40B4-BE49-F238E27FC236}">
                    <a16:creationId xmlns:a16="http://schemas.microsoft.com/office/drawing/2014/main" id="{63531D4B-5DA1-4691-A4FC-DAAA6250C589}"/>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37" name="Rectangle 30">
                <a:extLst>
                  <a:ext uri="{FF2B5EF4-FFF2-40B4-BE49-F238E27FC236}">
                    <a16:creationId xmlns:a16="http://schemas.microsoft.com/office/drawing/2014/main" id="{FFC98C48-1E5B-4E25-9E19-13A47D8BA881}"/>
                  </a:ext>
                </a:extLst>
              </p:cNvPr>
              <p:cNvSpPr>
                <a:spLocks noChangeArrowheads="1"/>
              </p:cNvSpPr>
              <p:nvPr/>
            </p:nvSpPr>
            <p:spPr bwMode="auto">
              <a:xfrm>
                <a:off x="4414278" y="1830657"/>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38" name="Rectangle 30">
                <a:extLst>
                  <a:ext uri="{FF2B5EF4-FFF2-40B4-BE49-F238E27FC236}">
                    <a16:creationId xmlns:a16="http://schemas.microsoft.com/office/drawing/2014/main" id="{EACB20AD-0B36-4907-903A-57A9903D3F3D}"/>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39" name="Rectangle 30">
                <a:extLst>
                  <a:ext uri="{FF2B5EF4-FFF2-40B4-BE49-F238E27FC236}">
                    <a16:creationId xmlns:a16="http://schemas.microsoft.com/office/drawing/2014/main" id="{E273F5D4-DFE4-42B0-862B-E8D486CCC27A}"/>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40" name="Rectangle 30">
                <a:extLst>
                  <a:ext uri="{FF2B5EF4-FFF2-40B4-BE49-F238E27FC236}">
                    <a16:creationId xmlns:a16="http://schemas.microsoft.com/office/drawing/2014/main" id="{9078E25F-2CD1-455A-B5DC-A07325C4AC68}"/>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41" name="Rectangle 30">
                <a:extLst>
                  <a:ext uri="{FF2B5EF4-FFF2-40B4-BE49-F238E27FC236}">
                    <a16:creationId xmlns:a16="http://schemas.microsoft.com/office/drawing/2014/main" id="{3A5656E8-CF91-4D12-BF0B-D37646FBD218}"/>
                  </a:ext>
                </a:extLst>
              </p:cNvPr>
              <p:cNvSpPr>
                <a:spLocks noChangeArrowheads="1"/>
              </p:cNvSpPr>
              <p:nvPr/>
            </p:nvSpPr>
            <p:spPr bwMode="auto">
              <a:xfrm>
                <a:off x="4202687" y="459429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42" name="Rectangle 30">
                <a:extLst>
                  <a:ext uri="{FF2B5EF4-FFF2-40B4-BE49-F238E27FC236}">
                    <a16:creationId xmlns:a16="http://schemas.microsoft.com/office/drawing/2014/main" id="{D6689250-C2B1-41F5-815F-7DCB08284C73}"/>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43" name="Rectangle 30">
                <a:extLst>
                  <a:ext uri="{FF2B5EF4-FFF2-40B4-BE49-F238E27FC236}">
                    <a16:creationId xmlns:a16="http://schemas.microsoft.com/office/drawing/2014/main" id="{005C42FB-0009-4F15-9816-12AFC9F0FEBA}"/>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44" name="Rectangle 30">
                <a:extLst>
                  <a:ext uri="{FF2B5EF4-FFF2-40B4-BE49-F238E27FC236}">
                    <a16:creationId xmlns:a16="http://schemas.microsoft.com/office/drawing/2014/main" id="{8A4BAD8E-A46C-4505-9E30-831300151DB9}"/>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45" name="Rectangle 30">
                <a:extLst>
                  <a:ext uri="{FF2B5EF4-FFF2-40B4-BE49-F238E27FC236}">
                    <a16:creationId xmlns:a16="http://schemas.microsoft.com/office/drawing/2014/main" id="{CCB8BAA4-238C-41AE-9A38-A19B36EFC7EB}"/>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46" name="Rectangle 30">
                <a:extLst>
                  <a:ext uri="{FF2B5EF4-FFF2-40B4-BE49-F238E27FC236}">
                    <a16:creationId xmlns:a16="http://schemas.microsoft.com/office/drawing/2014/main" id="{94B20493-4A80-44B7-BF58-5E79DD08EFFF}"/>
                  </a:ext>
                </a:extLst>
              </p:cNvPr>
              <p:cNvSpPr>
                <a:spLocks noChangeArrowheads="1"/>
              </p:cNvSpPr>
              <p:nvPr/>
            </p:nvSpPr>
            <p:spPr bwMode="auto">
              <a:xfrm>
                <a:off x="5021059" y="4411682"/>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Lac</a:t>
                </a:r>
              </a:p>
            </p:txBody>
          </p:sp>
          <p:sp>
            <p:nvSpPr>
              <p:cNvPr id="147" name="Rectangle 30">
                <a:extLst>
                  <a:ext uri="{FF2B5EF4-FFF2-40B4-BE49-F238E27FC236}">
                    <a16:creationId xmlns:a16="http://schemas.microsoft.com/office/drawing/2014/main" id="{5206E39B-77FE-4C0A-A894-3CB9DE0D9BAE}"/>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48" name="Rectangle 30">
                <a:extLst>
                  <a:ext uri="{FF2B5EF4-FFF2-40B4-BE49-F238E27FC236}">
                    <a16:creationId xmlns:a16="http://schemas.microsoft.com/office/drawing/2014/main" id="{CFE0EEB6-68BB-4130-8797-6A796D58D850}"/>
                  </a:ext>
                </a:extLst>
              </p:cNvPr>
              <p:cNvSpPr>
                <a:spLocks noChangeArrowheads="1"/>
              </p:cNvSpPr>
              <p:nvPr/>
            </p:nvSpPr>
            <p:spPr bwMode="auto">
              <a:xfrm>
                <a:off x="7154355" y="258376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Ouest</a:t>
                </a:r>
              </a:p>
            </p:txBody>
          </p:sp>
          <p:sp>
            <p:nvSpPr>
              <p:cNvPr id="149" name="Rectangle 30">
                <a:extLst>
                  <a:ext uri="{FF2B5EF4-FFF2-40B4-BE49-F238E27FC236}">
                    <a16:creationId xmlns:a16="http://schemas.microsoft.com/office/drawing/2014/main" id="{658437C3-45E7-4E84-B3E1-160BD648C8D7}"/>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50" name="Rectangle 30">
                <a:extLst>
                  <a:ext uri="{FF2B5EF4-FFF2-40B4-BE49-F238E27FC236}">
                    <a16:creationId xmlns:a16="http://schemas.microsoft.com/office/drawing/2014/main" id="{6AC6B5A8-31EC-489F-A2C0-E2C019C14124}"/>
                  </a:ext>
                </a:extLst>
              </p:cNvPr>
              <p:cNvSpPr>
                <a:spLocks noChangeArrowheads="1"/>
              </p:cNvSpPr>
              <p:nvPr/>
            </p:nvSpPr>
            <p:spPr bwMode="auto">
              <a:xfrm>
                <a:off x="5582080" y="1619312"/>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51" name="Rectangle 30">
                <a:extLst>
                  <a:ext uri="{FF2B5EF4-FFF2-40B4-BE49-F238E27FC236}">
                    <a16:creationId xmlns:a16="http://schemas.microsoft.com/office/drawing/2014/main" id="{80F4FE86-CA9E-4046-8354-723322511CD1}"/>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52" name="Rectangle 30">
                <a:extLst>
                  <a:ext uri="{FF2B5EF4-FFF2-40B4-BE49-F238E27FC236}">
                    <a16:creationId xmlns:a16="http://schemas.microsoft.com/office/drawing/2014/main" id="{1BAA9ABC-2F6C-445F-9181-D153021E1CEF}"/>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24" name="Straight Connector 123">
              <a:extLst>
                <a:ext uri="{FF2B5EF4-FFF2-40B4-BE49-F238E27FC236}">
                  <a16:creationId xmlns:a16="http://schemas.microsoft.com/office/drawing/2014/main" id="{30D540AC-D431-4E90-B463-1EEF3D6DFAF0}"/>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F36CB545-598E-43AD-A112-FADCE064159F}"/>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A2490277-5531-40D8-8BEA-C790ADB97054}"/>
                </a:ext>
              </a:extLst>
            </p:cNvPr>
            <p:cNvCxnSpPr>
              <a:cxnSpLocks/>
              <a:stCxn id="130" idx="3"/>
            </p:cNvCxnSpPr>
            <p:nvPr/>
          </p:nvCxnSpPr>
          <p:spPr>
            <a:xfrm flipV="1">
              <a:off x="1429785" y="5758316"/>
              <a:ext cx="424029" cy="23623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EB223D72-0BB3-4760-89DB-E4FB90CE836A}"/>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7B57E731-E29B-4CEF-A498-8ED5ECEA3C16}"/>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81" name="Rectangle 80">
            <a:extLst>
              <a:ext uri="{FF2B5EF4-FFF2-40B4-BE49-F238E27FC236}">
                <a16:creationId xmlns:a16="http://schemas.microsoft.com/office/drawing/2014/main" id="{BF0FF633-D0EA-4DE6-8D65-565C10C5C455}"/>
              </a:ext>
            </a:extLst>
          </p:cNvPr>
          <p:cNvSpPr/>
          <p:nvPr/>
        </p:nvSpPr>
        <p:spPr>
          <a:xfrm>
            <a:off x="5559445" y="4886123"/>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82" name="TextBox 81">
            <a:extLst>
              <a:ext uri="{FF2B5EF4-FFF2-40B4-BE49-F238E27FC236}">
                <a16:creationId xmlns:a16="http://schemas.microsoft.com/office/drawing/2014/main" id="{D43CB9DE-B6EF-478C-BCA6-4FFBB6660A12}"/>
              </a:ext>
            </a:extLst>
          </p:cNvPr>
          <p:cNvSpPr txBox="1"/>
          <p:nvPr/>
        </p:nvSpPr>
        <p:spPr>
          <a:xfrm>
            <a:off x="5883341" y="5117224"/>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83" name="TextBox 82">
            <a:extLst>
              <a:ext uri="{FF2B5EF4-FFF2-40B4-BE49-F238E27FC236}">
                <a16:creationId xmlns:a16="http://schemas.microsoft.com/office/drawing/2014/main" id="{55125FDA-4872-4B84-9471-D9DB7CC44472}"/>
              </a:ext>
            </a:extLst>
          </p:cNvPr>
          <p:cNvSpPr txBox="1"/>
          <p:nvPr/>
        </p:nvSpPr>
        <p:spPr>
          <a:xfrm>
            <a:off x="5883343" y="5318926"/>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84" name="TextBox 83">
            <a:extLst>
              <a:ext uri="{FF2B5EF4-FFF2-40B4-BE49-F238E27FC236}">
                <a16:creationId xmlns:a16="http://schemas.microsoft.com/office/drawing/2014/main" id="{AA48A254-CF7A-4B3C-AC58-3DE03DCF8987}"/>
              </a:ext>
            </a:extLst>
          </p:cNvPr>
          <p:cNvSpPr txBox="1"/>
          <p:nvPr/>
        </p:nvSpPr>
        <p:spPr>
          <a:xfrm>
            <a:off x="5883343" y="5493813"/>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85" name="TextBox 84">
            <a:extLst>
              <a:ext uri="{FF2B5EF4-FFF2-40B4-BE49-F238E27FC236}">
                <a16:creationId xmlns:a16="http://schemas.microsoft.com/office/drawing/2014/main" id="{D8D6D18F-43FB-4B7D-BFFD-00E392052D33}"/>
              </a:ext>
            </a:extLst>
          </p:cNvPr>
          <p:cNvSpPr txBox="1"/>
          <p:nvPr/>
        </p:nvSpPr>
        <p:spPr>
          <a:xfrm>
            <a:off x="5883343" y="5668700"/>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86" name="Rectangle 85">
            <a:extLst>
              <a:ext uri="{FF2B5EF4-FFF2-40B4-BE49-F238E27FC236}">
                <a16:creationId xmlns:a16="http://schemas.microsoft.com/office/drawing/2014/main" id="{B6ACE7F6-39E3-4256-A823-AA0ACDE19903}"/>
              </a:ext>
            </a:extLst>
          </p:cNvPr>
          <p:cNvSpPr/>
          <p:nvPr/>
        </p:nvSpPr>
        <p:spPr>
          <a:xfrm>
            <a:off x="5538127" y="6007684"/>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87" name="Rectangle 86">
            <a:extLst>
              <a:ext uri="{FF2B5EF4-FFF2-40B4-BE49-F238E27FC236}">
                <a16:creationId xmlns:a16="http://schemas.microsoft.com/office/drawing/2014/main" id="{89312EEA-6041-44D5-BA12-5A909F40AEA5}"/>
              </a:ext>
            </a:extLst>
          </p:cNvPr>
          <p:cNvSpPr/>
          <p:nvPr/>
        </p:nvSpPr>
        <p:spPr>
          <a:xfrm>
            <a:off x="5622311" y="6052821"/>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88" name="Rectangle 87">
            <a:extLst>
              <a:ext uri="{FF2B5EF4-FFF2-40B4-BE49-F238E27FC236}">
                <a16:creationId xmlns:a16="http://schemas.microsoft.com/office/drawing/2014/main" id="{E5E7483C-CBA0-43F8-835A-C47BBEFF93A8}"/>
              </a:ext>
            </a:extLst>
          </p:cNvPr>
          <p:cNvSpPr/>
          <p:nvPr/>
        </p:nvSpPr>
        <p:spPr>
          <a:xfrm>
            <a:off x="5507596" y="6229022"/>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89" name="Rectangle 88">
            <a:extLst>
              <a:ext uri="{FF2B5EF4-FFF2-40B4-BE49-F238E27FC236}">
                <a16:creationId xmlns:a16="http://schemas.microsoft.com/office/drawing/2014/main" id="{1AE0BE92-EF8D-43FD-A546-BF838AA2FDD1}"/>
              </a:ext>
            </a:extLst>
          </p:cNvPr>
          <p:cNvSpPr/>
          <p:nvPr/>
        </p:nvSpPr>
        <p:spPr>
          <a:xfrm>
            <a:off x="5507596" y="638490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90" name="Rectangle 89">
            <a:extLst>
              <a:ext uri="{FF2B5EF4-FFF2-40B4-BE49-F238E27FC236}">
                <a16:creationId xmlns:a16="http://schemas.microsoft.com/office/drawing/2014/main" id="{4AF8832B-1985-45F7-8029-683B3A7441AA}"/>
              </a:ext>
            </a:extLst>
          </p:cNvPr>
          <p:cNvSpPr/>
          <p:nvPr/>
        </p:nvSpPr>
        <p:spPr>
          <a:xfrm>
            <a:off x="5511515" y="652686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sp>
        <p:nvSpPr>
          <p:cNvPr id="91" name="Rectangle 90">
            <a:extLst>
              <a:ext uri="{FF2B5EF4-FFF2-40B4-BE49-F238E27FC236}">
                <a16:creationId xmlns:a16="http://schemas.microsoft.com/office/drawing/2014/main" id="{36F348BC-EBA7-4EF8-AE86-B10B336F3990}"/>
              </a:ext>
            </a:extLst>
          </p:cNvPr>
          <p:cNvSpPr/>
          <p:nvPr/>
        </p:nvSpPr>
        <p:spPr>
          <a:xfrm>
            <a:off x="5574503" y="5107159"/>
            <a:ext cx="257015" cy="130578"/>
          </a:xfrm>
          <a:prstGeom prst="rect">
            <a:avLst/>
          </a:prstGeom>
          <a:solidFill>
            <a:srgbClr val="CCB7D7"/>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2" name="Rectangle 91">
            <a:extLst>
              <a:ext uri="{FF2B5EF4-FFF2-40B4-BE49-F238E27FC236}">
                <a16:creationId xmlns:a16="http://schemas.microsoft.com/office/drawing/2014/main" id="{8D81F3A7-ECB6-4A9E-9AAA-3D7ECC7E50C4}"/>
              </a:ext>
            </a:extLst>
          </p:cNvPr>
          <p:cNvSpPr/>
          <p:nvPr/>
        </p:nvSpPr>
        <p:spPr>
          <a:xfrm>
            <a:off x="5579987" y="5320416"/>
            <a:ext cx="257015" cy="130578"/>
          </a:xfrm>
          <a:prstGeom prst="rect">
            <a:avLst/>
          </a:prstGeom>
          <a:solidFill>
            <a:srgbClr val="AE8BBF"/>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3" name="Rectangle 92">
            <a:extLst>
              <a:ext uri="{FF2B5EF4-FFF2-40B4-BE49-F238E27FC236}">
                <a16:creationId xmlns:a16="http://schemas.microsoft.com/office/drawing/2014/main" id="{5BAFE1CA-722A-4D87-B314-5716FF3E0C6E}"/>
              </a:ext>
            </a:extLst>
          </p:cNvPr>
          <p:cNvSpPr/>
          <p:nvPr/>
        </p:nvSpPr>
        <p:spPr>
          <a:xfrm>
            <a:off x="5579987" y="5499554"/>
            <a:ext cx="257015" cy="130578"/>
          </a:xfrm>
          <a:prstGeom prst="rect">
            <a:avLst/>
          </a:prstGeom>
          <a:solidFill>
            <a:srgbClr val="8959A1"/>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4" name="Rectangle 93">
            <a:extLst>
              <a:ext uri="{FF2B5EF4-FFF2-40B4-BE49-F238E27FC236}">
                <a16:creationId xmlns:a16="http://schemas.microsoft.com/office/drawing/2014/main" id="{41C4C689-EC3A-4524-B55D-A123E557815C}"/>
              </a:ext>
            </a:extLst>
          </p:cNvPr>
          <p:cNvSpPr/>
          <p:nvPr/>
        </p:nvSpPr>
        <p:spPr>
          <a:xfrm>
            <a:off x="5582018" y="5694997"/>
            <a:ext cx="257015" cy="130578"/>
          </a:xfrm>
          <a:prstGeom prst="rect">
            <a:avLst/>
          </a:prstGeom>
          <a:solidFill>
            <a:srgbClr val="634074"/>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95" name="Callout: Line 94">
            <a:extLst>
              <a:ext uri="{FF2B5EF4-FFF2-40B4-BE49-F238E27FC236}">
                <a16:creationId xmlns:a16="http://schemas.microsoft.com/office/drawing/2014/main" id="{6B3D2463-4B3C-4AAF-B6A4-AE86037EAECA}"/>
              </a:ext>
            </a:extLst>
          </p:cNvPr>
          <p:cNvSpPr/>
          <p:nvPr/>
        </p:nvSpPr>
        <p:spPr>
          <a:xfrm>
            <a:off x="5196232" y="3284119"/>
            <a:ext cx="756541" cy="1396169"/>
          </a:xfrm>
          <a:prstGeom prst="borderCallout1">
            <a:avLst>
              <a:gd name="adj1" fmla="val 74601"/>
              <a:gd name="adj2" fmla="val 772"/>
              <a:gd name="adj3" fmla="val 71137"/>
              <a:gd name="adj4" fmla="val -10011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IRC</a:t>
            </a:r>
          </a:p>
          <a:p>
            <a:r>
              <a:rPr lang="fr-FR" sz="900" b="1" dirty="0">
                <a:solidFill>
                  <a:srgbClr val="FF0000"/>
                </a:solidFill>
                <a:latin typeface="Arial" pitchFamily="34" charset="0"/>
                <a:cs typeface="Arial" pitchFamily="34" charset="0"/>
              </a:rPr>
              <a:t>MSP</a:t>
            </a:r>
          </a:p>
          <a:p>
            <a:r>
              <a:rPr lang="fr-FR" sz="900" b="1" dirty="0">
                <a:solidFill>
                  <a:srgbClr val="FF0000"/>
                </a:solidFill>
                <a:latin typeface="Arial" pitchFamily="34" charset="0"/>
                <a:cs typeface="Arial" pitchFamily="34" charset="0"/>
              </a:rPr>
              <a:t>Care</a:t>
            </a:r>
          </a:p>
          <a:p>
            <a:r>
              <a:rPr lang="fr-FR" sz="900" b="1" dirty="0">
                <a:solidFill>
                  <a:srgbClr val="0070C0"/>
                </a:solidFill>
                <a:latin typeface="Arial" pitchFamily="34" charset="0"/>
                <a:cs typeface="Arial" pitchFamily="34" charset="0"/>
              </a:rPr>
              <a:t>IRC</a:t>
            </a:r>
          </a:p>
          <a:p>
            <a:r>
              <a:rPr lang="fr-FR" sz="900" b="1" dirty="0">
                <a:solidFill>
                  <a:srgbClr val="0070C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BASE</a:t>
            </a:r>
          </a:p>
          <a:p>
            <a:r>
              <a:rPr lang="fr-FR" sz="900" b="1" dirty="0">
                <a:solidFill>
                  <a:srgbClr val="990073"/>
                </a:solidFill>
                <a:latin typeface="Arial" pitchFamily="34" charset="0"/>
                <a:cs typeface="Arial" pitchFamily="34" charset="0"/>
              </a:rPr>
              <a:t>UNFPA</a:t>
            </a:r>
          </a:p>
          <a:p>
            <a:r>
              <a:rPr lang="fr-FR" sz="900" b="1" dirty="0">
                <a:solidFill>
                  <a:srgbClr val="990073"/>
                </a:solidFill>
                <a:latin typeface="Arial" pitchFamily="34" charset="0"/>
                <a:cs typeface="Arial" pitchFamily="34" charset="0"/>
              </a:rPr>
              <a:t>BPRM</a:t>
            </a:r>
          </a:p>
          <a:p>
            <a:r>
              <a:rPr lang="fr-FR" sz="900" b="1" dirty="0">
                <a:solidFill>
                  <a:srgbClr val="990073"/>
                </a:solidFill>
                <a:latin typeface="Arial" pitchFamily="34" charset="0"/>
                <a:cs typeface="Arial" pitchFamily="34" charset="0"/>
              </a:rPr>
              <a:t>UE</a:t>
            </a:r>
          </a:p>
          <a:p>
            <a:r>
              <a:rPr lang="fr-FR" sz="900" b="1" dirty="0">
                <a:solidFill>
                  <a:srgbClr val="990073"/>
                </a:solidFill>
                <a:latin typeface="Arial" pitchFamily="34" charset="0"/>
                <a:cs typeface="Arial" pitchFamily="34" charset="0"/>
              </a:rPr>
              <a:t>UNHCR</a:t>
            </a:r>
          </a:p>
        </p:txBody>
      </p:sp>
      <p:sp>
        <p:nvSpPr>
          <p:cNvPr id="96" name="Callout: Line 95">
            <a:extLst>
              <a:ext uri="{FF2B5EF4-FFF2-40B4-BE49-F238E27FC236}">
                <a16:creationId xmlns:a16="http://schemas.microsoft.com/office/drawing/2014/main" id="{96F59FEC-EC73-4BD5-AAED-AEB1E8406526}"/>
              </a:ext>
            </a:extLst>
          </p:cNvPr>
          <p:cNvSpPr/>
          <p:nvPr/>
        </p:nvSpPr>
        <p:spPr>
          <a:xfrm>
            <a:off x="3937334" y="6277381"/>
            <a:ext cx="670204" cy="463983"/>
          </a:xfrm>
          <a:prstGeom prst="borderCallout1">
            <a:avLst>
              <a:gd name="adj1" fmla="val 74601"/>
              <a:gd name="adj2" fmla="val 772"/>
              <a:gd name="adj3" fmla="val 71137"/>
              <a:gd name="adj4" fmla="val -10011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MSP</a:t>
            </a:r>
          </a:p>
          <a:p>
            <a:r>
              <a:rPr lang="fr-FR" sz="900" b="1" dirty="0">
                <a:solidFill>
                  <a:srgbClr val="7030A0"/>
                </a:solidFill>
                <a:latin typeface="Arial" pitchFamily="34" charset="0"/>
                <a:cs typeface="Arial" pitchFamily="34" charset="0"/>
              </a:rPr>
              <a:t>UNFPA</a:t>
            </a:r>
          </a:p>
        </p:txBody>
      </p:sp>
      <p:sp>
        <p:nvSpPr>
          <p:cNvPr id="97" name="Callout: Line 96">
            <a:extLst>
              <a:ext uri="{FF2B5EF4-FFF2-40B4-BE49-F238E27FC236}">
                <a16:creationId xmlns:a16="http://schemas.microsoft.com/office/drawing/2014/main" id="{8B73B779-B9E5-4070-99A0-132D9D12C3A0}"/>
              </a:ext>
            </a:extLst>
          </p:cNvPr>
          <p:cNvSpPr/>
          <p:nvPr/>
        </p:nvSpPr>
        <p:spPr>
          <a:xfrm>
            <a:off x="2258248" y="2276968"/>
            <a:ext cx="670204" cy="463983"/>
          </a:xfrm>
          <a:prstGeom prst="borderCallout1">
            <a:avLst>
              <a:gd name="adj1" fmla="val 74601"/>
              <a:gd name="adj2" fmla="val 772"/>
              <a:gd name="adj3" fmla="val 78645"/>
              <a:gd name="adj4" fmla="val 253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MSP</a:t>
            </a:r>
          </a:p>
          <a:p>
            <a:r>
              <a:rPr lang="fr-FR" sz="900" b="1" dirty="0">
                <a:solidFill>
                  <a:srgbClr val="7030A0"/>
                </a:solidFill>
                <a:latin typeface="Arial" pitchFamily="34" charset="0"/>
                <a:cs typeface="Arial" pitchFamily="34" charset="0"/>
              </a:rPr>
              <a:t>UNFPA</a:t>
            </a:r>
          </a:p>
        </p:txBody>
      </p:sp>
      <p:sp>
        <p:nvSpPr>
          <p:cNvPr id="177" name="Callout: Line 176">
            <a:extLst>
              <a:ext uri="{FF2B5EF4-FFF2-40B4-BE49-F238E27FC236}">
                <a16:creationId xmlns:a16="http://schemas.microsoft.com/office/drawing/2014/main" id="{74392CA2-C5DF-448B-91A5-C3741A90C7D1}"/>
              </a:ext>
            </a:extLst>
          </p:cNvPr>
          <p:cNvSpPr/>
          <p:nvPr/>
        </p:nvSpPr>
        <p:spPr>
          <a:xfrm>
            <a:off x="4786143" y="4792276"/>
            <a:ext cx="670204" cy="463983"/>
          </a:xfrm>
          <a:prstGeom prst="borderCallout1">
            <a:avLst>
              <a:gd name="adj1" fmla="val 74601"/>
              <a:gd name="adj2" fmla="val 772"/>
              <a:gd name="adj3" fmla="val 56122"/>
              <a:gd name="adj4" fmla="val -5983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MSP</a:t>
            </a:r>
          </a:p>
          <a:p>
            <a:r>
              <a:rPr lang="fr-FR" sz="900" b="1" dirty="0">
                <a:solidFill>
                  <a:srgbClr val="0070C0"/>
                </a:solidFill>
                <a:latin typeface="Arial" pitchFamily="34" charset="0"/>
                <a:cs typeface="Arial" pitchFamily="34" charset="0"/>
              </a:rPr>
              <a:t>MSP</a:t>
            </a:r>
          </a:p>
          <a:p>
            <a:r>
              <a:rPr lang="fr-FR" sz="900" b="1" dirty="0">
                <a:solidFill>
                  <a:srgbClr val="7030A0"/>
                </a:solidFill>
                <a:latin typeface="Arial" pitchFamily="34" charset="0"/>
                <a:cs typeface="Arial" pitchFamily="34" charset="0"/>
              </a:rPr>
              <a:t>UNFPA</a:t>
            </a:r>
          </a:p>
        </p:txBody>
      </p:sp>
      <p:sp>
        <p:nvSpPr>
          <p:cNvPr id="100" name="TextBox 99">
            <a:extLst>
              <a:ext uri="{FF2B5EF4-FFF2-40B4-BE49-F238E27FC236}">
                <a16:creationId xmlns:a16="http://schemas.microsoft.com/office/drawing/2014/main" id="{6E52F979-5DE6-45B3-94D2-79949C21ABFC}"/>
              </a:ext>
            </a:extLst>
          </p:cNvPr>
          <p:cNvSpPr txBox="1"/>
          <p:nvPr/>
        </p:nvSpPr>
        <p:spPr>
          <a:xfrm>
            <a:off x="7642917" y="4613948"/>
            <a:ext cx="3698801" cy="1197420"/>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22 provinces.</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Wadi </a:t>
            </a:r>
            <a:r>
              <a:rPr lang="en-US" sz="1100" dirty="0" err="1">
                <a:solidFill>
                  <a:srgbClr val="000000"/>
                </a:solidFill>
                <a:latin typeface="Arial" pitchFamily="34" charset="0"/>
                <a:cs typeface="Arial" pitchFamily="34" charset="0"/>
              </a:rPr>
              <a:t>Fira</a:t>
            </a:r>
            <a:r>
              <a:rPr lang="en-US" sz="1100" dirty="0">
                <a:solidFill>
                  <a:srgbClr val="000000"/>
                </a:solidFill>
                <a:latin typeface="Arial" pitchFamily="34" charset="0"/>
                <a:cs typeface="Arial" pitchFamily="34" charset="0"/>
              </a:rPr>
              <a:t> et </a:t>
            </a:r>
            <a:r>
              <a:rPr lang="en-US" sz="1100" dirty="0" err="1">
                <a:solidFill>
                  <a:srgbClr val="000000"/>
                </a:solidFill>
                <a:latin typeface="Arial" pitchFamily="34" charset="0"/>
                <a:cs typeface="Arial" pitchFamily="34" charset="0"/>
              </a:rPr>
              <a:t>Ouaddai</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ont</a:t>
            </a:r>
            <a:r>
              <a:rPr lang="en-US" sz="1100" dirty="0">
                <a:solidFill>
                  <a:srgbClr val="000000"/>
                </a:solidFill>
                <a:latin typeface="Arial" pitchFamily="34" charset="0"/>
                <a:cs typeface="Arial" pitchFamily="34" charset="0"/>
              </a:rPr>
              <a:t> la plus </a:t>
            </a:r>
            <a:r>
              <a:rPr lang="en-US" sz="1100" dirty="0" err="1">
                <a:solidFill>
                  <a:srgbClr val="000000"/>
                </a:solidFill>
                <a:latin typeface="Arial" pitchFamily="34" charset="0"/>
                <a:cs typeface="Arial" pitchFamily="34" charset="0"/>
              </a:rPr>
              <a:t>grande</a:t>
            </a:r>
            <a:r>
              <a:rPr lang="en-US" sz="1100" dirty="0">
                <a:solidFill>
                  <a:srgbClr val="000000"/>
                </a:solidFill>
                <a:latin typeface="Arial" pitchFamily="34" charset="0"/>
                <a:cs typeface="Arial" pitchFamily="34" charset="0"/>
              </a:rPr>
              <a:t> presence de parties </a:t>
            </a:r>
            <a:r>
              <a:rPr lang="en-US" sz="1100" dirty="0" err="1">
                <a:solidFill>
                  <a:srgbClr val="000000"/>
                </a:solidFill>
                <a:latin typeface="Arial" pitchFamily="34" charset="0"/>
                <a:cs typeface="Arial" pitchFamily="34" charset="0"/>
              </a:rPr>
              <a:t>prenantes</a:t>
            </a:r>
            <a:r>
              <a:rPr lang="en-US" sz="1100" dirty="0">
                <a:solidFill>
                  <a:srgbClr val="000000"/>
                </a:solidFill>
                <a:latin typeface="Arial" pitchFamily="34" charset="0"/>
                <a:cs typeface="Arial" pitchFamily="34" charset="0"/>
              </a:rPr>
              <a:t>.</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Ndjamena, Salamat et </a:t>
            </a:r>
            <a:r>
              <a:rPr lang="en-US" sz="1100" dirty="0" err="1">
                <a:solidFill>
                  <a:srgbClr val="000000"/>
                </a:solidFill>
                <a:latin typeface="Arial" pitchFamily="34" charset="0"/>
                <a:cs typeface="Arial" pitchFamily="34" charset="0"/>
              </a:rPr>
              <a:t>Borkou</a:t>
            </a:r>
            <a:r>
              <a:rPr lang="en-US" sz="1100" dirty="0">
                <a:solidFill>
                  <a:srgbClr val="000000"/>
                </a:solidFill>
                <a:latin typeface="Arial" pitchFamily="34" charset="0"/>
                <a:cs typeface="Arial" pitchFamily="34" charset="0"/>
              </a:rPr>
              <a:t>, avec MSP le </a:t>
            </a:r>
            <a:r>
              <a:rPr lang="en-US" sz="1100" dirty="0" err="1">
                <a:solidFill>
                  <a:srgbClr val="000000"/>
                </a:solidFill>
                <a:latin typeface="Arial" pitchFamily="34" charset="0"/>
                <a:cs typeface="Arial" pitchFamily="34" charset="0"/>
              </a:rPr>
              <a:t>seul</a:t>
            </a:r>
            <a:r>
              <a:rPr lang="en-US" sz="1100" dirty="0">
                <a:solidFill>
                  <a:srgbClr val="000000"/>
                </a:solidFill>
                <a:latin typeface="Arial" pitchFamily="34" charset="0"/>
                <a:cs typeface="Arial" pitchFamily="34" charset="0"/>
              </a:rPr>
              <a:t> executant, </a:t>
            </a:r>
            <a:r>
              <a:rPr lang="en-US" sz="1100" dirty="0" err="1">
                <a:solidFill>
                  <a:srgbClr val="000000"/>
                </a:solidFill>
                <a:latin typeface="Arial" pitchFamily="34" charset="0"/>
                <a:cs typeface="Arial" pitchFamily="34" charset="0"/>
              </a:rPr>
              <a:t>ont</a:t>
            </a:r>
            <a:r>
              <a:rPr lang="en-US" sz="1100" dirty="0">
                <a:solidFill>
                  <a:srgbClr val="000000"/>
                </a:solidFill>
                <a:latin typeface="Arial" pitchFamily="34" charset="0"/>
                <a:cs typeface="Arial" pitchFamily="34" charset="0"/>
              </a:rPr>
              <a:t> les couvertures de </a:t>
            </a:r>
            <a:r>
              <a:rPr lang="en-US" sz="1100" dirty="0" err="1">
                <a:solidFill>
                  <a:srgbClr val="000000"/>
                </a:solidFill>
                <a:latin typeface="Arial" pitchFamily="34" charset="0"/>
                <a:cs typeface="Arial" pitchFamily="34" charset="0"/>
              </a:rPr>
              <a:t>groupe</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cible</a:t>
            </a:r>
            <a:r>
              <a:rPr lang="en-US" sz="1100" dirty="0">
                <a:solidFill>
                  <a:srgbClr val="000000"/>
                </a:solidFill>
                <a:latin typeface="Arial" pitchFamily="34" charset="0"/>
                <a:cs typeface="Arial" pitchFamily="34" charset="0"/>
              </a:rPr>
              <a:t> les plus </a:t>
            </a:r>
            <a:r>
              <a:rPr lang="en-US" sz="1100" dirty="0" err="1">
                <a:solidFill>
                  <a:srgbClr val="000000"/>
                </a:solidFill>
                <a:latin typeface="Arial" pitchFamily="34" charset="0"/>
                <a:cs typeface="Arial" pitchFamily="34" charset="0"/>
              </a:rPr>
              <a:t>elevées</a:t>
            </a:r>
            <a:r>
              <a:rPr lang="en-US" sz="1100" dirty="0">
                <a:solidFill>
                  <a:srgbClr val="000000"/>
                </a:solidFill>
                <a:latin typeface="Arial" pitchFamily="34" charset="0"/>
                <a:cs typeface="Arial" pitchFamily="34" charset="0"/>
              </a:rPr>
              <a:t>.</a:t>
            </a:r>
          </a:p>
        </p:txBody>
      </p:sp>
      <p:pic>
        <p:nvPicPr>
          <p:cNvPr id="106" name="Picture 105" descr="A screenshot of a cell phone&#10;&#10;Description generated with high confidence">
            <a:extLst>
              <a:ext uri="{FF2B5EF4-FFF2-40B4-BE49-F238E27FC236}">
                <a16:creationId xmlns:a16="http://schemas.microsoft.com/office/drawing/2014/main" id="{C4601C90-8ED8-4A39-A3F6-2EE5287CFD4B}"/>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2183522304"/>
      </p:ext>
    </p:extLst>
  </p:cSld>
  <p:clrMapOvr>
    <a:overrideClrMapping bg1="lt1" tx1="dk1" bg2="lt2" tx2="dk2" accent1="accent1" accent2="accent2" accent3="accent3" accent4="accent4" accent5="accent5" accent6="accent6" hlink="hlink" folHlink="folHlink"/>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0A4220-1164-43C0-83FF-0A6A8649E690}"/>
              </a:ext>
            </a:extLst>
          </p:cNvPr>
          <p:cNvSpPr>
            <a:spLocks noGrp="1"/>
          </p:cNvSpPr>
          <p:nvPr>
            <p:ph type="title"/>
          </p:nvPr>
        </p:nvSpPr>
        <p:spPr/>
        <p:txBody>
          <a:bodyPr/>
          <a:lstStyle/>
          <a:p>
            <a:pPr fontAlgn="ctr"/>
            <a:r>
              <a:rPr lang="fr-FR" dirty="0">
                <a:solidFill>
                  <a:srgbClr val="FFFFFF"/>
                </a:solidFill>
                <a:latin typeface="Calibri" panose="020F0502020204030204" pitchFamily="34" charset="0"/>
              </a:rPr>
              <a:t>Education </a:t>
            </a:r>
          </a:p>
        </p:txBody>
      </p:sp>
    </p:spTree>
    <p:extLst>
      <p:ext uri="{BB962C8B-B14F-4D97-AF65-F5344CB8AC3E}">
        <p14:creationId xmlns:p14="http://schemas.microsoft.com/office/powerpoint/2010/main" val="165958428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04BEB2-95D1-443E-83B6-158A09F70039}"/>
              </a:ext>
            </a:extLst>
          </p:cNvPr>
          <p:cNvSpPr>
            <a:spLocks noGrp="1"/>
          </p:cNvSpPr>
          <p:nvPr>
            <p:ph type="title"/>
          </p:nvPr>
        </p:nvSpPr>
        <p:spPr/>
        <p:txBody>
          <a:bodyPr/>
          <a:lstStyle/>
          <a:p>
            <a:r>
              <a:rPr lang="fr-FR" sz="2000" dirty="0">
                <a:solidFill>
                  <a:srgbClr val="002060"/>
                </a:solidFill>
              </a:rPr>
              <a:t>Comment définit-on la </a:t>
            </a:r>
            <a:r>
              <a:rPr lang="fr-FR" sz="2000" i="1" dirty="0">
                <a:solidFill>
                  <a:srgbClr val="002060"/>
                </a:solidFill>
              </a:rPr>
              <a:t>couverture géographique </a:t>
            </a:r>
            <a:r>
              <a:rPr lang="fr-FR" sz="2000" dirty="0">
                <a:solidFill>
                  <a:srgbClr val="002060"/>
                </a:solidFill>
              </a:rPr>
              <a:t>et la </a:t>
            </a:r>
            <a:r>
              <a:rPr lang="fr-FR" sz="2000" i="1" dirty="0">
                <a:solidFill>
                  <a:srgbClr val="002060"/>
                </a:solidFill>
              </a:rPr>
              <a:t>couverture de population                           </a:t>
            </a:r>
            <a:r>
              <a:rPr lang="fr-FR" sz="2000" dirty="0">
                <a:solidFill>
                  <a:srgbClr val="002060"/>
                </a:solidFill>
              </a:rPr>
              <a:t>dans la cartographie?</a:t>
            </a:r>
            <a:endParaRPr lang="en-GB" dirty="0">
              <a:solidFill>
                <a:srgbClr val="002060"/>
              </a:solidFill>
            </a:endParaRPr>
          </a:p>
        </p:txBody>
      </p:sp>
      <p:sp>
        <p:nvSpPr>
          <p:cNvPr id="27" name="ColumnHeader">
            <a:extLst>
              <a:ext uri="{FF2B5EF4-FFF2-40B4-BE49-F238E27FC236}">
                <a16:creationId xmlns:a16="http://schemas.microsoft.com/office/drawing/2014/main" id="{4799371C-6F61-46DE-B59D-551B96D16DDE}"/>
              </a:ext>
            </a:extLst>
          </p:cNvPr>
          <p:cNvSpPr>
            <a:spLocks noChangeArrowheads="1"/>
          </p:cNvSpPr>
          <p:nvPr/>
        </p:nvSpPr>
        <p:spPr bwMode="gray">
          <a:xfrm>
            <a:off x="562711" y="1810912"/>
            <a:ext cx="5169349" cy="67710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tIns="0" bIns="0" anchor="b">
            <a:spAutoFit/>
          </a:bodyPr>
          <a:lstStyle/>
          <a:p>
            <a:pPr algn="ctr" defTabSz="914400">
              <a:defRPr/>
            </a:pPr>
            <a:r>
              <a:rPr lang="fr-FR" sz="1600" b="1" i="1" dirty="0">
                <a:solidFill>
                  <a:srgbClr val="000000"/>
                </a:solidFill>
                <a:cs typeface="Arial" pitchFamily="34" charset="0"/>
              </a:rPr>
              <a:t>La couverture géographique</a:t>
            </a:r>
            <a:r>
              <a:rPr lang="fr-FR" sz="1600" i="1" dirty="0">
                <a:solidFill>
                  <a:srgbClr val="000000"/>
                </a:solidFill>
                <a:cs typeface="Arial" pitchFamily="34" charset="0"/>
              </a:rPr>
              <a:t> </a:t>
            </a:r>
            <a:r>
              <a:rPr lang="fr-FR" sz="1400" i="1" dirty="0">
                <a:solidFill>
                  <a:srgbClr val="000000"/>
                </a:solidFill>
                <a:cs typeface="Arial" pitchFamily="34" charset="0"/>
              </a:rPr>
              <a:t>se réfère à la proportion de provinces couvertes par une action, divisée par le nombre total de provinces</a:t>
            </a:r>
          </a:p>
        </p:txBody>
      </p:sp>
      <p:sp>
        <p:nvSpPr>
          <p:cNvPr id="28" name="ColumnHeader">
            <a:extLst>
              <a:ext uri="{FF2B5EF4-FFF2-40B4-BE49-F238E27FC236}">
                <a16:creationId xmlns:a16="http://schemas.microsoft.com/office/drawing/2014/main" id="{DA1765A0-E3B1-4748-A176-F9BBFFF278BE}"/>
              </a:ext>
            </a:extLst>
          </p:cNvPr>
          <p:cNvSpPr>
            <a:spLocks noChangeArrowheads="1"/>
          </p:cNvSpPr>
          <p:nvPr/>
        </p:nvSpPr>
        <p:spPr bwMode="gray">
          <a:xfrm>
            <a:off x="6469039" y="1802461"/>
            <a:ext cx="5078657" cy="67710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361350" tIns="0" rIns="361350" bIns="0" anchor="b">
            <a:spAutoFit/>
          </a:bodyPr>
          <a:lstStyle/>
          <a:p>
            <a:pPr algn="ctr" defTabSz="914400">
              <a:defRPr/>
            </a:pPr>
            <a:r>
              <a:rPr lang="fr-FR" sz="1600" b="1" i="1" dirty="0">
                <a:solidFill>
                  <a:srgbClr val="000000"/>
                </a:solidFill>
                <a:cs typeface="Arial" pitchFamily="34" charset="0"/>
              </a:rPr>
              <a:t>La couverture du groupe cible </a:t>
            </a:r>
            <a:r>
              <a:rPr lang="fr-FR" sz="1400" i="1" dirty="0">
                <a:solidFill>
                  <a:srgbClr val="000000"/>
                </a:solidFill>
                <a:cs typeface="Arial" pitchFamily="34" charset="0"/>
              </a:rPr>
              <a:t>se réfère à la proportion de bénéficiaires atteints par une action, divisée par la population cible totale</a:t>
            </a:r>
          </a:p>
        </p:txBody>
      </p:sp>
      <p:sp>
        <p:nvSpPr>
          <p:cNvPr id="29" name="Rectangle 28">
            <a:extLst>
              <a:ext uri="{FF2B5EF4-FFF2-40B4-BE49-F238E27FC236}">
                <a16:creationId xmlns:a16="http://schemas.microsoft.com/office/drawing/2014/main" id="{BD3E6540-9DB4-402C-A807-B745A2FFB07F}"/>
              </a:ext>
            </a:extLst>
          </p:cNvPr>
          <p:cNvSpPr/>
          <p:nvPr/>
        </p:nvSpPr>
        <p:spPr>
          <a:xfrm>
            <a:off x="3919189" y="3657687"/>
            <a:ext cx="1713830" cy="492966"/>
          </a:xfrm>
          <a:prstGeom prst="rect">
            <a:avLst/>
          </a:prstGeom>
          <a:solidFill>
            <a:srgbClr val="00B0F0"/>
          </a:solidFill>
          <a:ln w="952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defRPr/>
            </a:pPr>
            <a:r>
              <a:rPr lang="fr-FR" sz="1400" i="1" dirty="0">
                <a:solidFill>
                  <a:srgbClr val="FFFFFF"/>
                </a:solidFill>
                <a:cs typeface="Arial" pitchFamily="34" charset="0"/>
              </a:rPr>
              <a:t>X provinces couvertes</a:t>
            </a:r>
          </a:p>
        </p:txBody>
      </p:sp>
      <p:sp>
        <p:nvSpPr>
          <p:cNvPr id="30" name="Rectangle 29">
            <a:extLst>
              <a:ext uri="{FF2B5EF4-FFF2-40B4-BE49-F238E27FC236}">
                <a16:creationId xmlns:a16="http://schemas.microsoft.com/office/drawing/2014/main" id="{74F8B34F-16A2-4B19-8F45-080E41EB806A}"/>
              </a:ext>
            </a:extLst>
          </p:cNvPr>
          <p:cNvSpPr/>
          <p:nvPr/>
        </p:nvSpPr>
        <p:spPr>
          <a:xfrm>
            <a:off x="3919189" y="4340698"/>
            <a:ext cx="1713830" cy="554728"/>
          </a:xfrm>
          <a:prstGeom prst="rect">
            <a:avLst/>
          </a:prstGeom>
          <a:solidFill>
            <a:schemeClr val="tx2">
              <a:lumMod val="75000"/>
            </a:schemeClr>
          </a:solidFill>
          <a:ln w="9525">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defRPr/>
            </a:pPr>
            <a:r>
              <a:rPr lang="fr-FR" sz="1400" i="1" dirty="0">
                <a:solidFill>
                  <a:srgbClr val="FFFFFF"/>
                </a:solidFill>
                <a:cs typeface="Arial" pitchFamily="34" charset="0"/>
              </a:rPr>
              <a:t>Y provinces</a:t>
            </a:r>
          </a:p>
          <a:p>
            <a:pPr algn="ctr" defTabSz="914400">
              <a:defRPr/>
            </a:pPr>
            <a:r>
              <a:rPr lang="fr-FR" sz="1400" i="1" dirty="0">
                <a:solidFill>
                  <a:srgbClr val="FFFFFF"/>
                </a:solidFill>
                <a:cs typeface="Arial" pitchFamily="34" charset="0"/>
              </a:rPr>
              <a:t>au total</a:t>
            </a:r>
          </a:p>
        </p:txBody>
      </p:sp>
      <p:cxnSp>
        <p:nvCxnSpPr>
          <p:cNvPr id="31" name="Straight Connector 30">
            <a:extLst>
              <a:ext uri="{FF2B5EF4-FFF2-40B4-BE49-F238E27FC236}">
                <a16:creationId xmlns:a16="http://schemas.microsoft.com/office/drawing/2014/main" id="{AA1C2F7C-6F16-4B17-B8F9-F4E924F5BB79}"/>
              </a:ext>
            </a:extLst>
          </p:cNvPr>
          <p:cNvCxnSpPr/>
          <p:nvPr/>
        </p:nvCxnSpPr>
        <p:spPr>
          <a:xfrm flipV="1">
            <a:off x="3919189" y="4253768"/>
            <a:ext cx="1713830" cy="0"/>
          </a:xfrm>
          <a:prstGeom prst="line">
            <a:avLst/>
          </a:prstGeom>
          <a:ln w="28575"/>
        </p:spPr>
        <p:style>
          <a:lnRef idx="1">
            <a:schemeClr val="dk1"/>
          </a:lnRef>
          <a:fillRef idx="0">
            <a:schemeClr val="dk1"/>
          </a:fillRef>
          <a:effectRef idx="0">
            <a:schemeClr val="dk1"/>
          </a:effectRef>
          <a:fontRef idx="minor">
            <a:schemeClr val="tx1"/>
          </a:fontRef>
        </p:style>
      </p:cxnSp>
      <p:sp>
        <p:nvSpPr>
          <p:cNvPr id="32" name="FlowTriangle">
            <a:extLst>
              <a:ext uri="{FF2B5EF4-FFF2-40B4-BE49-F238E27FC236}">
                <a16:creationId xmlns:a16="http://schemas.microsoft.com/office/drawing/2014/main" id="{BF456E65-D1BA-42AE-A086-330F283E06DB}"/>
              </a:ext>
            </a:extLst>
          </p:cNvPr>
          <p:cNvSpPr>
            <a:spLocks noChangeArrowheads="1"/>
          </p:cNvSpPr>
          <p:nvPr/>
        </p:nvSpPr>
        <p:spPr bwMode="gray">
          <a:xfrm rot="5400000">
            <a:off x="2898795" y="4128901"/>
            <a:ext cx="1386672" cy="258893"/>
          </a:xfrm>
          <a:prstGeom prst="triangle">
            <a:avLst>
              <a:gd name="adj" fmla="val 50000"/>
            </a:avLst>
          </a:prstGeom>
          <a:solidFill>
            <a:schemeClr val="bg1">
              <a:lumMod val="75000"/>
            </a:schemeClr>
          </a:solidFill>
          <a:ln w="9525" algn="ctr">
            <a:solidFill>
              <a:srgbClr val="B2B2B2"/>
            </a:solidFill>
            <a:miter lim="800000"/>
            <a:headEnd/>
            <a:tailEnd/>
          </a:ln>
        </p:spPr>
        <p:txBody>
          <a:bodyPr rot="10800000" vert="eaVert" wrap="none" anchor="ctr"/>
          <a:lstStyle/>
          <a:p>
            <a:pPr algn="ctr" defTabSz="914400">
              <a:defRPr/>
            </a:pPr>
            <a:endParaRPr lang="en-029" sz="1292" b="1" noProof="1">
              <a:solidFill>
                <a:srgbClr val="000000"/>
              </a:solidFill>
              <a:cs typeface="Arial" pitchFamily="34" charset="0"/>
            </a:endParaRPr>
          </a:p>
        </p:txBody>
      </p:sp>
      <p:sp>
        <p:nvSpPr>
          <p:cNvPr id="33" name="Rectangle 32">
            <a:extLst>
              <a:ext uri="{FF2B5EF4-FFF2-40B4-BE49-F238E27FC236}">
                <a16:creationId xmlns:a16="http://schemas.microsoft.com/office/drawing/2014/main" id="{FC0708B3-C9D3-488F-B789-FB2DD24955B1}"/>
              </a:ext>
            </a:extLst>
          </p:cNvPr>
          <p:cNvSpPr/>
          <p:nvPr/>
        </p:nvSpPr>
        <p:spPr>
          <a:xfrm>
            <a:off x="6921756" y="2641256"/>
            <a:ext cx="1260000" cy="756000"/>
          </a:xfrm>
          <a:prstGeom prst="rect">
            <a:avLst/>
          </a:prstGeom>
          <a:noFill/>
          <a:ln w="9525">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defTabSz="914400">
              <a:defRPr/>
            </a:pPr>
            <a:r>
              <a:rPr lang="fr-FR" sz="1200" dirty="0">
                <a:solidFill>
                  <a:srgbClr val="000000"/>
                </a:solidFill>
                <a:cs typeface="Arial" pitchFamily="34" charset="0"/>
              </a:rPr>
              <a:t>Bénéficiaires déclarés par l'intervenant 1</a:t>
            </a:r>
          </a:p>
        </p:txBody>
      </p:sp>
      <p:sp>
        <p:nvSpPr>
          <p:cNvPr id="34" name="Rectangle 33">
            <a:extLst>
              <a:ext uri="{FF2B5EF4-FFF2-40B4-BE49-F238E27FC236}">
                <a16:creationId xmlns:a16="http://schemas.microsoft.com/office/drawing/2014/main" id="{23F73EEA-1643-4B68-BFD1-AF2C32F3B863}"/>
              </a:ext>
            </a:extLst>
          </p:cNvPr>
          <p:cNvSpPr/>
          <p:nvPr/>
        </p:nvSpPr>
        <p:spPr>
          <a:xfrm>
            <a:off x="7638783" y="4713210"/>
            <a:ext cx="2410118" cy="639528"/>
          </a:xfrm>
          <a:prstGeom prst="rect">
            <a:avLst/>
          </a:prstGeom>
          <a:solidFill>
            <a:srgbClr val="00B0F0"/>
          </a:solidFill>
          <a:ln w="9525" cap="flat" cmpd="sng" algn="ctr">
            <a:solidFill>
              <a:schemeClr val="accent1"/>
            </a:solidFill>
            <a:prstDash val="solid"/>
          </a:ln>
          <a:effectLst/>
        </p:spPr>
        <p:txBody>
          <a:bodyPr lIns="0" tIns="0" rIns="0" bIns="0" rtlCol="0" anchor="ctr" anchorCtr="0"/>
          <a:lstStyle/>
          <a:p>
            <a:pPr algn="ctr" defTabSz="914400">
              <a:buClr>
                <a:srgbClr val="0070C0"/>
              </a:buClr>
              <a:defRPr/>
            </a:pPr>
            <a:r>
              <a:rPr lang="fr-FR" sz="1400" i="1" kern="0" dirty="0">
                <a:solidFill>
                  <a:srgbClr val="FFFFFF"/>
                </a:solidFill>
                <a:cs typeface="Arial" pitchFamily="34" charset="0"/>
              </a:rPr>
              <a:t>Somme de tous les bénéficiaires atteints par l'action</a:t>
            </a:r>
          </a:p>
        </p:txBody>
      </p:sp>
      <p:sp>
        <p:nvSpPr>
          <p:cNvPr id="35" name="Rectangle 34">
            <a:extLst>
              <a:ext uri="{FF2B5EF4-FFF2-40B4-BE49-F238E27FC236}">
                <a16:creationId xmlns:a16="http://schemas.microsoft.com/office/drawing/2014/main" id="{2C6C068D-706A-42C0-A172-DAC2AB28A215}"/>
              </a:ext>
            </a:extLst>
          </p:cNvPr>
          <p:cNvSpPr/>
          <p:nvPr/>
        </p:nvSpPr>
        <p:spPr>
          <a:xfrm>
            <a:off x="7638783" y="5508771"/>
            <a:ext cx="2410118" cy="576000"/>
          </a:xfrm>
          <a:prstGeom prst="rect">
            <a:avLst/>
          </a:prstGeom>
          <a:solidFill>
            <a:schemeClr val="tx2">
              <a:lumMod val="75000"/>
            </a:schemeClr>
          </a:solidFill>
          <a:ln w="9525">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r>
              <a:rPr lang="fr-FR" sz="1400" i="1" dirty="0">
                <a:solidFill>
                  <a:srgbClr val="FFFFFF"/>
                </a:solidFill>
                <a:cs typeface="Arial" pitchFamily="34" charset="0"/>
              </a:rPr>
              <a:t>Nombre total de bénéficiaires potentiels</a:t>
            </a:r>
          </a:p>
        </p:txBody>
      </p:sp>
      <p:cxnSp>
        <p:nvCxnSpPr>
          <p:cNvPr id="36" name="Straight Connector 35">
            <a:extLst>
              <a:ext uri="{FF2B5EF4-FFF2-40B4-BE49-F238E27FC236}">
                <a16:creationId xmlns:a16="http://schemas.microsoft.com/office/drawing/2014/main" id="{249353E5-CE9D-469E-AAF9-F6B6B706D0D3}"/>
              </a:ext>
            </a:extLst>
          </p:cNvPr>
          <p:cNvCxnSpPr/>
          <p:nvPr/>
        </p:nvCxnSpPr>
        <p:spPr>
          <a:xfrm>
            <a:off x="7638783" y="5448382"/>
            <a:ext cx="2410118" cy="0"/>
          </a:xfrm>
          <a:prstGeom prst="line">
            <a:avLst/>
          </a:prstGeom>
          <a:noFill/>
          <a:ln w="28575" cap="flat" cmpd="sng" algn="ctr">
            <a:solidFill>
              <a:srgbClr val="000000"/>
            </a:solidFill>
            <a:prstDash val="solid"/>
          </a:ln>
          <a:effectLst/>
        </p:spPr>
      </p:cxnSp>
      <p:sp>
        <p:nvSpPr>
          <p:cNvPr id="37" name="Rectangle 36">
            <a:extLst>
              <a:ext uri="{FF2B5EF4-FFF2-40B4-BE49-F238E27FC236}">
                <a16:creationId xmlns:a16="http://schemas.microsoft.com/office/drawing/2014/main" id="{C649BFE8-D89A-4700-9AF8-F79758C5E24E}"/>
              </a:ext>
            </a:extLst>
          </p:cNvPr>
          <p:cNvSpPr/>
          <p:nvPr/>
        </p:nvSpPr>
        <p:spPr>
          <a:xfrm>
            <a:off x="8032596" y="3524480"/>
            <a:ext cx="1260000" cy="756000"/>
          </a:xfrm>
          <a:prstGeom prst="rect">
            <a:avLst/>
          </a:prstGeom>
          <a:noFill/>
          <a:ln w="9525">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defTabSz="914400">
              <a:defRPr/>
            </a:pPr>
            <a:r>
              <a:rPr lang="fr-FR" sz="1200" dirty="0">
                <a:solidFill>
                  <a:srgbClr val="000000"/>
                </a:solidFill>
                <a:cs typeface="Arial" pitchFamily="34" charset="0"/>
              </a:rPr>
              <a:t>Bénéficiaires déclarés par l'intervenant 2</a:t>
            </a:r>
          </a:p>
        </p:txBody>
      </p:sp>
      <p:sp>
        <p:nvSpPr>
          <p:cNvPr id="38" name="Rectangle 37">
            <a:extLst>
              <a:ext uri="{FF2B5EF4-FFF2-40B4-BE49-F238E27FC236}">
                <a16:creationId xmlns:a16="http://schemas.microsoft.com/office/drawing/2014/main" id="{D70E142B-A32C-40ED-BEE1-BEA962911780}"/>
              </a:ext>
            </a:extLst>
          </p:cNvPr>
          <p:cNvSpPr/>
          <p:nvPr/>
        </p:nvSpPr>
        <p:spPr>
          <a:xfrm>
            <a:off x="9505929" y="3003316"/>
            <a:ext cx="1260000" cy="756000"/>
          </a:xfrm>
          <a:prstGeom prst="rect">
            <a:avLst/>
          </a:prstGeom>
          <a:noFill/>
          <a:ln w="9525">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defTabSz="914400">
              <a:defRPr/>
            </a:pPr>
            <a:r>
              <a:rPr lang="fr-FR" sz="1200" dirty="0">
                <a:solidFill>
                  <a:srgbClr val="000000"/>
                </a:solidFill>
                <a:cs typeface="Arial" pitchFamily="34" charset="0"/>
              </a:rPr>
              <a:t>Bénéficiaires déclarés par l'intervenant 3</a:t>
            </a:r>
          </a:p>
        </p:txBody>
      </p:sp>
      <p:sp>
        <p:nvSpPr>
          <p:cNvPr id="39" name="FlowTriangle">
            <a:extLst>
              <a:ext uri="{FF2B5EF4-FFF2-40B4-BE49-F238E27FC236}">
                <a16:creationId xmlns:a16="http://schemas.microsoft.com/office/drawing/2014/main" id="{62BD60E8-698E-4FC8-B048-71310B7DEFD4}"/>
              </a:ext>
            </a:extLst>
          </p:cNvPr>
          <p:cNvSpPr>
            <a:spLocks noChangeArrowheads="1"/>
          </p:cNvSpPr>
          <p:nvPr/>
        </p:nvSpPr>
        <p:spPr bwMode="gray">
          <a:xfrm rot="10800000">
            <a:off x="7551756" y="4399574"/>
            <a:ext cx="2584173" cy="267881"/>
          </a:xfrm>
          <a:prstGeom prst="triangle">
            <a:avLst>
              <a:gd name="adj" fmla="val 50000"/>
            </a:avLst>
          </a:prstGeom>
          <a:solidFill>
            <a:schemeClr val="bg1">
              <a:lumMod val="75000"/>
            </a:schemeClr>
          </a:solidFill>
          <a:ln w="9525" algn="ctr">
            <a:solidFill>
              <a:srgbClr val="B2B2B2"/>
            </a:solidFill>
            <a:miter lim="800000"/>
            <a:headEnd/>
            <a:tailEnd/>
          </a:ln>
        </p:spPr>
        <p:txBody>
          <a:bodyPr rot="10800000" vert="eaVert" wrap="none" anchor="ctr"/>
          <a:lstStyle/>
          <a:p>
            <a:pPr algn="ctr" defTabSz="914400">
              <a:defRPr/>
            </a:pPr>
            <a:endParaRPr lang="fr-FR" sz="1292" b="1" dirty="0">
              <a:solidFill>
                <a:srgbClr val="000000"/>
              </a:solidFill>
              <a:cs typeface="Arial" pitchFamily="34" charset="0"/>
            </a:endParaRPr>
          </a:p>
        </p:txBody>
      </p:sp>
      <p:sp>
        <p:nvSpPr>
          <p:cNvPr id="40" name="Left Arrow Callout 117">
            <a:extLst>
              <a:ext uri="{FF2B5EF4-FFF2-40B4-BE49-F238E27FC236}">
                <a16:creationId xmlns:a16="http://schemas.microsoft.com/office/drawing/2014/main" id="{A4CAA200-58B6-4214-9EE7-61D79A24507D}"/>
              </a:ext>
            </a:extLst>
          </p:cNvPr>
          <p:cNvSpPr/>
          <p:nvPr/>
        </p:nvSpPr>
        <p:spPr>
          <a:xfrm>
            <a:off x="10148615" y="4665086"/>
            <a:ext cx="1399082" cy="756000"/>
          </a:xfrm>
          <a:prstGeom prst="leftArrowCallout">
            <a:avLst>
              <a:gd name="adj1" fmla="val 25000"/>
              <a:gd name="adj2" fmla="val 25000"/>
              <a:gd name="adj3" fmla="val 25000"/>
              <a:gd name="adj4" fmla="val 78048"/>
            </a:avLst>
          </a:prstGeom>
          <a:noFill/>
          <a:ln w="9525">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defTabSz="914400">
              <a:defRPr/>
            </a:pPr>
            <a:r>
              <a:rPr lang="fr-FR" sz="1400" i="1" dirty="0">
                <a:solidFill>
                  <a:srgbClr val="000000"/>
                </a:solidFill>
                <a:cs typeface="Arial" pitchFamily="34" charset="0"/>
              </a:rPr>
              <a:t>Suppression des </a:t>
            </a:r>
          </a:p>
          <a:p>
            <a:pPr algn="ctr" defTabSz="914400">
              <a:defRPr/>
            </a:pPr>
            <a:r>
              <a:rPr lang="fr-FR" sz="1400" i="1" dirty="0">
                <a:solidFill>
                  <a:srgbClr val="000000"/>
                </a:solidFill>
                <a:cs typeface="Arial" pitchFamily="34" charset="0"/>
              </a:rPr>
              <a:t>doublons</a:t>
            </a:r>
          </a:p>
        </p:txBody>
      </p:sp>
      <p:pic>
        <p:nvPicPr>
          <p:cNvPr id="25" name="Image 24"/>
          <p:cNvPicPr>
            <a:picLocks noChangeAspect="1"/>
          </p:cNvPicPr>
          <p:nvPr/>
        </p:nvPicPr>
        <p:blipFill>
          <a:blip r:embed="rId3"/>
          <a:stretch>
            <a:fillRect/>
          </a:stretch>
        </p:blipFill>
        <p:spPr>
          <a:xfrm>
            <a:off x="569952" y="2560560"/>
            <a:ext cx="2202799" cy="3170908"/>
          </a:xfrm>
          <a:prstGeom prst="rect">
            <a:avLst/>
          </a:prstGeom>
        </p:spPr>
      </p:pic>
      <p:pic>
        <p:nvPicPr>
          <p:cNvPr id="18" name="Picture 17" descr="A screenshot of a cell phone&#10;&#10;Description generated with high confidence">
            <a:extLst>
              <a:ext uri="{FF2B5EF4-FFF2-40B4-BE49-F238E27FC236}">
                <a16:creationId xmlns:a16="http://schemas.microsoft.com/office/drawing/2014/main" id="{30AA9158-DC1C-4AD2-97F5-120B44EBE4E2}"/>
              </a:ext>
            </a:extLst>
          </p:cNvPr>
          <p:cNvPicPr>
            <a:picLocks noChangeAspect="1"/>
          </p:cNvPicPr>
          <p:nvPr/>
        </p:nvPicPr>
        <p:blipFill>
          <a:blip r:embed="rId4"/>
          <a:stretch>
            <a:fillRect/>
          </a:stretch>
        </p:blipFill>
        <p:spPr>
          <a:xfrm>
            <a:off x="10695152" y="56457"/>
            <a:ext cx="1401154" cy="817230"/>
          </a:xfrm>
          <a:prstGeom prst="rect">
            <a:avLst/>
          </a:prstGeom>
        </p:spPr>
      </p:pic>
    </p:spTree>
    <p:extLst>
      <p:ext uri="{BB962C8B-B14F-4D97-AF65-F5344CB8AC3E}">
        <p14:creationId xmlns:p14="http://schemas.microsoft.com/office/powerpoint/2010/main" val="4007529658"/>
      </p:ext>
    </p:extLst>
  </p:cSld>
  <p:clrMapOvr>
    <a:overrideClrMapping bg1="lt1" tx1="dk1" bg2="lt2" tx2="dk2" accent1="accent1" accent2="accent2" accent3="accent3" accent4="accent4" accent5="accent5" accent6="accent6" hlink="hlink" folHlink="folHlink"/>
  </p:clrMapOvr>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1" name="Callout: Line 180">
            <a:extLst>
              <a:ext uri="{FF2B5EF4-FFF2-40B4-BE49-F238E27FC236}">
                <a16:creationId xmlns:a16="http://schemas.microsoft.com/office/drawing/2014/main" id="{C679B208-E0AA-4694-A1E9-EA2AA36654F9}"/>
              </a:ext>
            </a:extLst>
          </p:cNvPr>
          <p:cNvSpPr/>
          <p:nvPr/>
        </p:nvSpPr>
        <p:spPr>
          <a:xfrm>
            <a:off x="152726" y="2205220"/>
            <a:ext cx="2190953" cy="710341"/>
          </a:xfrm>
          <a:prstGeom prst="borderCallout1">
            <a:avLst>
              <a:gd name="adj1" fmla="val 100107"/>
              <a:gd name="adj2" fmla="val 49092"/>
              <a:gd name="adj3" fmla="val 278480"/>
              <a:gd name="adj4" fmla="val 7540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ASRADD</a:t>
            </a:r>
          </a:p>
          <a:p>
            <a:r>
              <a:rPr lang="fr-FR" sz="900" b="1" dirty="0">
                <a:solidFill>
                  <a:srgbClr val="FF0000"/>
                </a:solidFill>
                <a:latin typeface="Arial" pitchFamily="34" charset="0"/>
                <a:cs typeface="Arial" pitchFamily="34" charset="0"/>
              </a:rPr>
              <a:t>ACF</a:t>
            </a:r>
          </a:p>
          <a:p>
            <a:r>
              <a:rPr lang="fr-FR" sz="900" b="1" dirty="0">
                <a:solidFill>
                  <a:srgbClr val="FF0000"/>
                </a:solidFill>
                <a:latin typeface="Arial" pitchFamily="34" charset="0"/>
                <a:cs typeface="Arial" pitchFamily="34" charset="0"/>
              </a:rPr>
              <a:t>Secours Catholique Développement </a:t>
            </a:r>
          </a:p>
          <a:p>
            <a:r>
              <a:rPr lang="fr-FR" sz="900" b="1" dirty="0" err="1">
                <a:solidFill>
                  <a:srgbClr val="FF0000"/>
                </a:solidFill>
                <a:latin typeface="Arial" pitchFamily="34" charset="0"/>
                <a:cs typeface="Arial" pitchFamily="34" charset="0"/>
              </a:rPr>
              <a:t>WorldVision</a:t>
            </a:r>
            <a:endParaRPr lang="fr-FR" sz="900" b="1" dirty="0">
              <a:solidFill>
                <a:srgbClr val="FF0000"/>
              </a:solidFill>
              <a:latin typeface="Arial" pitchFamily="34" charset="0"/>
              <a:cs typeface="Arial" pitchFamily="34" charset="0"/>
            </a:endParaRPr>
          </a:p>
          <a:p>
            <a:r>
              <a:rPr lang="fr-FR" sz="900" b="1" dirty="0">
                <a:solidFill>
                  <a:srgbClr val="7030A0"/>
                </a:solidFill>
                <a:latin typeface="Arial" pitchFamily="34" charset="0"/>
                <a:cs typeface="Arial" pitchFamily="34" charset="0"/>
              </a:rPr>
              <a:t>PAM</a:t>
            </a:r>
          </a:p>
        </p:txBody>
      </p:sp>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926243" y="1800010"/>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923321" y="4702781"/>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1898590771"/>
              </p:ext>
            </p:extLst>
          </p:nvPr>
        </p:nvGraphicFramePr>
        <p:xfrm>
          <a:off x="7904785" y="2300788"/>
          <a:ext cx="1371028" cy="2295937"/>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327991">
                <a:tc>
                  <a:txBody>
                    <a:bodyPr/>
                    <a:lstStyle/>
                    <a:p>
                      <a:pPr algn="ctr" rtl="0" fontAlgn="b"/>
                      <a:r>
                        <a:rPr lang="fr-FR" sz="1050" b="0" i="0" u="none" strike="noStrike" dirty="0">
                          <a:solidFill>
                            <a:schemeClr val="bg1"/>
                          </a:solidFill>
                          <a:effectLst/>
                          <a:latin typeface="Arial" panose="020B0604020202020204" pitchFamily="34" charset="0"/>
                        </a:rPr>
                        <a:t>Bahr EL Ghazel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85137825"/>
                  </a:ext>
                </a:extLst>
              </a:tr>
              <a:tr h="327991">
                <a:tc>
                  <a:txBody>
                    <a:bodyPr/>
                    <a:lstStyle/>
                    <a:p>
                      <a:pPr algn="ctr" rtl="0" fontAlgn="b"/>
                      <a:r>
                        <a:rPr lang="fr-FR" sz="1050" b="0" i="0" u="none" strike="noStrike" dirty="0" err="1">
                          <a:solidFill>
                            <a:schemeClr val="bg1"/>
                          </a:solidFill>
                          <a:effectLst/>
                          <a:latin typeface="Arial" panose="020B0604020202020204" pitchFamily="34" charset="0"/>
                        </a:rPr>
                        <a:t>Batha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945446320"/>
                  </a:ext>
                </a:extLst>
              </a:tr>
              <a:tr h="327991">
                <a:tc>
                  <a:txBody>
                    <a:bodyPr/>
                    <a:lstStyle/>
                    <a:p>
                      <a:pPr algn="ctr" rtl="0" fontAlgn="b"/>
                      <a:r>
                        <a:rPr lang="fr-FR" sz="1050" b="0" i="0" u="none" strike="noStrike" dirty="0">
                          <a:solidFill>
                            <a:schemeClr val="bg1"/>
                          </a:solidFill>
                          <a:effectLst/>
                          <a:latin typeface="Arial" panose="020B0604020202020204" pitchFamily="34" charset="0"/>
                        </a:rPr>
                        <a:t>Chari-</a:t>
                      </a:r>
                      <a:r>
                        <a:rPr lang="fr-FR" sz="1050" b="0" i="0" u="none" strike="noStrike" dirty="0" err="1">
                          <a:solidFill>
                            <a:schemeClr val="bg1"/>
                          </a:solidFill>
                          <a:effectLst/>
                          <a:latin typeface="Arial" panose="020B0604020202020204" pitchFamily="34" charset="0"/>
                        </a:rPr>
                        <a:t>Baguimi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874758422"/>
                  </a:ext>
                </a:extLst>
              </a:tr>
              <a:tr h="327991">
                <a:tc>
                  <a:txBody>
                    <a:bodyPr/>
                    <a:lstStyle/>
                    <a:p>
                      <a:pPr algn="ctr" rtl="0" fontAlgn="b"/>
                      <a:r>
                        <a:rPr lang="fr-FR" sz="1050" b="0" i="0" u="none" strike="noStrike" dirty="0" err="1">
                          <a:solidFill>
                            <a:schemeClr val="bg1"/>
                          </a:solidFill>
                          <a:effectLst/>
                          <a:latin typeface="Arial" panose="020B0604020202020204" pitchFamily="34" charset="0"/>
                        </a:rPr>
                        <a:t>Guera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554726890"/>
                  </a:ext>
                </a:extLst>
              </a:tr>
              <a:tr h="327991">
                <a:tc>
                  <a:txBody>
                    <a:bodyPr/>
                    <a:lstStyle/>
                    <a:p>
                      <a:pPr algn="ctr" rtl="0" fontAlgn="b"/>
                      <a:r>
                        <a:rPr lang="fr-FR" sz="1050" b="0" i="0" u="none" strike="noStrike" dirty="0">
                          <a:solidFill>
                            <a:schemeClr val="bg1"/>
                          </a:solidFill>
                          <a:effectLst/>
                          <a:latin typeface="Arial" panose="020B0604020202020204" pitchFamily="34" charset="0"/>
                        </a:rPr>
                        <a:t>Kanem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713277679"/>
                  </a:ext>
                </a:extLst>
              </a:tr>
              <a:tr h="327991">
                <a:tc>
                  <a:txBody>
                    <a:bodyPr/>
                    <a:lstStyle/>
                    <a:p>
                      <a:pPr algn="ctr" rtl="0" fontAlgn="b"/>
                      <a:r>
                        <a:rPr lang="fr-FR" sz="1050" b="0" i="0" u="none" strike="noStrike" dirty="0">
                          <a:solidFill>
                            <a:schemeClr val="bg1"/>
                          </a:solidFill>
                          <a:effectLst/>
                          <a:latin typeface="Arial" panose="020B0604020202020204" pitchFamily="34" charset="0"/>
                        </a:rPr>
                        <a:t>Lac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239240373"/>
                  </a:ext>
                </a:extLst>
              </a:tr>
              <a:tr h="327991">
                <a:tc>
                  <a:txBody>
                    <a:bodyPr/>
                    <a:lstStyle/>
                    <a:p>
                      <a:pPr algn="ctr" rtl="0" fontAlgn="b"/>
                      <a:r>
                        <a:rPr lang="fr-FR" sz="1050" b="0" i="0" u="none" strike="noStrike" dirty="0">
                          <a:solidFill>
                            <a:schemeClr val="bg1"/>
                          </a:solidFill>
                          <a:effectLst/>
                          <a:latin typeface="Arial" panose="020B0604020202020204" pitchFamily="34" charset="0"/>
                        </a:rPr>
                        <a:t>Logone Occidental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287382175"/>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251122417"/>
              </p:ext>
            </p:extLst>
          </p:nvPr>
        </p:nvGraphicFramePr>
        <p:xfrm>
          <a:off x="9664707" y="2315072"/>
          <a:ext cx="1260556" cy="2292962"/>
        </p:xfrm>
        <a:graphic>
          <a:graphicData uri="http://schemas.openxmlformats.org/drawingml/2006/table">
            <a:tbl>
              <a:tblPr firstRow="1" bandRow="1">
                <a:tableStyleId>{5C22544A-7EE6-4342-B048-85BDC9FD1C3A}</a:tableStyleId>
              </a:tblPr>
              <a:tblGrid>
                <a:gridCol w="1260556">
                  <a:extLst>
                    <a:ext uri="{9D8B030D-6E8A-4147-A177-3AD203B41FA5}">
                      <a16:colId xmlns:a16="http://schemas.microsoft.com/office/drawing/2014/main" val="3815968776"/>
                    </a:ext>
                  </a:extLst>
                </a:gridCol>
              </a:tblGrid>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931311978"/>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94798237"/>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54587706"/>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18.4%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49956517"/>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24.3%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46621865"/>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64%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89966823"/>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0.4%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107433395"/>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503268" y="4698199"/>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2.3%</a:t>
            </a:r>
          </a:p>
        </p:txBody>
      </p:sp>
      <p:sp>
        <p:nvSpPr>
          <p:cNvPr id="109" name="Title 1">
            <a:extLst>
              <a:ext uri="{FF2B5EF4-FFF2-40B4-BE49-F238E27FC236}">
                <a16:creationId xmlns:a16="http://schemas.microsoft.com/office/drawing/2014/main" id="{617DAF27-177B-4806-9BDE-2AE666950074}"/>
              </a:ext>
            </a:extLst>
          </p:cNvPr>
          <p:cNvSpPr txBox="1">
            <a:spLocks/>
          </p:cNvSpPr>
          <p:nvPr/>
        </p:nvSpPr>
        <p:spPr>
          <a:xfrm>
            <a:off x="302059" y="104639"/>
            <a:ext cx="11332690"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eaLnBrk="1" fontAlgn="b" hangingPunct="1">
              <a:spcBef>
                <a:spcPts val="0"/>
              </a:spcBef>
              <a:spcAft>
                <a:spcPts val="0"/>
              </a:spcAft>
              <a:defRPr/>
            </a:pPr>
            <a:r>
              <a:rPr lang="fr-FR" sz="2000" dirty="0">
                <a:cs typeface="Arial" pitchFamily="34" charset="0"/>
              </a:rPr>
              <a:t>Quels sont les intervenants appuyant la formation aux bonnes pratiques de nutrition                     et d’hygiène? (1/2)</a:t>
            </a:r>
            <a:br>
              <a:rPr lang="fr-FR" sz="3200" dirty="0">
                <a:cs typeface="Arial" pitchFamily="34" charset="0"/>
              </a:rPr>
            </a:br>
            <a:r>
              <a:rPr lang="fr-FR" sz="1400" dirty="0">
                <a:solidFill>
                  <a:srgbClr val="0070C0"/>
                </a:solidFill>
                <a:cs typeface="Arial" pitchFamily="34" charset="0"/>
              </a:rPr>
              <a:t>Cette action est menée par le MSP et appuyée par 25 exécutants dans les provinces</a:t>
            </a:r>
            <a:endParaRPr lang="en-GB" sz="1400" dirty="0">
              <a:solidFill>
                <a:srgbClr val="0070C0"/>
              </a:solidFill>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749401" y="1100554"/>
            <a:ext cx="5218697"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a:t>
            </a:r>
            <a:r>
              <a:rPr lang="fr-FR" sz="1200" b="1" dirty="0">
                <a:latin typeface="Arial" pitchFamily="34" charset="0"/>
                <a:cs typeface="Arial" pitchFamily="34" charset="0"/>
              </a:rPr>
              <a:t>la formation aux bonnes pratiques de nutrition et d’hygiène?</a:t>
            </a:r>
          </a:p>
        </p:txBody>
      </p:sp>
      <p:sp>
        <p:nvSpPr>
          <p:cNvPr id="112" name="Rectangle 111">
            <a:extLst>
              <a:ext uri="{FF2B5EF4-FFF2-40B4-BE49-F238E27FC236}">
                <a16:creationId xmlns:a16="http://schemas.microsoft.com/office/drawing/2014/main" id="{EC718F9A-1E43-4BA9-9EF6-2CDB72D21D54}"/>
              </a:ext>
            </a:extLst>
          </p:cNvPr>
          <p:cNvSpPr/>
          <p:nvPr/>
        </p:nvSpPr>
        <p:spPr>
          <a:xfrm>
            <a:off x="9557410" y="1789192"/>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Enseignants Primaires</a:t>
            </a:r>
          </a:p>
        </p:txBody>
      </p:sp>
      <p:sp>
        <p:nvSpPr>
          <p:cNvPr id="100" name="Rectangle 99">
            <a:extLst>
              <a:ext uri="{FF2B5EF4-FFF2-40B4-BE49-F238E27FC236}">
                <a16:creationId xmlns:a16="http://schemas.microsoft.com/office/drawing/2014/main" id="{3C8D1FFF-3A1A-48B0-BB7A-BA0BD3979C5E}"/>
              </a:ext>
            </a:extLst>
          </p:cNvPr>
          <p:cNvSpPr/>
          <p:nvPr/>
        </p:nvSpPr>
        <p:spPr>
          <a:xfrm>
            <a:off x="5409360" y="4763013"/>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06" name="Rectangle 105">
            <a:extLst>
              <a:ext uri="{FF2B5EF4-FFF2-40B4-BE49-F238E27FC236}">
                <a16:creationId xmlns:a16="http://schemas.microsoft.com/office/drawing/2014/main" id="{4BD73E77-DCC3-4D79-9290-AE441BF92B14}"/>
              </a:ext>
            </a:extLst>
          </p:cNvPr>
          <p:cNvSpPr/>
          <p:nvPr/>
        </p:nvSpPr>
        <p:spPr>
          <a:xfrm>
            <a:off x="5415695" y="5017423"/>
            <a:ext cx="257015" cy="130578"/>
          </a:xfrm>
          <a:prstGeom prst="rect">
            <a:avLst/>
          </a:prstGeom>
          <a:solidFill>
            <a:srgbClr val="D7CDF5"/>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1" name="TextBox 110">
            <a:extLst>
              <a:ext uri="{FF2B5EF4-FFF2-40B4-BE49-F238E27FC236}">
                <a16:creationId xmlns:a16="http://schemas.microsoft.com/office/drawing/2014/main" id="{99E124D9-5622-4FFC-A792-AC6F9526E28E}"/>
              </a:ext>
            </a:extLst>
          </p:cNvPr>
          <p:cNvSpPr txBox="1"/>
          <p:nvPr/>
        </p:nvSpPr>
        <p:spPr>
          <a:xfrm>
            <a:off x="5733256" y="4994114"/>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13" name="TextBox 112">
            <a:extLst>
              <a:ext uri="{FF2B5EF4-FFF2-40B4-BE49-F238E27FC236}">
                <a16:creationId xmlns:a16="http://schemas.microsoft.com/office/drawing/2014/main" id="{173D905E-68FF-421A-ACC3-60DC080AC5B0}"/>
              </a:ext>
            </a:extLst>
          </p:cNvPr>
          <p:cNvSpPr txBox="1"/>
          <p:nvPr/>
        </p:nvSpPr>
        <p:spPr>
          <a:xfrm>
            <a:off x="5733258" y="5195816"/>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14" name="TextBox 113">
            <a:extLst>
              <a:ext uri="{FF2B5EF4-FFF2-40B4-BE49-F238E27FC236}">
                <a16:creationId xmlns:a16="http://schemas.microsoft.com/office/drawing/2014/main" id="{1DD99DAB-5E6B-47D1-9709-BA2CBA2B0621}"/>
              </a:ext>
            </a:extLst>
          </p:cNvPr>
          <p:cNvSpPr txBox="1"/>
          <p:nvPr/>
        </p:nvSpPr>
        <p:spPr>
          <a:xfrm>
            <a:off x="5733258" y="5370703"/>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15" name="TextBox 114">
            <a:extLst>
              <a:ext uri="{FF2B5EF4-FFF2-40B4-BE49-F238E27FC236}">
                <a16:creationId xmlns:a16="http://schemas.microsoft.com/office/drawing/2014/main" id="{A64F738D-8CB4-4DD7-A582-3D2BF11282FD}"/>
              </a:ext>
            </a:extLst>
          </p:cNvPr>
          <p:cNvSpPr txBox="1"/>
          <p:nvPr/>
        </p:nvSpPr>
        <p:spPr>
          <a:xfrm>
            <a:off x="5733258" y="5545590"/>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17" name="Rectangle 116">
            <a:extLst>
              <a:ext uri="{FF2B5EF4-FFF2-40B4-BE49-F238E27FC236}">
                <a16:creationId xmlns:a16="http://schemas.microsoft.com/office/drawing/2014/main" id="{00C1E9F6-B0CC-44BD-9427-45E0E142149B}"/>
              </a:ext>
            </a:extLst>
          </p:cNvPr>
          <p:cNvSpPr/>
          <p:nvPr/>
        </p:nvSpPr>
        <p:spPr>
          <a:xfrm>
            <a:off x="5388042" y="5884574"/>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18" name="Rectangle 117">
            <a:extLst>
              <a:ext uri="{FF2B5EF4-FFF2-40B4-BE49-F238E27FC236}">
                <a16:creationId xmlns:a16="http://schemas.microsoft.com/office/drawing/2014/main" id="{C7485342-C6F6-47E7-98CF-BB8E5ED43DC8}"/>
              </a:ext>
            </a:extLst>
          </p:cNvPr>
          <p:cNvSpPr/>
          <p:nvPr/>
        </p:nvSpPr>
        <p:spPr>
          <a:xfrm>
            <a:off x="5472226" y="5929711"/>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19" name="Rectangle 118">
            <a:extLst>
              <a:ext uri="{FF2B5EF4-FFF2-40B4-BE49-F238E27FC236}">
                <a16:creationId xmlns:a16="http://schemas.microsoft.com/office/drawing/2014/main" id="{85EE03CD-F579-494F-A338-B654CD735270}"/>
              </a:ext>
            </a:extLst>
          </p:cNvPr>
          <p:cNvSpPr/>
          <p:nvPr/>
        </p:nvSpPr>
        <p:spPr>
          <a:xfrm>
            <a:off x="5357511" y="6105912"/>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20" name="Rectangle 119">
            <a:extLst>
              <a:ext uri="{FF2B5EF4-FFF2-40B4-BE49-F238E27FC236}">
                <a16:creationId xmlns:a16="http://schemas.microsoft.com/office/drawing/2014/main" id="{5A5655E1-3CC3-413D-9508-6ABB0A9151B7}"/>
              </a:ext>
            </a:extLst>
          </p:cNvPr>
          <p:cNvSpPr/>
          <p:nvPr/>
        </p:nvSpPr>
        <p:spPr>
          <a:xfrm>
            <a:off x="5357511" y="626179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21" name="Rectangle 120">
            <a:extLst>
              <a:ext uri="{FF2B5EF4-FFF2-40B4-BE49-F238E27FC236}">
                <a16:creationId xmlns:a16="http://schemas.microsoft.com/office/drawing/2014/main" id="{C469BF2E-CAFB-45FF-98AB-6857434DDEEA}"/>
              </a:ext>
            </a:extLst>
          </p:cNvPr>
          <p:cNvSpPr/>
          <p:nvPr/>
        </p:nvSpPr>
        <p:spPr>
          <a:xfrm>
            <a:off x="5361430" y="640375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grpSp>
        <p:nvGrpSpPr>
          <p:cNvPr id="122" name="Group 121">
            <a:extLst>
              <a:ext uri="{FF2B5EF4-FFF2-40B4-BE49-F238E27FC236}">
                <a16:creationId xmlns:a16="http://schemas.microsoft.com/office/drawing/2014/main" id="{D2510EDF-E2F4-4CC8-8D44-6E854FA52879}"/>
              </a:ext>
            </a:extLst>
          </p:cNvPr>
          <p:cNvGrpSpPr/>
          <p:nvPr/>
        </p:nvGrpSpPr>
        <p:grpSpPr>
          <a:xfrm>
            <a:off x="1106953" y="1764512"/>
            <a:ext cx="3755662" cy="4923268"/>
            <a:chOff x="675501" y="1504045"/>
            <a:chExt cx="3755662" cy="4923268"/>
          </a:xfrm>
        </p:grpSpPr>
        <p:grpSp>
          <p:nvGrpSpPr>
            <p:cNvPr id="123" name="Group 342">
              <a:extLst>
                <a:ext uri="{FF2B5EF4-FFF2-40B4-BE49-F238E27FC236}">
                  <a16:creationId xmlns:a16="http://schemas.microsoft.com/office/drawing/2014/main" id="{5C1E3DF2-8CB6-479A-B4E2-5DE48552E2E9}"/>
                </a:ext>
              </a:extLst>
            </p:cNvPr>
            <p:cNvGrpSpPr>
              <a:grpSpLocks/>
            </p:cNvGrpSpPr>
            <p:nvPr/>
          </p:nvGrpSpPr>
          <p:grpSpPr bwMode="auto">
            <a:xfrm>
              <a:off x="675501" y="1504045"/>
              <a:ext cx="3755662" cy="4923268"/>
              <a:chOff x="4277264" y="1263898"/>
              <a:chExt cx="3903566" cy="5578201"/>
            </a:xfrm>
          </p:grpSpPr>
          <p:grpSp>
            <p:nvGrpSpPr>
              <p:cNvPr id="129" name="Group 5">
                <a:extLst>
                  <a:ext uri="{FF2B5EF4-FFF2-40B4-BE49-F238E27FC236}">
                    <a16:creationId xmlns:a16="http://schemas.microsoft.com/office/drawing/2014/main" id="{129BAC93-D173-412C-86FE-C4814E04A7B5}"/>
                  </a:ext>
                </a:extLst>
              </p:cNvPr>
              <p:cNvGrpSpPr>
                <a:grpSpLocks noChangeAspect="1"/>
              </p:cNvGrpSpPr>
              <p:nvPr/>
            </p:nvGrpSpPr>
            <p:grpSpPr bwMode="auto">
              <a:xfrm>
                <a:off x="4277264" y="1263898"/>
                <a:ext cx="3903566" cy="5235818"/>
                <a:chOff x="3080548" y="717924"/>
                <a:chExt cx="4312353" cy="5781115"/>
              </a:xfrm>
            </p:grpSpPr>
            <p:sp>
              <p:nvSpPr>
                <p:cNvPr id="153" name="Freeform 8">
                  <a:extLst>
                    <a:ext uri="{FF2B5EF4-FFF2-40B4-BE49-F238E27FC236}">
                      <a16:creationId xmlns:a16="http://schemas.microsoft.com/office/drawing/2014/main" id="{E7F7C64D-C771-4776-AF50-2BB25F15F381}"/>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A28CE8"/>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4" name="Freeform 10">
                  <a:extLst>
                    <a:ext uri="{FF2B5EF4-FFF2-40B4-BE49-F238E27FC236}">
                      <a16:creationId xmlns:a16="http://schemas.microsoft.com/office/drawing/2014/main" id="{CCF1C03F-9328-4C68-9C56-14E5E9B7353D}"/>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rgbClr val="A28CE8"/>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12">
                  <a:extLst>
                    <a:ext uri="{FF2B5EF4-FFF2-40B4-BE49-F238E27FC236}">
                      <a16:creationId xmlns:a16="http://schemas.microsoft.com/office/drawing/2014/main" id="{FC1CAEBC-9E31-40E8-AE47-09495157FBA4}"/>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14">
                  <a:extLst>
                    <a:ext uri="{FF2B5EF4-FFF2-40B4-BE49-F238E27FC236}">
                      <a16:creationId xmlns:a16="http://schemas.microsoft.com/office/drawing/2014/main" id="{C1A69E0C-AA4A-4220-98AB-46350166CF39}"/>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rgbClr val="D7CDF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16">
                  <a:extLst>
                    <a:ext uri="{FF2B5EF4-FFF2-40B4-BE49-F238E27FC236}">
                      <a16:creationId xmlns:a16="http://schemas.microsoft.com/office/drawing/2014/main" id="{11D52D91-422B-492C-85AF-57BE5060BFCB}"/>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8" name="Freeform 20">
                  <a:extLst>
                    <a:ext uri="{FF2B5EF4-FFF2-40B4-BE49-F238E27FC236}">
                      <a16:creationId xmlns:a16="http://schemas.microsoft.com/office/drawing/2014/main" id="{AC8CF4E8-720E-48F2-A649-D57FD89BD2FB}"/>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22">
                  <a:extLst>
                    <a:ext uri="{FF2B5EF4-FFF2-40B4-BE49-F238E27FC236}">
                      <a16:creationId xmlns:a16="http://schemas.microsoft.com/office/drawing/2014/main" id="{B25B7AD4-DB1D-44C6-976F-D313BF94E958}"/>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rgbClr val="D7CDF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25">
                  <a:extLst>
                    <a:ext uri="{FF2B5EF4-FFF2-40B4-BE49-F238E27FC236}">
                      <a16:creationId xmlns:a16="http://schemas.microsoft.com/office/drawing/2014/main" id="{51DDD755-ADA6-4DB3-A6C1-D6C538EB3E18}"/>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1" name="Freeform 26">
                  <a:extLst>
                    <a:ext uri="{FF2B5EF4-FFF2-40B4-BE49-F238E27FC236}">
                      <a16:creationId xmlns:a16="http://schemas.microsoft.com/office/drawing/2014/main" id="{A91A1D20-62F2-4836-87EF-42084BB798F4}"/>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A28CE8"/>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2" name="Freeform 29">
                  <a:extLst>
                    <a:ext uri="{FF2B5EF4-FFF2-40B4-BE49-F238E27FC236}">
                      <a16:creationId xmlns:a16="http://schemas.microsoft.com/office/drawing/2014/main" id="{F3E033E0-AB52-4FFA-BB29-AE2EFDE61842}"/>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6F4DDB"/>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3" name="Freeform 30">
                  <a:extLst>
                    <a:ext uri="{FF2B5EF4-FFF2-40B4-BE49-F238E27FC236}">
                      <a16:creationId xmlns:a16="http://schemas.microsoft.com/office/drawing/2014/main" id="{481C54CE-50E9-4FC2-B1A2-77EED6449BE4}"/>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rgbClr val="D7CDF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4" name="Freeform 33">
                  <a:extLst>
                    <a:ext uri="{FF2B5EF4-FFF2-40B4-BE49-F238E27FC236}">
                      <a16:creationId xmlns:a16="http://schemas.microsoft.com/office/drawing/2014/main" id="{4D681CB8-7727-4CFF-9BFD-0D02684ABABE}"/>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6F4DDB"/>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5" name="Freeform 35">
                  <a:extLst>
                    <a:ext uri="{FF2B5EF4-FFF2-40B4-BE49-F238E27FC236}">
                      <a16:creationId xmlns:a16="http://schemas.microsoft.com/office/drawing/2014/main" id="{102A6498-26C9-489C-AF52-7EB7023386E9}"/>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rgbClr val="D7CDF5"/>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6" name="Freeform 36">
                  <a:extLst>
                    <a:ext uri="{FF2B5EF4-FFF2-40B4-BE49-F238E27FC236}">
                      <a16:creationId xmlns:a16="http://schemas.microsoft.com/office/drawing/2014/main" id="{B5722225-212C-455E-BE70-FC8FBD084906}"/>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7" name="Freeform 38">
                  <a:extLst>
                    <a:ext uri="{FF2B5EF4-FFF2-40B4-BE49-F238E27FC236}">
                      <a16:creationId xmlns:a16="http://schemas.microsoft.com/office/drawing/2014/main" id="{EBC34CA1-094F-46D3-8617-A85DFA0C9FE0}"/>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rgbClr val="D7CDF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8" name="Freeform 40">
                  <a:extLst>
                    <a:ext uri="{FF2B5EF4-FFF2-40B4-BE49-F238E27FC236}">
                      <a16:creationId xmlns:a16="http://schemas.microsoft.com/office/drawing/2014/main" id="{2849884C-D4BB-4774-8775-25B91A2CCE9D}"/>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rgbClr val="D7CDF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9" name="Freeform 42">
                  <a:extLst>
                    <a:ext uri="{FF2B5EF4-FFF2-40B4-BE49-F238E27FC236}">
                      <a16:creationId xmlns:a16="http://schemas.microsoft.com/office/drawing/2014/main" id="{4E41D52D-0FC6-4724-9ECF-7B55AE436377}"/>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6F4DDB"/>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0" name="Freeform 44">
                  <a:extLst>
                    <a:ext uri="{FF2B5EF4-FFF2-40B4-BE49-F238E27FC236}">
                      <a16:creationId xmlns:a16="http://schemas.microsoft.com/office/drawing/2014/main" id="{E4F3CD2C-15DB-4325-A56E-33A1886C6AA6}"/>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1" name="Freeform 46">
                  <a:extLst>
                    <a:ext uri="{FF2B5EF4-FFF2-40B4-BE49-F238E27FC236}">
                      <a16:creationId xmlns:a16="http://schemas.microsoft.com/office/drawing/2014/main" id="{4A8FBB27-D7DC-4417-9A02-B7224E86D5D0}"/>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rgbClr val="D7CDF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2" name="Freeform 48">
                  <a:extLst>
                    <a:ext uri="{FF2B5EF4-FFF2-40B4-BE49-F238E27FC236}">
                      <a16:creationId xmlns:a16="http://schemas.microsoft.com/office/drawing/2014/main" id="{9E3CF9FA-D859-4529-BC36-F6E6283D166C}"/>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rgbClr val="D7CDF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3" name="Freeform 50">
                  <a:extLst>
                    <a:ext uri="{FF2B5EF4-FFF2-40B4-BE49-F238E27FC236}">
                      <a16:creationId xmlns:a16="http://schemas.microsoft.com/office/drawing/2014/main" id="{864EEC1C-D7B7-4E1C-9C0A-7D830FF97CF4}"/>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74" name="Freeform 53">
                  <a:extLst>
                    <a:ext uri="{FF2B5EF4-FFF2-40B4-BE49-F238E27FC236}">
                      <a16:creationId xmlns:a16="http://schemas.microsoft.com/office/drawing/2014/main" id="{78D52F93-2D53-468B-B9B9-4DD9B84A85D1}"/>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5" name="Freeform 54">
                  <a:extLst>
                    <a:ext uri="{FF2B5EF4-FFF2-40B4-BE49-F238E27FC236}">
                      <a16:creationId xmlns:a16="http://schemas.microsoft.com/office/drawing/2014/main" id="{6CB6E361-D400-4A16-8625-3B6F3509B1F6}"/>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D7CDF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6" name="Freeform 53">
                  <a:extLst>
                    <a:ext uri="{FF2B5EF4-FFF2-40B4-BE49-F238E27FC236}">
                      <a16:creationId xmlns:a16="http://schemas.microsoft.com/office/drawing/2014/main" id="{97D232D5-2A52-4474-814E-532B55971EF6}"/>
                    </a:ext>
                  </a:extLst>
                </p:cNvPr>
                <p:cNvSpPr>
                  <a:spLocks noChangeAspect="1"/>
                </p:cNvSpPr>
                <p:nvPr/>
              </p:nvSpPr>
              <p:spPr bwMode="auto">
                <a:xfrm>
                  <a:off x="3080548" y="717924"/>
                  <a:ext cx="1003178" cy="924264"/>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D7CDF5"/>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30" name="Rectangle 30">
                <a:extLst>
                  <a:ext uri="{FF2B5EF4-FFF2-40B4-BE49-F238E27FC236}">
                    <a16:creationId xmlns:a16="http://schemas.microsoft.com/office/drawing/2014/main" id="{388A16D0-1867-485D-8C4F-BBEF9B85A5E0}"/>
                  </a:ext>
                </a:extLst>
              </p:cNvPr>
              <p:cNvSpPr>
                <a:spLocks noChangeArrowheads="1"/>
              </p:cNvSpPr>
              <p:nvPr/>
            </p:nvSpPr>
            <p:spPr bwMode="auto">
              <a:xfrm>
                <a:off x="4578739" y="6182826"/>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Logone</a:t>
                </a:r>
                <a:r>
                  <a:rPr lang="en-US" altLang="en-US" sz="800" b="1" dirty="0">
                    <a:latin typeface="+mj-lt"/>
                  </a:rPr>
                  <a:t> Occidental</a:t>
                </a:r>
              </a:p>
            </p:txBody>
          </p:sp>
          <p:sp>
            <p:nvSpPr>
              <p:cNvPr id="131" name="Rectangle 30">
                <a:extLst>
                  <a:ext uri="{FF2B5EF4-FFF2-40B4-BE49-F238E27FC236}">
                    <a16:creationId xmlns:a16="http://schemas.microsoft.com/office/drawing/2014/main" id="{B0CC4848-9D8B-4815-A6DE-E313FED6ED73}"/>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32" name="Rectangle 30">
                <a:extLst>
                  <a:ext uri="{FF2B5EF4-FFF2-40B4-BE49-F238E27FC236}">
                    <a16:creationId xmlns:a16="http://schemas.microsoft.com/office/drawing/2014/main" id="{CCCE5192-D6A8-46BA-A755-B2EE6B5CFB56}"/>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33" name="Rectangle 30">
                <a:extLst>
                  <a:ext uri="{FF2B5EF4-FFF2-40B4-BE49-F238E27FC236}">
                    <a16:creationId xmlns:a16="http://schemas.microsoft.com/office/drawing/2014/main" id="{DFE1EFA8-A214-451A-8D16-B3B4C2E5CCBE}"/>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34" name="Rectangle 30">
                <a:extLst>
                  <a:ext uri="{FF2B5EF4-FFF2-40B4-BE49-F238E27FC236}">
                    <a16:creationId xmlns:a16="http://schemas.microsoft.com/office/drawing/2014/main" id="{CE7DD632-988C-4345-82BE-A3A87B08A44B}"/>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135" name="Rectangle 30">
                <a:extLst>
                  <a:ext uri="{FF2B5EF4-FFF2-40B4-BE49-F238E27FC236}">
                    <a16:creationId xmlns:a16="http://schemas.microsoft.com/office/drawing/2014/main" id="{9B56EC09-3F1C-4C48-A944-2A908527A982}"/>
                  </a:ext>
                </a:extLst>
              </p:cNvPr>
              <p:cNvSpPr>
                <a:spLocks noChangeArrowheads="1"/>
              </p:cNvSpPr>
              <p:nvPr/>
            </p:nvSpPr>
            <p:spPr bwMode="auto">
              <a:xfrm>
                <a:off x="4528368" y="5169956"/>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36" name="Rectangle 30">
                <a:extLst>
                  <a:ext uri="{FF2B5EF4-FFF2-40B4-BE49-F238E27FC236}">
                    <a16:creationId xmlns:a16="http://schemas.microsoft.com/office/drawing/2014/main" id="{E4FB774C-4533-4B31-A0AE-2E9DB201E685}"/>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37" name="Rectangle 30">
                <a:extLst>
                  <a:ext uri="{FF2B5EF4-FFF2-40B4-BE49-F238E27FC236}">
                    <a16:creationId xmlns:a16="http://schemas.microsoft.com/office/drawing/2014/main" id="{257F32BC-2EF1-4147-BC55-E26A08AFC9BD}"/>
                  </a:ext>
                </a:extLst>
              </p:cNvPr>
              <p:cNvSpPr>
                <a:spLocks noChangeArrowheads="1"/>
              </p:cNvSpPr>
              <p:nvPr/>
            </p:nvSpPr>
            <p:spPr bwMode="auto">
              <a:xfrm>
                <a:off x="4420792" y="1476945"/>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38" name="Rectangle 30">
                <a:extLst>
                  <a:ext uri="{FF2B5EF4-FFF2-40B4-BE49-F238E27FC236}">
                    <a16:creationId xmlns:a16="http://schemas.microsoft.com/office/drawing/2014/main" id="{8B259D4E-5336-4C8F-823F-3CC394478E30}"/>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39" name="Rectangle 30">
                <a:extLst>
                  <a:ext uri="{FF2B5EF4-FFF2-40B4-BE49-F238E27FC236}">
                    <a16:creationId xmlns:a16="http://schemas.microsoft.com/office/drawing/2014/main" id="{A685D437-F5B7-4D02-8DAC-FBCED0D36F2A}"/>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40" name="Rectangle 30">
                <a:extLst>
                  <a:ext uri="{FF2B5EF4-FFF2-40B4-BE49-F238E27FC236}">
                    <a16:creationId xmlns:a16="http://schemas.microsoft.com/office/drawing/2014/main" id="{AFF6830F-1C87-421A-B758-BA4F74C58542}"/>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41" name="Rectangle 30">
                <a:extLst>
                  <a:ext uri="{FF2B5EF4-FFF2-40B4-BE49-F238E27FC236}">
                    <a16:creationId xmlns:a16="http://schemas.microsoft.com/office/drawing/2014/main" id="{0A5DB1A1-6465-4A64-8A44-325CB17B67DA}"/>
                  </a:ext>
                </a:extLst>
              </p:cNvPr>
              <p:cNvSpPr>
                <a:spLocks noChangeArrowheads="1"/>
              </p:cNvSpPr>
              <p:nvPr/>
            </p:nvSpPr>
            <p:spPr bwMode="auto">
              <a:xfrm>
                <a:off x="4437872" y="468138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42" name="Rectangle 30">
                <a:extLst>
                  <a:ext uri="{FF2B5EF4-FFF2-40B4-BE49-F238E27FC236}">
                    <a16:creationId xmlns:a16="http://schemas.microsoft.com/office/drawing/2014/main" id="{CC5D97D3-13CD-4B91-99CA-7B3C6D2BF696}"/>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43" name="Rectangle 30">
                <a:extLst>
                  <a:ext uri="{FF2B5EF4-FFF2-40B4-BE49-F238E27FC236}">
                    <a16:creationId xmlns:a16="http://schemas.microsoft.com/office/drawing/2014/main" id="{89AE5F94-F55F-4AA5-9D08-00D67A5BBA8E}"/>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44" name="Rectangle 30">
                <a:extLst>
                  <a:ext uri="{FF2B5EF4-FFF2-40B4-BE49-F238E27FC236}">
                    <a16:creationId xmlns:a16="http://schemas.microsoft.com/office/drawing/2014/main" id="{293A9384-833A-4BBE-A57A-BF2FFBD6D4A8}"/>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45" name="Rectangle 30">
                <a:extLst>
                  <a:ext uri="{FF2B5EF4-FFF2-40B4-BE49-F238E27FC236}">
                    <a16:creationId xmlns:a16="http://schemas.microsoft.com/office/drawing/2014/main" id="{CAC5E22B-26BE-4ED0-81D2-E01D6B6DB4D4}"/>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46" name="Rectangle 30">
                <a:extLst>
                  <a:ext uri="{FF2B5EF4-FFF2-40B4-BE49-F238E27FC236}">
                    <a16:creationId xmlns:a16="http://schemas.microsoft.com/office/drawing/2014/main" id="{207755B4-DBF5-43D0-ADB9-F5CF5CE57B58}"/>
                  </a:ext>
                </a:extLst>
              </p:cNvPr>
              <p:cNvSpPr>
                <a:spLocks noChangeArrowheads="1"/>
              </p:cNvSpPr>
              <p:nvPr/>
            </p:nvSpPr>
            <p:spPr bwMode="auto">
              <a:xfrm>
                <a:off x="4994769" y="4453723"/>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Lac</a:t>
                </a:r>
              </a:p>
            </p:txBody>
          </p:sp>
          <p:sp>
            <p:nvSpPr>
              <p:cNvPr id="147" name="Rectangle 30">
                <a:extLst>
                  <a:ext uri="{FF2B5EF4-FFF2-40B4-BE49-F238E27FC236}">
                    <a16:creationId xmlns:a16="http://schemas.microsoft.com/office/drawing/2014/main" id="{3EB64FA8-6963-4F1F-A892-B74C6F3917B1}"/>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48" name="Rectangle 30">
                <a:extLst>
                  <a:ext uri="{FF2B5EF4-FFF2-40B4-BE49-F238E27FC236}">
                    <a16:creationId xmlns:a16="http://schemas.microsoft.com/office/drawing/2014/main" id="{A97C1C01-4B73-4491-BF3A-DED6175EB96B}"/>
                  </a:ext>
                </a:extLst>
              </p:cNvPr>
              <p:cNvSpPr>
                <a:spLocks noChangeArrowheads="1"/>
              </p:cNvSpPr>
              <p:nvPr/>
            </p:nvSpPr>
            <p:spPr bwMode="auto">
              <a:xfrm>
                <a:off x="7259784" y="3019460"/>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Ennedi</a:t>
                </a:r>
                <a:r>
                  <a:rPr lang="en-US" altLang="en-US" sz="800" b="1" dirty="0">
                    <a:solidFill>
                      <a:schemeClr val="bg1"/>
                    </a:solidFill>
                    <a:latin typeface="+mj-lt"/>
                  </a:rPr>
                  <a:t>-</a:t>
                </a:r>
              </a:p>
              <a:p>
                <a:pPr algn="ctr"/>
                <a:r>
                  <a:rPr lang="en-US" altLang="en-US" sz="800" b="1" dirty="0">
                    <a:solidFill>
                      <a:schemeClr val="bg1"/>
                    </a:solidFill>
                    <a:latin typeface="+mj-lt"/>
                  </a:rPr>
                  <a:t>Ouest</a:t>
                </a:r>
              </a:p>
            </p:txBody>
          </p:sp>
          <p:sp>
            <p:nvSpPr>
              <p:cNvPr id="149" name="Rectangle 30">
                <a:extLst>
                  <a:ext uri="{FF2B5EF4-FFF2-40B4-BE49-F238E27FC236}">
                    <a16:creationId xmlns:a16="http://schemas.microsoft.com/office/drawing/2014/main" id="{85155F50-C029-4514-AF48-C621CB8FEFD7}"/>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50" name="Rectangle 30">
                <a:extLst>
                  <a:ext uri="{FF2B5EF4-FFF2-40B4-BE49-F238E27FC236}">
                    <a16:creationId xmlns:a16="http://schemas.microsoft.com/office/drawing/2014/main" id="{541E8B4E-C203-4513-9D93-4F4DEA5E0A70}"/>
                  </a:ext>
                </a:extLst>
              </p:cNvPr>
              <p:cNvSpPr>
                <a:spLocks noChangeArrowheads="1"/>
              </p:cNvSpPr>
              <p:nvPr/>
            </p:nvSpPr>
            <p:spPr bwMode="auto">
              <a:xfrm>
                <a:off x="5872165" y="1861394"/>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51" name="Rectangle 30">
                <a:extLst>
                  <a:ext uri="{FF2B5EF4-FFF2-40B4-BE49-F238E27FC236}">
                    <a16:creationId xmlns:a16="http://schemas.microsoft.com/office/drawing/2014/main" id="{C18ACFFE-0A59-4E68-BCF9-CD99B59C4F19}"/>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52" name="Rectangle 30">
                <a:extLst>
                  <a:ext uri="{FF2B5EF4-FFF2-40B4-BE49-F238E27FC236}">
                    <a16:creationId xmlns:a16="http://schemas.microsoft.com/office/drawing/2014/main" id="{EF8DBB52-5373-462B-84AC-9F631EE4CA48}"/>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24" name="Straight Connector 123">
              <a:extLst>
                <a:ext uri="{FF2B5EF4-FFF2-40B4-BE49-F238E27FC236}">
                  <a16:creationId xmlns:a16="http://schemas.microsoft.com/office/drawing/2014/main" id="{519CB1F0-A9AA-410F-B18D-E3BE18169BAA}"/>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85F83280-01D4-4478-8F88-AF033B6CF7C7}"/>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BC15AE36-B3CA-4895-AC39-04E976EC1CBF}"/>
                </a:ext>
              </a:extLst>
            </p:cNvPr>
            <p:cNvCxnSpPr>
              <a:cxnSpLocks/>
              <a:endCxn id="163" idx="27"/>
            </p:cNvCxnSpPr>
            <p:nvPr/>
          </p:nvCxnSpPr>
          <p:spPr>
            <a:xfrm flipV="1">
              <a:off x="1601752" y="5858763"/>
              <a:ext cx="173431" cy="75725"/>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19ED7E1F-39BC-4360-B249-6B6BE31EF3AC}"/>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B0FB50C2-58EE-4550-8480-30E775492064}"/>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81" name="Rectangle 80">
            <a:extLst>
              <a:ext uri="{FF2B5EF4-FFF2-40B4-BE49-F238E27FC236}">
                <a16:creationId xmlns:a16="http://schemas.microsoft.com/office/drawing/2014/main" id="{A7B28676-D4A1-4FF7-A63F-12F00468560D}"/>
              </a:ext>
            </a:extLst>
          </p:cNvPr>
          <p:cNvSpPr/>
          <p:nvPr/>
        </p:nvSpPr>
        <p:spPr>
          <a:xfrm>
            <a:off x="5411721" y="5204914"/>
            <a:ext cx="257015" cy="130578"/>
          </a:xfrm>
          <a:prstGeom prst="rect">
            <a:avLst/>
          </a:prstGeom>
          <a:solidFill>
            <a:srgbClr val="A28CE8"/>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82" name="Rectangle 81">
            <a:extLst>
              <a:ext uri="{FF2B5EF4-FFF2-40B4-BE49-F238E27FC236}">
                <a16:creationId xmlns:a16="http://schemas.microsoft.com/office/drawing/2014/main" id="{15545B65-CC1A-4AF7-8170-DA485134BF2C}"/>
              </a:ext>
            </a:extLst>
          </p:cNvPr>
          <p:cNvSpPr/>
          <p:nvPr/>
        </p:nvSpPr>
        <p:spPr>
          <a:xfrm>
            <a:off x="5408383" y="5383208"/>
            <a:ext cx="257015" cy="130578"/>
          </a:xfrm>
          <a:prstGeom prst="rect">
            <a:avLst/>
          </a:prstGeom>
          <a:solidFill>
            <a:srgbClr val="6F4DDB"/>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83" name="Rectangle 82">
            <a:extLst>
              <a:ext uri="{FF2B5EF4-FFF2-40B4-BE49-F238E27FC236}">
                <a16:creationId xmlns:a16="http://schemas.microsoft.com/office/drawing/2014/main" id="{806319D6-F10B-41BF-93DE-C91DDCDED351}"/>
              </a:ext>
            </a:extLst>
          </p:cNvPr>
          <p:cNvSpPr/>
          <p:nvPr/>
        </p:nvSpPr>
        <p:spPr>
          <a:xfrm>
            <a:off x="5415695" y="5552575"/>
            <a:ext cx="257015" cy="130578"/>
          </a:xfrm>
          <a:prstGeom prst="rect">
            <a:avLst/>
          </a:prstGeom>
          <a:solidFill>
            <a:srgbClr val="4825B9"/>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77" name="Callout: Line 176">
            <a:extLst>
              <a:ext uri="{FF2B5EF4-FFF2-40B4-BE49-F238E27FC236}">
                <a16:creationId xmlns:a16="http://schemas.microsoft.com/office/drawing/2014/main" id="{76EDBCD3-0A5F-4680-B5AD-1430A31F88F2}"/>
              </a:ext>
            </a:extLst>
          </p:cNvPr>
          <p:cNvSpPr/>
          <p:nvPr/>
        </p:nvSpPr>
        <p:spPr>
          <a:xfrm>
            <a:off x="1590036" y="2878569"/>
            <a:ext cx="554250" cy="728685"/>
          </a:xfrm>
          <a:prstGeom prst="borderCallout1">
            <a:avLst>
              <a:gd name="adj1" fmla="val 79841"/>
              <a:gd name="adj2" fmla="val 98402"/>
              <a:gd name="adj3" fmla="val 143592"/>
              <a:gd name="adj4" fmla="val 19861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Oxfam</a:t>
            </a:r>
          </a:p>
          <a:p>
            <a:r>
              <a:rPr lang="fr-FR" sz="900" b="1" dirty="0">
                <a:solidFill>
                  <a:srgbClr val="FF0000"/>
                </a:solidFill>
                <a:latin typeface="Arial" pitchFamily="34" charset="0"/>
                <a:cs typeface="Arial" pitchFamily="34" charset="0"/>
              </a:rPr>
              <a:t>ACF</a:t>
            </a:r>
          </a:p>
          <a:p>
            <a:r>
              <a:rPr lang="fr-FR" sz="900" b="1" dirty="0">
                <a:solidFill>
                  <a:srgbClr val="FF0000"/>
                </a:solidFill>
                <a:latin typeface="Arial" pitchFamily="34" charset="0"/>
                <a:cs typeface="Arial" pitchFamily="34" charset="0"/>
              </a:rPr>
              <a:t>Al-</a:t>
            </a:r>
            <a:r>
              <a:rPr lang="fr-FR" sz="900" b="1" dirty="0" err="1">
                <a:solidFill>
                  <a:srgbClr val="FF0000"/>
                </a:solidFill>
                <a:latin typeface="Arial" pitchFamily="34" charset="0"/>
                <a:cs typeface="Arial" pitchFamily="34" charset="0"/>
              </a:rPr>
              <a:t>Bir</a:t>
            </a:r>
            <a:endParaRPr lang="fr-FR" sz="900" b="1" dirty="0">
              <a:solidFill>
                <a:srgbClr val="FF0000"/>
              </a:solidFill>
              <a:latin typeface="Arial" pitchFamily="34" charset="0"/>
              <a:cs typeface="Arial" pitchFamily="34" charset="0"/>
            </a:endParaRPr>
          </a:p>
          <a:p>
            <a:r>
              <a:rPr lang="fr-FR" sz="900" b="1" dirty="0">
                <a:solidFill>
                  <a:srgbClr val="FF0000"/>
                </a:solidFill>
                <a:latin typeface="Arial" pitchFamily="34" charset="0"/>
                <a:cs typeface="Arial" pitchFamily="34" charset="0"/>
              </a:rPr>
              <a:t>AIDER</a:t>
            </a:r>
          </a:p>
          <a:p>
            <a:r>
              <a:rPr lang="fr-FR" sz="900" b="1" dirty="0">
                <a:solidFill>
                  <a:srgbClr val="7030A0"/>
                </a:solidFill>
                <a:latin typeface="Arial" pitchFamily="34" charset="0"/>
                <a:cs typeface="Arial" pitchFamily="34" charset="0"/>
              </a:rPr>
              <a:t>PAM</a:t>
            </a:r>
          </a:p>
        </p:txBody>
      </p:sp>
      <p:sp>
        <p:nvSpPr>
          <p:cNvPr id="178" name="Callout: Line 177">
            <a:extLst>
              <a:ext uri="{FF2B5EF4-FFF2-40B4-BE49-F238E27FC236}">
                <a16:creationId xmlns:a16="http://schemas.microsoft.com/office/drawing/2014/main" id="{6019A4E7-4A29-4C5F-8971-14DA99D59388}"/>
              </a:ext>
            </a:extLst>
          </p:cNvPr>
          <p:cNvSpPr/>
          <p:nvPr/>
        </p:nvSpPr>
        <p:spPr>
          <a:xfrm>
            <a:off x="4815921" y="1763399"/>
            <a:ext cx="2587236" cy="1018141"/>
          </a:xfrm>
          <a:prstGeom prst="borderCallout1">
            <a:avLst>
              <a:gd name="adj1" fmla="val 39183"/>
              <a:gd name="adj2" fmla="val 563"/>
              <a:gd name="adj3" fmla="val 223982"/>
              <a:gd name="adj4" fmla="val -5209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ADEDD</a:t>
            </a:r>
          </a:p>
          <a:p>
            <a:r>
              <a:rPr lang="fr-FR" sz="900" b="1" dirty="0">
                <a:solidFill>
                  <a:srgbClr val="FF0000"/>
                </a:solidFill>
                <a:latin typeface="Arial" pitchFamily="34" charset="0"/>
                <a:cs typeface="Arial" pitchFamily="34" charset="0"/>
              </a:rPr>
              <a:t>ACTED</a:t>
            </a:r>
          </a:p>
          <a:p>
            <a:r>
              <a:rPr lang="fr-FR" sz="900" b="1" dirty="0">
                <a:solidFill>
                  <a:srgbClr val="FF0000"/>
                </a:solidFill>
                <a:latin typeface="Arial" pitchFamily="34" charset="0"/>
                <a:cs typeface="Arial" pitchFamily="34" charset="0"/>
              </a:rPr>
              <a:t>Association pour le Développement Rural du </a:t>
            </a:r>
            <a:r>
              <a:rPr lang="fr-FR" sz="900" b="1" dirty="0" err="1">
                <a:solidFill>
                  <a:srgbClr val="FF0000"/>
                </a:solidFill>
                <a:latin typeface="Arial" pitchFamily="34" charset="0"/>
                <a:cs typeface="Arial" pitchFamily="34" charset="0"/>
              </a:rPr>
              <a:t>Batha</a:t>
            </a:r>
            <a:endParaRPr lang="fr-FR" sz="900" b="1" dirty="0">
              <a:solidFill>
                <a:srgbClr val="FF0000"/>
              </a:solidFill>
              <a:latin typeface="Arial" pitchFamily="34" charset="0"/>
              <a:cs typeface="Arial" pitchFamily="34" charset="0"/>
            </a:endParaRPr>
          </a:p>
          <a:p>
            <a:r>
              <a:rPr lang="fr-FR" sz="900" b="1" dirty="0">
                <a:solidFill>
                  <a:srgbClr val="FF0000"/>
                </a:solidFill>
                <a:latin typeface="Arial" pitchFamily="34" charset="0"/>
                <a:cs typeface="Arial" pitchFamily="34" charset="0"/>
              </a:rPr>
              <a:t>Solidarité Internationale</a:t>
            </a:r>
          </a:p>
          <a:p>
            <a:r>
              <a:rPr lang="fr-FR" sz="900" b="1" dirty="0" err="1">
                <a:solidFill>
                  <a:srgbClr val="FF0000"/>
                </a:solidFill>
                <a:latin typeface="Arial" pitchFamily="34" charset="0"/>
                <a:cs typeface="Arial" pitchFamily="34" charset="0"/>
              </a:rPr>
              <a:t>WorldVision</a:t>
            </a:r>
            <a:endParaRPr lang="fr-FR" sz="900" b="1" dirty="0">
              <a:solidFill>
                <a:srgbClr val="FF0000"/>
              </a:solidFill>
              <a:latin typeface="Arial" pitchFamily="34" charset="0"/>
              <a:cs typeface="Arial" pitchFamily="34" charset="0"/>
            </a:endParaRPr>
          </a:p>
          <a:p>
            <a:r>
              <a:rPr lang="fr-FR" sz="900" b="1" dirty="0">
                <a:solidFill>
                  <a:srgbClr val="7030A0"/>
                </a:solidFill>
                <a:latin typeface="Arial" pitchFamily="34" charset="0"/>
                <a:cs typeface="Arial" pitchFamily="34" charset="0"/>
              </a:rPr>
              <a:t>PAM</a:t>
            </a:r>
          </a:p>
        </p:txBody>
      </p:sp>
      <p:sp>
        <p:nvSpPr>
          <p:cNvPr id="179" name="Callout: Line 178">
            <a:extLst>
              <a:ext uri="{FF2B5EF4-FFF2-40B4-BE49-F238E27FC236}">
                <a16:creationId xmlns:a16="http://schemas.microsoft.com/office/drawing/2014/main" id="{C1CF6CAA-6D0D-4759-8EEB-2569D3691852}"/>
              </a:ext>
            </a:extLst>
          </p:cNvPr>
          <p:cNvSpPr/>
          <p:nvPr/>
        </p:nvSpPr>
        <p:spPr>
          <a:xfrm>
            <a:off x="561972" y="4467131"/>
            <a:ext cx="597563" cy="728685"/>
          </a:xfrm>
          <a:prstGeom prst="borderCallout1">
            <a:avLst>
              <a:gd name="adj1" fmla="val 78622"/>
              <a:gd name="adj2" fmla="val 106950"/>
              <a:gd name="adj3" fmla="val 91314"/>
              <a:gd name="adj4" fmla="val 27545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 </a:t>
            </a:r>
          </a:p>
          <a:p>
            <a:r>
              <a:rPr lang="fr-FR" sz="900" b="1" dirty="0">
                <a:solidFill>
                  <a:srgbClr val="0070C0"/>
                </a:solidFill>
                <a:latin typeface="Arial" pitchFamily="34" charset="0"/>
                <a:cs typeface="Arial" pitchFamily="34" charset="0"/>
              </a:rPr>
              <a:t> </a:t>
            </a:r>
          </a:p>
          <a:p>
            <a:r>
              <a:rPr lang="fr-FR" sz="900" b="1" dirty="0">
                <a:solidFill>
                  <a:srgbClr val="7030A0"/>
                </a:solidFill>
                <a:latin typeface="Arial" pitchFamily="34" charset="0"/>
                <a:cs typeface="Arial" pitchFamily="34" charset="0"/>
              </a:rPr>
              <a:t>Care</a:t>
            </a:r>
          </a:p>
          <a:p>
            <a:r>
              <a:rPr lang="fr-FR" sz="900" b="1" dirty="0">
                <a:solidFill>
                  <a:srgbClr val="7030A0"/>
                </a:solidFill>
                <a:latin typeface="Arial" pitchFamily="34" charset="0"/>
                <a:cs typeface="Arial" pitchFamily="34" charset="0"/>
              </a:rPr>
              <a:t>FAO</a:t>
            </a:r>
          </a:p>
        </p:txBody>
      </p:sp>
      <p:sp>
        <p:nvSpPr>
          <p:cNvPr id="180" name="Callout: Line 179">
            <a:extLst>
              <a:ext uri="{FF2B5EF4-FFF2-40B4-BE49-F238E27FC236}">
                <a16:creationId xmlns:a16="http://schemas.microsoft.com/office/drawing/2014/main" id="{1BFE850C-4522-488A-8BAF-499EF7E6D5BE}"/>
              </a:ext>
            </a:extLst>
          </p:cNvPr>
          <p:cNvSpPr/>
          <p:nvPr/>
        </p:nvSpPr>
        <p:spPr>
          <a:xfrm>
            <a:off x="2774449" y="5152615"/>
            <a:ext cx="710211" cy="283529"/>
          </a:xfrm>
          <a:prstGeom prst="borderCallout1">
            <a:avLst>
              <a:gd name="adj1" fmla="val 55915"/>
              <a:gd name="adj2" fmla="val 99663"/>
              <a:gd name="adj3" fmla="val 61112"/>
              <a:gd name="adj4" fmla="val 9859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ASRADD</a:t>
            </a:r>
          </a:p>
          <a:p>
            <a:r>
              <a:rPr lang="fr-FR" sz="900" b="1" dirty="0">
                <a:solidFill>
                  <a:srgbClr val="FF0000"/>
                </a:solidFill>
                <a:latin typeface="Arial" pitchFamily="34" charset="0"/>
                <a:cs typeface="Arial" pitchFamily="34" charset="0"/>
              </a:rPr>
              <a:t>MSP</a:t>
            </a:r>
            <a:endParaRPr lang="fr-FR" sz="900" b="1" dirty="0">
              <a:solidFill>
                <a:srgbClr val="7030A0"/>
              </a:solidFill>
              <a:latin typeface="Arial" pitchFamily="34" charset="0"/>
              <a:cs typeface="Arial" pitchFamily="34" charset="0"/>
            </a:endParaRPr>
          </a:p>
        </p:txBody>
      </p:sp>
      <p:sp>
        <p:nvSpPr>
          <p:cNvPr id="182" name="Callout: Line 181">
            <a:extLst>
              <a:ext uri="{FF2B5EF4-FFF2-40B4-BE49-F238E27FC236}">
                <a16:creationId xmlns:a16="http://schemas.microsoft.com/office/drawing/2014/main" id="{CBFC5AFF-89D7-47A3-9533-41B570A9AAE8}"/>
              </a:ext>
            </a:extLst>
          </p:cNvPr>
          <p:cNvSpPr/>
          <p:nvPr/>
        </p:nvSpPr>
        <p:spPr>
          <a:xfrm>
            <a:off x="148641" y="2974859"/>
            <a:ext cx="1041632" cy="1410451"/>
          </a:xfrm>
          <a:prstGeom prst="borderCallout1">
            <a:avLst>
              <a:gd name="adj1" fmla="val 70427"/>
              <a:gd name="adj2" fmla="val 100498"/>
              <a:gd name="adj3" fmla="val 111202"/>
              <a:gd name="adj4" fmla="val 14324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ASRADD</a:t>
            </a:r>
          </a:p>
          <a:p>
            <a:r>
              <a:rPr lang="fr-FR" sz="900" b="1" dirty="0">
                <a:solidFill>
                  <a:srgbClr val="FF0000"/>
                </a:solidFill>
                <a:latin typeface="Arial" pitchFamily="34" charset="0"/>
                <a:cs typeface="Arial" pitchFamily="34" charset="0"/>
              </a:rPr>
              <a:t>Care</a:t>
            </a:r>
          </a:p>
          <a:p>
            <a:r>
              <a:rPr lang="fr-FR" sz="900" b="1" dirty="0" err="1">
                <a:solidFill>
                  <a:srgbClr val="FF0000"/>
                </a:solidFill>
                <a:latin typeface="Arial" pitchFamily="34" charset="0"/>
                <a:cs typeface="Arial" pitchFamily="34" charset="0"/>
              </a:rPr>
              <a:t>Concern</a:t>
            </a:r>
            <a:r>
              <a:rPr lang="fr-FR" sz="900" b="1" dirty="0">
                <a:solidFill>
                  <a:srgbClr val="FF0000"/>
                </a:solidFill>
                <a:latin typeface="Arial" pitchFamily="34" charset="0"/>
                <a:cs typeface="Arial" pitchFamily="34" charset="0"/>
              </a:rPr>
              <a:t> WW</a:t>
            </a:r>
          </a:p>
          <a:p>
            <a:r>
              <a:rPr lang="fr-FR" sz="900" b="1" dirty="0">
                <a:solidFill>
                  <a:srgbClr val="FF0000"/>
                </a:solidFill>
                <a:latin typeface="Arial" pitchFamily="34" charset="0"/>
                <a:cs typeface="Arial" pitchFamily="34" charset="0"/>
              </a:rPr>
              <a:t>IMC</a:t>
            </a:r>
          </a:p>
          <a:p>
            <a:r>
              <a:rPr lang="fr-FR" sz="900" b="1" dirty="0">
                <a:solidFill>
                  <a:srgbClr val="FF0000"/>
                </a:solidFill>
                <a:latin typeface="Arial" pitchFamily="34" charset="0"/>
                <a:cs typeface="Arial" pitchFamily="34" charset="0"/>
              </a:rPr>
              <a:t>ACTED</a:t>
            </a:r>
          </a:p>
          <a:p>
            <a:r>
              <a:rPr lang="fr-FR" sz="900" b="1" dirty="0">
                <a:solidFill>
                  <a:srgbClr val="FF0000"/>
                </a:solidFill>
                <a:latin typeface="Arial" pitchFamily="34" charset="0"/>
                <a:cs typeface="Arial" pitchFamily="34" charset="0"/>
              </a:rPr>
              <a:t>BCI</a:t>
            </a:r>
          </a:p>
          <a:p>
            <a:r>
              <a:rPr lang="fr-FR" sz="900" b="1" dirty="0" err="1">
                <a:solidFill>
                  <a:srgbClr val="0070C0"/>
                </a:solidFill>
                <a:latin typeface="Arial" pitchFamily="34" charset="0"/>
                <a:cs typeface="Arial" pitchFamily="34" charset="0"/>
              </a:rPr>
              <a:t>Concern</a:t>
            </a:r>
            <a:r>
              <a:rPr lang="fr-FR" sz="900" b="1" dirty="0">
                <a:solidFill>
                  <a:srgbClr val="0070C0"/>
                </a:solidFill>
                <a:latin typeface="Arial" pitchFamily="34" charset="0"/>
                <a:cs typeface="Arial" pitchFamily="34" charset="0"/>
              </a:rPr>
              <a:t> WW</a:t>
            </a:r>
          </a:p>
          <a:p>
            <a:r>
              <a:rPr lang="fr-FR" sz="900" b="1" dirty="0">
                <a:solidFill>
                  <a:srgbClr val="7030A0"/>
                </a:solidFill>
                <a:latin typeface="Arial" pitchFamily="34" charset="0"/>
                <a:cs typeface="Arial" pitchFamily="34" charset="0"/>
              </a:rPr>
              <a:t>PAM</a:t>
            </a:r>
          </a:p>
          <a:p>
            <a:r>
              <a:rPr lang="fr-FR" sz="900" b="1" dirty="0">
                <a:solidFill>
                  <a:srgbClr val="7030A0"/>
                </a:solidFill>
                <a:latin typeface="Arial" pitchFamily="34" charset="0"/>
                <a:cs typeface="Arial" pitchFamily="34" charset="0"/>
              </a:rPr>
              <a:t>BMZ</a:t>
            </a:r>
          </a:p>
          <a:p>
            <a:r>
              <a:rPr lang="fr-FR" sz="900" b="1" dirty="0">
                <a:solidFill>
                  <a:srgbClr val="7030A0"/>
                </a:solidFill>
                <a:latin typeface="Arial" pitchFamily="34" charset="0"/>
                <a:cs typeface="Arial" pitchFamily="34" charset="0"/>
              </a:rPr>
              <a:t>Irlande</a:t>
            </a:r>
          </a:p>
        </p:txBody>
      </p:sp>
      <p:sp>
        <p:nvSpPr>
          <p:cNvPr id="183" name="Callout: Line 182">
            <a:extLst>
              <a:ext uri="{FF2B5EF4-FFF2-40B4-BE49-F238E27FC236}">
                <a16:creationId xmlns:a16="http://schemas.microsoft.com/office/drawing/2014/main" id="{E9E79B65-E422-4F2E-A714-2DB39EC307B8}"/>
              </a:ext>
            </a:extLst>
          </p:cNvPr>
          <p:cNvSpPr/>
          <p:nvPr/>
        </p:nvSpPr>
        <p:spPr>
          <a:xfrm>
            <a:off x="566083" y="4467131"/>
            <a:ext cx="597563" cy="728685"/>
          </a:xfrm>
          <a:prstGeom prst="borderCallout1">
            <a:avLst>
              <a:gd name="adj1" fmla="val 75037"/>
              <a:gd name="adj2" fmla="val 96748"/>
              <a:gd name="adj3" fmla="val 207051"/>
              <a:gd name="adj4" fmla="val 30500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 </a:t>
            </a:r>
          </a:p>
          <a:p>
            <a:r>
              <a:rPr lang="fr-FR" sz="900" b="1" dirty="0">
                <a:solidFill>
                  <a:srgbClr val="0070C0"/>
                </a:solidFill>
                <a:latin typeface="Arial" pitchFamily="34" charset="0"/>
                <a:cs typeface="Arial" pitchFamily="34" charset="0"/>
              </a:rPr>
              <a:t> </a:t>
            </a:r>
          </a:p>
          <a:p>
            <a:r>
              <a:rPr lang="fr-FR" sz="900" b="1" dirty="0">
                <a:solidFill>
                  <a:srgbClr val="7030A0"/>
                </a:solidFill>
                <a:latin typeface="Arial" pitchFamily="34" charset="0"/>
                <a:cs typeface="Arial" pitchFamily="34" charset="0"/>
              </a:rPr>
              <a:t>Care</a:t>
            </a:r>
          </a:p>
          <a:p>
            <a:r>
              <a:rPr lang="fr-FR" sz="900" b="1" dirty="0">
                <a:solidFill>
                  <a:srgbClr val="7030A0"/>
                </a:solidFill>
                <a:latin typeface="Arial" pitchFamily="34" charset="0"/>
                <a:cs typeface="Arial" pitchFamily="34" charset="0"/>
              </a:rPr>
              <a:t>FAO</a:t>
            </a:r>
          </a:p>
        </p:txBody>
      </p:sp>
      <p:sp>
        <p:nvSpPr>
          <p:cNvPr id="184" name="Callout: Line 183">
            <a:extLst>
              <a:ext uri="{FF2B5EF4-FFF2-40B4-BE49-F238E27FC236}">
                <a16:creationId xmlns:a16="http://schemas.microsoft.com/office/drawing/2014/main" id="{A4BB154B-6D91-4BAB-A87F-2A78C22BA55C}"/>
              </a:ext>
            </a:extLst>
          </p:cNvPr>
          <p:cNvSpPr/>
          <p:nvPr/>
        </p:nvSpPr>
        <p:spPr>
          <a:xfrm>
            <a:off x="82552" y="5706879"/>
            <a:ext cx="855606" cy="1130257"/>
          </a:xfrm>
          <a:prstGeom prst="borderCallout1">
            <a:avLst>
              <a:gd name="adj1" fmla="val 90047"/>
              <a:gd name="adj2" fmla="val 99629"/>
              <a:gd name="adj3" fmla="val 58191"/>
              <a:gd name="adj4" fmla="val 26380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ADES</a:t>
            </a:r>
          </a:p>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CSSI</a:t>
            </a:r>
          </a:p>
          <a:p>
            <a:r>
              <a:rPr lang="fr-FR" sz="900" b="1" dirty="0">
                <a:solidFill>
                  <a:srgbClr val="FF0000"/>
                </a:solidFill>
                <a:latin typeface="Arial" pitchFamily="34" charset="0"/>
                <a:cs typeface="Arial" pitchFamily="34" charset="0"/>
              </a:rPr>
              <a:t>Stop Palu </a:t>
            </a:r>
          </a:p>
          <a:p>
            <a:r>
              <a:rPr lang="fr-FR" sz="900" b="1" dirty="0" err="1">
                <a:solidFill>
                  <a:srgbClr val="FF0000"/>
                </a:solidFill>
                <a:latin typeface="Arial" pitchFamily="34" charset="0"/>
                <a:cs typeface="Arial" pitchFamily="34" charset="0"/>
              </a:rPr>
              <a:t>WorldVision</a:t>
            </a:r>
            <a:endParaRPr lang="fr-FR" sz="900" b="1" dirty="0">
              <a:solidFill>
                <a:srgbClr val="FF0000"/>
              </a:solidFill>
              <a:latin typeface="Arial" pitchFamily="34" charset="0"/>
              <a:cs typeface="Arial" pitchFamily="34" charset="0"/>
            </a:endParaRPr>
          </a:p>
          <a:p>
            <a:r>
              <a:rPr lang="fr-FR" sz="900" b="1" dirty="0">
                <a:solidFill>
                  <a:srgbClr val="7030A0"/>
                </a:solidFill>
                <a:latin typeface="Arial" pitchFamily="34" charset="0"/>
                <a:cs typeface="Arial" pitchFamily="34" charset="0"/>
              </a:rPr>
              <a:t>FAO</a:t>
            </a:r>
          </a:p>
          <a:p>
            <a:r>
              <a:rPr lang="fr-FR" sz="900" b="1" dirty="0">
                <a:solidFill>
                  <a:srgbClr val="7030A0"/>
                </a:solidFill>
                <a:latin typeface="Arial" pitchFamily="34" charset="0"/>
                <a:cs typeface="Arial" pitchFamily="34" charset="0"/>
              </a:rPr>
              <a:t>PAM</a:t>
            </a:r>
          </a:p>
        </p:txBody>
      </p:sp>
      <p:sp>
        <p:nvSpPr>
          <p:cNvPr id="185" name="Callout: Line 184">
            <a:extLst>
              <a:ext uri="{FF2B5EF4-FFF2-40B4-BE49-F238E27FC236}">
                <a16:creationId xmlns:a16="http://schemas.microsoft.com/office/drawing/2014/main" id="{C1C21FBC-75A7-4BAF-9F8D-51BB736836E0}"/>
              </a:ext>
            </a:extLst>
          </p:cNvPr>
          <p:cNvSpPr/>
          <p:nvPr/>
        </p:nvSpPr>
        <p:spPr>
          <a:xfrm>
            <a:off x="3792942" y="6173748"/>
            <a:ext cx="571080" cy="481186"/>
          </a:xfrm>
          <a:prstGeom prst="borderCallout1">
            <a:avLst>
              <a:gd name="adj1" fmla="val 42460"/>
              <a:gd name="adj2" fmla="val -3809"/>
              <a:gd name="adj3" fmla="val 34147"/>
              <a:gd name="adj4" fmla="val -1404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0070C0"/>
                </a:solidFill>
                <a:latin typeface="Arial" pitchFamily="34" charset="0"/>
                <a:cs typeface="Arial" pitchFamily="34" charset="0"/>
              </a:rPr>
              <a:t>MSP</a:t>
            </a:r>
          </a:p>
          <a:p>
            <a:r>
              <a:rPr lang="fr-FR" sz="900" b="1" dirty="0">
                <a:solidFill>
                  <a:srgbClr val="7030A0"/>
                </a:solidFill>
                <a:latin typeface="Arial" pitchFamily="34" charset="0"/>
                <a:cs typeface="Arial" pitchFamily="34" charset="0"/>
              </a:rPr>
              <a:t>BPRM</a:t>
            </a:r>
          </a:p>
        </p:txBody>
      </p:sp>
      <p:sp>
        <p:nvSpPr>
          <p:cNvPr id="186" name="Callout: Line 185">
            <a:extLst>
              <a:ext uri="{FF2B5EF4-FFF2-40B4-BE49-F238E27FC236}">
                <a16:creationId xmlns:a16="http://schemas.microsoft.com/office/drawing/2014/main" id="{9433789C-ECF5-48D9-8F67-FEAE0566F194}"/>
              </a:ext>
            </a:extLst>
          </p:cNvPr>
          <p:cNvSpPr/>
          <p:nvPr/>
        </p:nvSpPr>
        <p:spPr>
          <a:xfrm>
            <a:off x="775783" y="5847959"/>
            <a:ext cx="676929" cy="308429"/>
          </a:xfrm>
          <a:prstGeom prst="borderCallout1">
            <a:avLst>
              <a:gd name="adj1" fmla="val -5540"/>
              <a:gd name="adj2" fmla="val 29640"/>
              <a:gd name="adj3" fmla="val -56206"/>
              <a:gd name="adj4" fmla="val 5285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CELIAF</a:t>
            </a:r>
          </a:p>
          <a:p>
            <a:r>
              <a:rPr lang="fr-FR" sz="900" b="1" dirty="0">
                <a:solidFill>
                  <a:srgbClr val="7030A0"/>
                </a:solidFill>
                <a:latin typeface="Arial" pitchFamily="34" charset="0"/>
                <a:cs typeface="Arial" pitchFamily="34" charset="0"/>
              </a:rPr>
              <a:t>BMZ</a:t>
            </a:r>
          </a:p>
        </p:txBody>
      </p:sp>
      <p:sp>
        <p:nvSpPr>
          <p:cNvPr id="187" name="Callout: Line 186">
            <a:extLst>
              <a:ext uri="{FF2B5EF4-FFF2-40B4-BE49-F238E27FC236}">
                <a16:creationId xmlns:a16="http://schemas.microsoft.com/office/drawing/2014/main" id="{1B425F97-4CF8-41ED-A475-3F55E8119B2C}"/>
              </a:ext>
            </a:extLst>
          </p:cNvPr>
          <p:cNvSpPr/>
          <p:nvPr/>
        </p:nvSpPr>
        <p:spPr>
          <a:xfrm>
            <a:off x="4009799" y="5740257"/>
            <a:ext cx="676929" cy="308429"/>
          </a:xfrm>
          <a:prstGeom prst="borderCallout1">
            <a:avLst>
              <a:gd name="adj1" fmla="val 79166"/>
              <a:gd name="adj2" fmla="val 1337"/>
              <a:gd name="adj3" fmla="val 62382"/>
              <a:gd name="adj4" fmla="val -9380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7030A0"/>
                </a:solidFill>
                <a:latin typeface="Arial" pitchFamily="34" charset="0"/>
                <a:cs typeface="Arial" pitchFamily="34" charset="0"/>
              </a:rPr>
              <a:t>BMZ</a:t>
            </a:r>
          </a:p>
        </p:txBody>
      </p:sp>
      <p:sp>
        <p:nvSpPr>
          <p:cNvPr id="188" name="Callout: Line 187">
            <a:extLst>
              <a:ext uri="{FF2B5EF4-FFF2-40B4-BE49-F238E27FC236}">
                <a16:creationId xmlns:a16="http://schemas.microsoft.com/office/drawing/2014/main" id="{E048020E-EAED-4EE0-8E6D-20FCF523DC27}"/>
              </a:ext>
            </a:extLst>
          </p:cNvPr>
          <p:cNvSpPr/>
          <p:nvPr/>
        </p:nvSpPr>
        <p:spPr>
          <a:xfrm>
            <a:off x="1736842" y="2066561"/>
            <a:ext cx="445864" cy="303870"/>
          </a:xfrm>
          <a:prstGeom prst="borderCallout1">
            <a:avLst>
              <a:gd name="adj1" fmla="val 40379"/>
              <a:gd name="adj2" fmla="val 563"/>
              <a:gd name="adj3" fmla="val 21303"/>
              <a:gd name="adj4" fmla="val -2380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7030A0"/>
                </a:solidFill>
                <a:latin typeface="Arial" pitchFamily="34" charset="0"/>
                <a:cs typeface="Arial" pitchFamily="34" charset="0"/>
              </a:rPr>
              <a:t>FAO</a:t>
            </a:r>
          </a:p>
        </p:txBody>
      </p:sp>
      <p:sp>
        <p:nvSpPr>
          <p:cNvPr id="190" name="Callout: Line 189">
            <a:extLst>
              <a:ext uri="{FF2B5EF4-FFF2-40B4-BE49-F238E27FC236}">
                <a16:creationId xmlns:a16="http://schemas.microsoft.com/office/drawing/2014/main" id="{DFDE77BF-0C38-4C0E-A22E-43FBBA4D4C4D}"/>
              </a:ext>
            </a:extLst>
          </p:cNvPr>
          <p:cNvSpPr/>
          <p:nvPr/>
        </p:nvSpPr>
        <p:spPr>
          <a:xfrm>
            <a:off x="4438983" y="4716949"/>
            <a:ext cx="925260" cy="481194"/>
          </a:xfrm>
          <a:prstGeom prst="borderCallout1">
            <a:avLst>
              <a:gd name="adj1" fmla="val 80760"/>
              <a:gd name="adj2" fmla="val 563"/>
              <a:gd name="adj3" fmla="val 79161"/>
              <a:gd name="adj4" fmla="val -1217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WCDO</a:t>
            </a:r>
          </a:p>
          <a:p>
            <a:r>
              <a:rPr lang="fr-FR" sz="900" b="1" dirty="0" err="1">
                <a:solidFill>
                  <a:srgbClr val="FF0000"/>
                </a:solidFill>
                <a:latin typeface="Arial" pitchFamily="34" charset="0"/>
                <a:cs typeface="Arial" pitchFamily="34" charset="0"/>
              </a:rPr>
              <a:t>Concern</a:t>
            </a:r>
            <a:r>
              <a:rPr lang="fr-FR" sz="900" b="1" dirty="0">
                <a:solidFill>
                  <a:srgbClr val="FF0000"/>
                </a:solidFill>
                <a:latin typeface="Arial" pitchFamily="34" charset="0"/>
                <a:cs typeface="Arial" pitchFamily="34" charset="0"/>
              </a:rPr>
              <a:t> WW</a:t>
            </a:r>
          </a:p>
          <a:p>
            <a:r>
              <a:rPr lang="fr-FR" sz="900" b="1" dirty="0">
                <a:solidFill>
                  <a:srgbClr val="6F4DDB"/>
                </a:solidFill>
                <a:latin typeface="Arial" pitchFamily="34" charset="0"/>
                <a:cs typeface="Arial" pitchFamily="34" charset="0"/>
              </a:rPr>
              <a:t>PAM</a:t>
            </a:r>
          </a:p>
        </p:txBody>
      </p:sp>
      <p:sp>
        <p:nvSpPr>
          <p:cNvPr id="191" name="Callout: Line 190">
            <a:extLst>
              <a:ext uri="{FF2B5EF4-FFF2-40B4-BE49-F238E27FC236}">
                <a16:creationId xmlns:a16="http://schemas.microsoft.com/office/drawing/2014/main" id="{4BF55E9A-AA14-46EE-8247-938CC0725C78}"/>
              </a:ext>
            </a:extLst>
          </p:cNvPr>
          <p:cNvSpPr/>
          <p:nvPr/>
        </p:nvSpPr>
        <p:spPr>
          <a:xfrm>
            <a:off x="558435" y="4459169"/>
            <a:ext cx="600595" cy="732907"/>
          </a:xfrm>
          <a:prstGeom prst="borderCallout1">
            <a:avLst>
              <a:gd name="adj1" fmla="val 75037"/>
              <a:gd name="adj2" fmla="val 96748"/>
              <a:gd name="adj3" fmla="val 178558"/>
              <a:gd name="adj4" fmla="val 31042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7030A0"/>
                </a:solidFill>
                <a:latin typeface="Arial" pitchFamily="34" charset="0"/>
                <a:cs typeface="Arial" pitchFamily="34" charset="0"/>
              </a:rPr>
              <a:t>FAO</a:t>
            </a:r>
          </a:p>
        </p:txBody>
      </p:sp>
      <p:sp>
        <p:nvSpPr>
          <p:cNvPr id="192" name="Callout: Line 191">
            <a:extLst>
              <a:ext uri="{FF2B5EF4-FFF2-40B4-BE49-F238E27FC236}">
                <a16:creationId xmlns:a16="http://schemas.microsoft.com/office/drawing/2014/main" id="{C0ED1BCC-928E-4B08-8727-85D6806D1F22}"/>
              </a:ext>
            </a:extLst>
          </p:cNvPr>
          <p:cNvSpPr/>
          <p:nvPr/>
        </p:nvSpPr>
        <p:spPr>
          <a:xfrm>
            <a:off x="4956922" y="2939903"/>
            <a:ext cx="2198575" cy="492421"/>
          </a:xfrm>
          <a:prstGeom prst="borderCallout1">
            <a:avLst>
              <a:gd name="adj1" fmla="val 98747"/>
              <a:gd name="adj2" fmla="val 36985"/>
              <a:gd name="adj3" fmla="val 280206"/>
              <a:gd name="adj4" fmla="val -2339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Secours Catholique Développement</a:t>
            </a:r>
          </a:p>
          <a:p>
            <a:r>
              <a:rPr lang="fr-FR" sz="900" b="1" dirty="0">
                <a:solidFill>
                  <a:srgbClr val="7030A0"/>
                </a:solidFill>
                <a:latin typeface="Arial" pitchFamily="34" charset="0"/>
                <a:cs typeface="Arial" pitchFamily="34" charset="0"/>
              </a:rPr>
              <a:t>FAO</a:t>
            </a:r>
          </a:p>
        </p:txBody>
      </p:sp>
      <p:sp>
        <p:nvSpPr>
          <p:cNvPr id="189" name="Callout: Line 188">
            <a:extLst>
              <a:ext uri="{FF2B5EF4-FFF2-40B4-BE49-F238E27FC236}">
                <a16:creationId xmlns:a16="http://schemas.microsoft.com/office/drawing/2014/main" id="{4B430F39-E651-45B7-AC19-68CF3DE4FF15}"/>
              </a:ext>
            </a:extLst>
          </p:cNvPr>
          <p:cNvSpPr/>
          <p:nvPr/>
        </p:nvSpPr>
        <p:spPr>
          <a:xfrm>
            <a:off x="5544202" y="3560176"/>
            <a:ext cx="819952" cy="1119266"/>
          </a:xfrm>
          <a:prstGeom prst="borderCallout1">
            <a:avLst>
              <a:gd name="adj1" fmla="val 80760"/>
              <a:gd name="adj2" fmla="val 563"/>
              <a:gd name="adj3" fmla="val 97303"/>
              <a:gd name="adj4" fmla="val -14736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ACHDEV</a:t>
            </a:r>
          </a:p>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APPRODIF</a:t>
            </a:r>
          </a:p>
          <a:p>
            <a:r>
              <a:rPr lang="fr-FR" sz="900" b="1" dirty="0">
                <a:solidFill>
                  <a:srgbClr val="FF0000"/>
                </a:solidFill>
                <a:latin typeface="Arial" pitchFamily="34" charset="0"/>
                <a:cs typeface="Arial" pitchFamily="34" charset="0"/>
              </a:rPr>
              <a:t>ATVP</a:t>
            </a:r>
          </a:p>
          <a:p>
            <a:r>
              <a:rPr lang="fr-FR" sz="900" b="1" dirty="0">
                <a:solidFill>
                  <a:srgbClr val="FF0000"/>
                </a:solidFill>
                <a:latin typeface="Arial" pitchFamily="34" charset="0"/>
                <a:cs typeface="Arial" pitchFamily="34" charset="0"/>
              </a:rPr>
              <a:t>OHDEL</a:t>
            </a:r>
          </a:p>
          <a:p>
            <a:r>
              <a:rPr lang="fr-FR" sz="900" b="1" dirty="0">
                <a:solidFill>
                  <a:srgbClr val="990073"/>
                </a:solidFill>
                <a:latin typeface="Arial" pitchFamily="34" charset="0"/>
                <a:cs typeface="Arial" pitchFamily="34" charset="0"/>
              </a:rPr>
              <a:t>FAO</a:t>
            </a:r>
          </a:p>
          <a:p>
            <a:r>
              <a:rPr lang="fr-FR" sz="900" b="1" dirty="0">
                <a:solidFill>
                  <a:srgbClr val="6F4DDB"/>
                </a:solidFill>
                <a:latin typeface="Arial" pitchFamily="34" charset="0"/>
                <a:cs typeface="Arial" pitchFamily="34" charset="0"/>
              </a:rPr>
              <a:t>PAM</a:t>
            </a:r>
          </a:p>
        </p:txBody>
      </p:sp>
      <p:pic>
        <p:nvPicPr>
          <p:cNvPr id="96" name="Picture 95" descr="A screenshot of a cell phone&#10;&#10;Description generated with high confidence">
            <a:extLst>
              <a:ext uri="{FF2B5EF4-FFF2-40B4-BE49-F238E27FC236}">
                <a16:creationId xmlns:a16="http://schemas.microsoft.com/office/drawing/2014/main" id="{B988A24D-0A1E-4B95-871B-C2359D2471FC}"/>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3518427123"/>
      </p:ext>
    </p:extLst>
  </p:cSld>
  <p:clrMapOvr>
    <a:overrideClrMapping bg1="lt1" tx1="dk1" bg2="lt2" tx2="dk2" accent1="accent1" accent2="accent2" accent3="accent3" accent4="accent4" accent5="accent5" accent6="accent6" hlink="hlink" folHlink="folHlink"/>
  </p:clrMapOvr>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1" name="Callout: Line 180">
            <a:extLst>
              <a:ext uri="{FF2B5EF4-FFF2-40B4-BE49-F238E27FC236}">
                <a16:creationId xmlns:a16="http://schemas.microsoft.com/office/drawing/2014/main" id="{C679B208-E0AA-4694-A1E9-EA2AA36654F9}"/>
              </a:ext>
            </a:extLst>
          </p:cNvPr>
          <p:cNvSpPr/>
          <p:nvPr/>
        </p:nvSpPr>
        <p:spPr>
          <a:xfrm>
            <a:off x="152726" y="2205220"/>
            <a:ext cx="2190953" cy="710341"/>
          </a:xfrm>
          <a:prstGeom prst="borderCallout1">
            <a:avLst>
              <a:gd name="adj1" fmla="val 100107"/>
              <a:gd name="adj2" fmla="val 49092"/>
              <a:gd name="adj3" fmla="val 278480"/>
              <a:gd name="adj4" fmla="val 7540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ASRADD</a:t>
            </a:r>
          </a:p>
          <a:p>
            <a:r>
              <a:rPr lang="fr-FR" sz="900" b="1" dirty="0">
                <a:solidFill>
                  <a:srgbClr val="FF0000"/>
                </a:solidFill>
                <a:latin typeface="Arial" pitchFamily="34" charset="0"/>
                <a:cs typeface="Arial" pitchFamily="34" charset="0"/>
              </a:rPr>
              <a:t>ACF</a:t>
            </a:r>
          </a:p>
          <a:p>
            <a:r>
              <a:rPr lang="fr-FR" sz="900" b="1" dirty="0">
                <a:solidFill>
                  <a:srgbClr val="FF0000"/>
                </a:solidFill>
                <a:latin typeface="Arial" pitchFamily="34" charset="0"/>
                <a:cs typeface="Arial" pitchFamily="34" charset="0"/>
              </a:rPr>
              <a:t>Secours Catholique Développement </a:t>
            </a:r>
          </a:p>
          <a:p>
            <a:r>
              <a:rPr lang="fr-FR" sz="900" b="1" dirty="0" err="1">
                <a:solidFill>
                  <a:srgbClr val="FF0000"/>
                </a:solidFill>
                <a:latin typeface="Arial" pitchFamily="34" charset="0"/>
                <a:cs typeface="Arial" pitchFamily="34" charset="0"/>
              </a:rPr>
              <a:t>WorldVision</a:t>
            </a:r>
            <a:endParaRPr lang="fr-FR" sz="900" b="1" dirty="0">
              <a:solidFill>
                <a:srgbClr val="FF0000"/>
              </a:solidFill>
              <a:latin typeface="Arial" pitchFamily="34" charset="0"/>
              <a:cs typeface="Arial" pitchFamily="34" charset="0"/>
            </a:endParaRPr>
          </a:p>
          <a:p>
            <a:r>
              <a:rPr lang="fr-FR" sz="900" b="1" dirty="0">
                <a:solidFill>
                  <a:srgbClr val="7030A0"/>
                </a:solidFill>
                <a:latin typeface="Arial" pitchFamily="34" charset="0"/>
                <a:cs typeface="Arial" pitchFamily="34" charset="0"/>
              </a:rPr>
              <a:t>PAM</a:t>
            </a:r>
          </a:p>
        </p:txBody>
      </p:sp>
      <p:sp>
        <p:nvSpPr>
          <p:cNvPr id="98" name="ColumnHeader">
            <a:extLst>
              <a:ext uri="{FF2B5EF4-FFF2-40B4-BE49-F238E27FC236}">
                <a16:creationId xmlns:a16="http://schemas.microsoft.com/office/drawing/2014/main" id="{BFD2760A-0DE2-433B-82A2-D330C9AA5A43}"/>
              </a:ext>
            </a:extLst>
          </p:cNvPr>
          <p:cNvSpPr>
            <a:spLocks noChangeArrowheads="1"/>
          </p:cNvSpPr>
          <p:nvPr/>
        </p:nvSpPr>
        <p:spPr bwMode="gray">
          <a:xfrm>
            <a:off x="7329387" y="1261458"/>
            <a:ext cx="4113212" cy="366422"/>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00" b="1" dirty="0">
                <a:latin typeface="Arial" pitchFamily="34" charset="0"/>
                <a:cs typeface="Arial" pitchFamily="34" charset="0"/>
              </a:rPr>
              <a:t>Couverture de population</a:t>
            </a:r>
            <a:endParaRPr lang="en-US" sz="1200" b="1" dirty="0">
              <a:latin typeface="Arial" pitchFamily="34" charset="0"/>
              <a:cs typeface="Arial" pitchFamily="34" charset="0"/>
            </a:endParaRPr>
          </a:p>
        </p:txBody>
      </p:sp>
      <p:sp>
        <p:nvSpPr>
          <p:cNvPr id="99" name="Rectangle 98">
            <a:extLst>
              <a:ext uri="{FF2B5EF4-FFF2-40B4-BE49-F238E27FC236}">
                <a16:creationId xmlns:a16="http://schemas.microsoft.com/office/drawing/2014/main" id="{DBD3CDB1-145D-4879-9426-084286116A4C}"/>
              </a:ext>
            </a:extLst>
          </p:cNvPr>
          <p:cNvSpPr/>
          <p:nvPr/>
        </p:nvSpPr>
        <p:spPr>
          <a:xfrm>
            <a:off x="7926243" y="1800010"/>
            <a:ext cx="1333423"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lang="fr-FR" sz="1100" b="1" dirty="0">
                <a:solidFill>
                  <a:prstClr val="white"/>
                </a:solidFill>
                <a:latin typeface="Arial" panose="020B0604020202020204" pitchFamily="34" charset="0"/>
                <a:cs typeface="Arial" panose="020B0604020202020204" pitchFamily="34" charset="0"/>
              </a:rPr>
              <a:t>P</a:t>
            </a: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rovinces</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C0BFDCC3-45BB-407E-9FDF-7AB56496A3B2}"/>
              </a:ext>
            </a:extLst>
          </p:cNvPr>
          <p:cNvSpPr/>
          <p:nvPr/>
        </p:nvSpPr>
        <p:spPr>
          <a:xfrm>
            <a:off x="7900634" y="5028655"/>
            <a:ext cx="1333955" cy="326032"/>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National</a:t>
            </a:r>
          </a:p>
        </p:txBody>
      </p:sp>
      <p:graphicFrame>
        <p:nvGraphicFramePr>
          <p:cNvPr id="102" name="Table 101">
            <a:extLst>
              <a:ext uri="{FF2B5EF4-FFF2-40B4-BE49-F238E27FC236}">
                <a16:creationId xmlns:a16="http://schemas.microsoft.com/office/drawing/2014/main" id="{6729227C-F5E1-4A38-8F0B-3B41AC8A40A7}"/>
              </a:ext>
            </a:extLst>
          </p:cNvPr>
          <p:cNvGraphicFramePr>
            <a:graphicFrameLocks noGrp="1"/>
          </p:cNvGraphicFramePr>
          <p:nvPr>
            <p:extLst>
              <p:ext uri="{D42A27DB-BD31-4B8C-83A1-F6EECF244321}">
                <p14:modId xmlns:p14="http://schemas.microsoft.com/office/powerpoint/2010/main" val="3332386859"/>
              </p:ext>
            </p:extLst>
          </p:nvPr>
        </p:nvGraphicFramePr>
        <p:xfrm>
          <a:off x="7904785" y="2300788"/>
          <a:ext cx="1371028" cy="2623928"/>
        </p:xfrm>
        <a:graphic>
          <a:graphicData uri="http://schemas.openxmlformats.org/drawingml/2006/table">
            <a:tbl>
              <a:tblPr firstRow="1" bandRow="1">
                <a:tableStyleId>{5C22544A-7EE6-4342-B048-85BDC9FD1C3A}</a:tableStyleId>
              </a:tblPr>
              <a:tblGrid>
                <a:gridCol w="1371028">
                  <a:extLst>
                    <a:ext uri="{9D8B030D-6E8A-4147-A177-3AD203B41FA5}">
                      <a16:colId xmlns:a16="http://schemas.microsoft.com/office/drawing/2014/main" val="3815968776"/>
                    </a:ext>
                  </a:extLst>
                </a:gridCol>
              </a:tblGrid>
              <a:tr h="327991">
                <a:tc>
                  <a:txBody>
                    <a:bodyPr/>
                    <a:lstStyle/>
                    <a:p>
                      <a:pPr algn="ctr" rtl="0" fontAlgn="b"/>
                      <a:r>
                        <a:rPr lang="fr-FR" sz="1050" b="0" i="0" u="none" strike="noStrike" dirty="0">
                          <a:solidFill>
                            <a:schemeClr val="bg1"/>
                          </a:solidFill>
                          <a:effectLst/>
                          <a:latin typeface="Arial" panose="020B0604020202020204" pitchFamily="34" charset="0"/>
                        </a:rPr>
                        <a:t>Logone Oriental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735099626"/>
                  </a:ext>
                </a:extLst>
              </a:tr>
              <a:tr h="327991">
                <a:tc>
                  <a:txBody>
                    <a:bodyPr/>
                    <a:lstStyle/>
                    <a:p>
                      <a:pPr algn="ctr" rtl="0" fontAlgn="b"/>
                      <a:r>
                        <a:rPr lang="fr-FR" sz="1050" b="0" i="0" u="none" strike="noStrike" dirty="0">
                          <a:solidFill>
                            <a:schemeClr val="bg1"/>
                          </a:solidFill>
                          <a:effectLst/>
                          <a:latin typeface="Arial" panose="020B0604020202020204" pitchFamily="34" charset="0"/>
                        </a:rPr>
                        <a:t>Moyen-Chari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311769507"/>
                  </a:ext>
                </a:extLst>
              </a:tr>
              <a:tr h="327991">
                <a:tc>
                  <a:txBody>
                    <a:bodyPr/>
                    <a:lstStyle/>
                    <a:p>
                      <a:pPr algn="ctr" rtl="0" fontAlgn="b"/>
                      <a:r>
                        <a:rPr lang="fr-FR" sz="1050" b="0" i="0" u="none" strike="noStrike" dirty="0">
                          <a:solidFill>
                            <a:schemeClr val="bg1"/>
                          </a:solidFill>
                          <a:effectLst/>
                          <a:latin typeface="Arial" panose="020B0604020202020204" pitchFamily="34" charset="0"/>
                        </a:rPr>
                        <a:t>Mayo-</a:t>
                      </a:r>
                      <a:r>
                        <a:rPr lang="fr-FR" sz="1050" b="0" i="0" u="none" strike="noStrike" dirty="0" err="1">
                          <a:solidFill>
                            <a:schemeClr val="bg1"/>
                          </a:solidFill>
                          <a:effectLst/>
                          <a:latin typeface="Arial" panose="020B0604020202020204" pitchFamily="34" charset="0"/>
                        </a:rPr>
                        <a:t>Kebbi</a:t>
                      </a:r>
                      <a:r>
                        <a:rPr lang="fr-FR" sz="1050" b="0" i="0" u="none" strike="noStrike" dirty="0">
                          <a:solidFill>
                            <a:schemeClr val="bg1"/>
                          </a:solidFill>
                          <a:effectLst/>
                          <a:latin typeface="Arial" panose="020B0604020202020204" pitchFamily="34" charset="0"/>
                        </a:rPr>
                        <a:t> Ouest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539142935"/>
                  </a:ext>
                </a:extLst>
              </a:tr>
              <a:tr h="327991">
                <a:tc>
                  <a:txBody>
                    <a:bodyPr/>
                    <a:lstStyle/>
                    <a:p>
                      <a:pPr algn="ctr" rtl="0" fontAlgn="b"/>
                      <a:r>
                        <a:rPr lang="fr-FR" sz="1050" b="0" i="0" u="none" strike="noStrike" dirty="0" err="1">
                          <a:solidFill>
                            <a:schemeClr val="bg1"/>
                          </a:solidFill>
                          <a:effectLst/>
                          <a:latin typeface="Arial" panose="020B0604020202020204" pitchFamily="34" charset="0"/>
                        </a:rPr>
                        <a:t>NDjamena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209632408"/>
                  </a:ext>
                </a:extLst>
              </a:tr>
              <a:tr h="327991">
                <a:tc>
                  <a:txBody>
                    <a:bodyPr/>
                    <a:lstStyle/>
                    <a:p>
                      <a:pPr algn="ctr" rtl="0" fontAlgn="b"/>
                      <a:r>
                        <a:rPr lang="fr-FR" sz="1050" b="0" i="0" u="none" strike="noStrike" dirty="0" err="1">
                          <a:solidFill>
                            <a:schemeClr val="bg1"/>
                          </a:solidFill>
                          <a:effectLst/>
                          <a:latin typeface="Arial" panose="020B0604020202020204" pitchFamily="34" charset="0"/>
                        </a:rPr>
                        <a:t>Ouaddai</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85183431"/>
                  </a:ext>
                </a:extLst>
              </a:tr>
              <a:tr h="327991">
                <a:tc>
                  <a:txBody>
                    <a:bodyPr/>
                    <a:lstStyle/>
                    <a:p>
                      <a:pPr algn="ctr" rtl="0" fontAlgn="b"/>
                      <a:r>
                        <a:rPr lang="fr-FR" sz="1050" b="0" i="0" u="none" strike="noStrike" dirty="0">
                          <a:solidFill>
                            <a:schemeClr val="bg1"/>
                          </a:solidFill>
                          <a:effectLst/>
                          <a:latin typeface="Arial" panose="020B0604020202020204" pitchFamily="34" charset="0"/>
                        </a:rPr>
                        <a:t>Sila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756939717"/>
                  </a:ext>
                </a:extLst>
              </a:tr>
              <a:tr h="327991">
                <a:tc>
                  <a:txBody>
                    <a:bodyPr/>
                    <a:lstStyle/>
                    <a:p>
                      <a:pPr algn="ctr" rtl="0" fontAlgn="b"/>
                      <a:r>
                        <a:rPr lang="fr-FR" sz="1050" b="0" i="0" u="none" strike="noStrike" dirty="0" err="1">
                          <a:solidFill>
                            <a:schemeClr val="bg1"/>
                          </a:solidFill>
                          <a:effectLst/>
                          <a:latin typeface="Arial" panose="020B0604020202020204" pitchFamily="34" charset="0"/>
                        </a:rPr>
                        <a:t>Tandjile</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4253359355"/>
                  </a:ext>
                </a:extLst>
              </a:tr>
              <a:tr h="327991">
                <a:tc>
                  <a:txBody>
                    <a:bodyPr/>
                    <a:lstStyle/>
                    <a:p>
                      <a:pPr algn="ctr" rtl="0" fontAlgn="b"/>
                      <a:r>
                        <a:rPr lang="fr-FR" sz="1050" b="0" i="0" u="none" strike="noStrike" dirty="0">
                          <a:solidFill>
                            <a:schemeClr val="bg1"/>
                          </a:solidFill>
                          <a:effectLst/>
                          <a:latin typeface="Arial" panose="020B0604020202020204" pitchFamily="34" charset="0"/>
                        </a:rPr>
                        <a:t>Wadi </a:t>
                      </a:r>
                      <a:r>
                        <a:rPr lang="fr-FR" sz="1050" b="0" i="0" u="none" strike="noStrike" dirty="0" err="1">
                          <a:solidFill>
                            <a:schemeClr val="bg1"/>
                          </a:solidFill>
                          <a:effectLst/>
                          <a:latin typeface="Arial" panose="020B0604020202020204" pitchFamily="34" charset="0"/>
                        </a:rPr>
                        <a:t>Fira</a:t>
                      </a:r>
                      <a:endParaRPr lang="fr-FR" sz="1050" b="0" i="0" u="none" strike="noStrike" dirty="0">
                        <a:solidFill>
                          <a:schemeClr val="bg1"/>
                        </a:solidFill>
                        <a:effectLst/>
                        <a:latin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2373578778"/>
                  </a:ext>
                </a:extLst>
              </a:tr>
            </a:tbl>
          </a:graphicData>
        </a:graphic>
      </p:graphicFrame>
      <p:graphicFrame>
        <p:nvGraphicFramePr>
          <p:cNvPr id="103" name="Table 102">
            <a:extLst>
              <a:ext uri="{FF2B5EF4-FFF2-40B4-BE49-F238E27FC236}">
                <a16:creationId xmlns:a16="http://schemas.microsoft.com/office/drawing/2014/main" id="{DD30DD65-26BF-42DE-B556-83660FA7F3F3}"/>
              </a:ext>
            </a:extLst>
          </p:cNvPr>
          <p:cNvGraphicFramePr>
            <a:graphicFrameLocks noGrp="1"/>
          </p:cNvGraphicFramePr>
          <p:nvPr>
            <p:extLst>
              <p:ext uri="{D42A27DB-BD31-4B8C-83A1-F6EECF244321}">
                <p14:modId xmlns:p14="http://schemas.microsoft.com/office/powerpoint/2010/main" val="3063139325"/>
              </p:ext>
            </p:extLst>
          </p:nvPr>
        </p:nvGraphicFramePr>
        <p:xfrm>
          <a:off x="9664707" y="2315072"/>
          <a:ext cx="1260556" cy="2620528"/>
        </p:xfrm>
        <a:graphic>
          <a:graphicData uri="http://schemas.openxmlformats.org/drawingml/2006/table">
            <a:tbl>
              <a:tblPr firstRow="1" bandRow="1">
                <a:tableStyleId>{5C22544A-7EE6-4342-B048-85BDC9FD1C3A}</a:tableStyleId>
              </a:tblPr>
              <a:tblGrid>
                <a:gridCol w="1260556">
                  <a:extLst>
                    <a:ext uri="{9D8B030D-6E8A-4147-A177-3AD203B41FA5}">
                      <a16:colId xmlns:a16="http://schemas.microsoft.com/office/drawing/2014/main" val="3815968776"/>
                    </a:ext>
                  </a:extLst>
                </a:gridCol>
              </a:tblGrid>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577562859"/>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6.7%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98459848"/>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484979424"/>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0.44%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82961652"/>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1.8%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019815206"/>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502243479"/>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0.45%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916656771"/>
                  </a:ext>
                </a:extLst>
              </a:tr>
              <a:tr h="32756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1050" b="0" i="0" u="none" strike="noStrike" dirty="0">
                          <a:solidFill>
                            <a:schemeClr val="tx1"/>
                          </a:solidFill>
                          <a:effectLst/>
                          <a:latin typeface="Arial" panose="020B0604020202020204" pitchFamily="34" charset="0"/>
                        </a:rPr>
                        <a:t>61.3%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176587615"/>
                  </a:ext>
                </a:extLst>
              </a:tr>
            </a:tbl>
          </a:graphicData>
        </a:graphic>
      </p:graphicFrame>
      <p:sp>
        <p:nvSpPr>
          <p:cNvPr id="104" name="Rectangle 103">
            <a:extLst>
              <a:ext uri="{FF2B5EF4-FFF2-40B4-BE49-F238E27FC236}">
                <a16:creationId xmlns:a16="http://schemas.microsoft.com/office/drawing/2014/main" id="{7C494574-55D1-4908-AFCD-AB99A9B25D8E}"/>
              </a:ext>
            </a:extLst>
          </p:cNvPr>
          <p:cNvSpPr/>
          <p:nvPr/>
        </p:nvSpPr>
        <p:spPr>
          <a:xfrm>
            <a:off x="9537956" y="5025011"/>
            <a:ext cx="1512000" cy="333320"/>
          </a:xfrm>
          <a:prstGeom prst="rect">
            <a:avLst/>
          </a:prstGeom>
          <a:solidFill>
            <a:srgbClr val="0070C0"/>
          </a:solidFill>
          <a:ln w="9525">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810433"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2.3%</a:t>
            </a:r>
          </a:p>
        </p:txBody>
      </p:sp>
      <p:sp>
        <p:nvSpPr>
          <p:cNvPr id="105" name="ColumnHeader">
            <a:extLst>
              <a:ext uri="{FF2B5EF4-FFF2-40B4-BE49-F238E27FC236}">
                <a16:creationId xmlns:a16="http://schemas.microsoft.com/office/drawing/2014/main" id="{3DC9E13E-1AC3-4CAD-A682-DA04565C9497}"/>
              </a:ext>
            </a:extLst>
          </p:cNvPr>
          <p:cNvSpPr>
            <a:spLocks noChangeArrowheads="1"/>
          </p:cNvSpPr>
          <p:nvPr/>
        </p:nvSpPr>
        <p:spPr bwMode="gray">
          <a:xfrm>
            <a:off x="7352779" y="5380050"/>
            <a:ext cx="4113212" cy="374116"/>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GB" sz="1250" b="1" dirty="0">
                <a:latin typeface="Arial" pitchFamily="34" charset="0"/>
                <a:cs typeface="Arial" pitchFamily="34" charset="0"/>
              </a:rPr>
              <a:t>Messages </a:t>
            </a:r>
            <a:r>
              <a:rPr lang="en-US" sz="1200" b="1" dirty="0" err="1">
                <a:solidFill>
                  <a:srgbClr val="000000"/>
                </a:solidFill>
                <a:latin typeface="Arial" pitchFamily="34" charset="0"/>
                <a:cs typeface="Arial" pitchFamily="34" charset="0"/>
              </a:rPr>
              <a:t>clés</a:t>
            </a:r>
            <a:r>
              <a:rPr lang="en-GB" sz="1250" b="1" dirty="0">
                <a:latin typeface="Arial" pitchFamily="34" charset="0"/>
                <a:cs typeface="Arial" pitchFamily="34" charset="0"/>
              </a:rPr>
              <a:t> </a:t>
            </a:r>
            <a:endParaRPr lang="en-US" sz="1250" b="1" dirty="0">
              <a:latin typeface="Arial" pitchFamily="34" charset="0"/>
              <a:cs typeface="Arial" pitchFamily="34" charset="0"/>
            </a:endParaRPr>
          </a:p>
        </p:txBody>
      </p:sp>
      <p:sp>
        <p:nvSpPr>
          <p:cNvPr id="110" name="ColumnHeader">
            <a:extLst>
              <a:ext uri="{FF2B5EF4-FFF2-40B4-BE49-F238E27FC236}">
                <a16:creationId xmlns:a16="http://schemas.microsoft.com/office/drawing/2014/main" id="{D2887F46-DA6D-4355-AE76-5A044E45205C}"/>
              </a:ext>
            </a:extLst>
          </p:cNvPr>
          <p:cNvSpPr>
            <a:spLocks noChangeArrowheads="1"/>
          </p:cNvSpPr>
          <p:nvPr/>
        </p:nvSpPr>
        <p:spPr bwMode="gray">
          <a:xfrm>
            <a:off x="749401" y="1100554"/>
            <a:ext cx="5218697"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algn="ctr"/>
            <a:r>
              <a:rPr lang="en-US" sz="1200" b="1" dirty="0">
                <a:latin typeface="Arial" pitchFamily="34" charset="0"/>
                <a:cs typeface="Arial" pitchFamily="34" charset="0"/>
              </a:rPr>
              <a:t>La couverture </a:t>
            </a:r>
            <a:r>
              <a:rPr lang="en-US" sz="1200" b="1" dirty="0" err="1">
                <a:latin typeface="Arial" pitchFamily="34" charset="0"/>
                <a:cs typeface="Arial" pitchFamily="34" charset="0"/>
              </a:rPr>
              <a:t>géographique</a:t>
            </a:r>
            <a:r>
              <a:rPr lang="en-US" sz="1200" b="1" dirty="0">
                <a:latin typeface="Arial" pitchFamily="34" charset="0"/>
                <a:cs typeface="Arial" pitchFamily="34" charset="0"/>
              </a:rPr>
              <a:t> des </a:t>
            </a:r>
            <a:r>
              <a:rPr lang="en-US" sz="1200" b="1" dirty="0" err="1">
                <a:latin typeface="Arial" pitchFamily="34" charset="0"/>
                <a:cs typeface="Arial" pitchFamily="34" charset="0"/>
              </a:rPr>
              <a:t>intervenants</a:t>
            </a:r>
            <a:r>
              <a:rPr lang="en-US" sz="1200" b="1" dirty="0">
                <a:latin typeface="Arial" pitchFamily="34" charset="0"/>
                <a:cs typeface="Arial" pitchFamily="34" charset="0"/>
              </a:rPr>
              <a:t> pour </a:t>
            </a:r>
            <a:r>
              <a:rPr lang="fr-FR" sz="1200" b="1" dirty="0">
                <a:latin typeface="Arial" pitchFamily="34" charset="0"/>
                <a:cs typeface="Arial" pitchFamily="34" charset="0"/>
              </a:rPr>
              <a:t>la formation aux bonnes pratiques de nutrition et d’hygiène?</a:t>
            </a:r>
          </a:p>
        </p:txBody>
      </p:sp>
      <p:sp>
        <p:nvSpPr>
          <p:cNvPr id="112" name="Rectangle 111">
            <a:extLst>
              <a:ext uri="{FF2B5EF4-FFF2-40B4-BE49-F238E27FC236}">
                <a16:creationId xmlns:a16="http://schemas.microsoft.com/office/drawing/2014/main" id="{EC718F9A-1E43-4BA9-9EF6-2CDB72D21D54}"/>
              </a:ext>
            </a:extLst>
          </p:cNvPr>
          <p:cNvSpPr/>
          <p:nvPr/>
        </p:nvSpPr>
        <p:spPr>
          <a:xfrm>
            <a:off x="9557410" y="1789192"/>
            <a:ext cx="1510475" cy="449975"/>
          </a:xfrm>
          <a:prstGeom prst="rect">
            <a:avLst/>
          </a:prstGeom>
          <a:solidFill>
            <a:srgbClr val="0070C0"/>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lvl="0" algn="ctr" defTabSz="810433">
              <a:lnSpc>
                <a:spcPts val="1000"/>
              </a:lnSpc>
              <a:defRPr/>
            </a:pPr>
            <a:r>
              <a:rPr lang="fr-FR" sz="1100" b="1" dirty="0">
                <a:latin typeface="Arial" pitchFamily="34" charset="0"/>
                <a:cs typeface="Arial" pitchFamily="34" charset="0"/>
              </a:rPr>
              <a:t>Enseignants Primaires</a:t>
            </a:r>
          </a:p>
        </p:txBody>
      </p:sp>
      <p:sp>
        <p:nvSpPr>
          <p:cNvPr id="100" name="Rectangle 99">
            <a:extLst>
              <a:ext uri="{FF2B5EF4-FFF2-40B4-BE49-F238E27FC236}">
                <a16:creationId xmlns:a16="http://schemas.microsoft.com/office/drawing/2014/main" id="{3C8D1FFF-3A1A-48B0-BB7A-BA0BD3979C5E}"/>
              </a:ext>
            </a:extLst>
          </p:cNvPr>
          <p:cNvSpPr/>
          <p:nvPr/>
        </p:nvSpPr>
        <p:spPr>
          <a:xfrm>
            <a:off x="5409360" y="4763013"/>
            <a:ext cx="1623621" cy="256805"/>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0000"/>
                </a:solidFill>
                <a:effectLst/>
                <a:uLnTx/>
                <a:uFillTx/>
                <a:latin typeface="Arial"/>
                <a:ea typeface="Lucida Grande"/>
                <a:cs typeface="Arial" panose="020B0604020202020204" pitchFamily="34" charset="0"/>
              </a:rPr>
              <a:t>Nombre d’intervenants</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06" name="Rectangle 105">
            <a:extLst>
              <a:ext uri="{FF2B5EF4-FFF2-40B4-BE49-F238E27FC236}">
                <a16:creationId xmlns:a16="http://schemas.microsoft.com/office/drawing/2014/main" id="{4BD73E77-DCC3-4D79-9290-AE441BF92B14}"/>
              </a:ext>
            </a:extLst>
          </p:cNvPr>
          <p:cNvSpPr/>
          <p:nvPr/>
        </p:nvSpPr>
        <p:spPr>
          <a:xfrm>
            <a:off x="5415695" y="5017423"/>
            <a:ext cx="257015" cy="130578"/>
          </a:xfrm>
          <a:prstGeom prst="rect">
            <a:avLst/>
          </a:prstGeom>
          <a:solidFill>
            <a:srgbClr val="D7CDF5"/>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11" name="TextBox 110">
            <a:extLst>
              <a:ext uri="{FF2B5EF4-FFF2-40B4-BE49-F238E27FC236}">
                <a16:creationId xmlns:a16="http://schemas.microsoft.com/office/drawing/2014/main" id="{99E124D9-5622-4FFC-A792-AC6F9526E28E}"/>
              </a:ext>
            </a:extLst>
          </p:cNvPr>
          <p:cNvSpPr txBox="1"/>
          <p:nvPr/>
        </p:nvSpPr>
        <p:spPr>
          <a:xfrm>
            <a:off x="5733256" y="4994114"/>
            <a:ext cx="1108011" cy="153888"/>
          </a:xfrm>
          <a:prstGeom prst="rect">
            <a:avLst/>
          </a:prstGeom>
          <a:noFill/>
        </p:spPr>
        <p:txBody>
          <a:bodyPr wrap="square" lIns="0" tIns="0" rIns="0" bIns="0" rtlCol="0" anchor="t">
            <a:spAutoFit/>
          </a:bodyPr>
          <a:lstStyle/>
          <a:p>
            <a:r>
              <a:rPr lang="fr-FR" sz="1000" dirty="0">
                <a:solidFill>
                  <a:srgbClr val="000000"/>
                </a:solidFill>
                <a:latin typeface="Arial" panose="020B0604020202020204" pitchFamily="34" charset="0"/>
                <a:cs typeface="Arial" pitchFamily="34" charset="0"/>
              </a:rPr>
              <a:t>0-3</a:t>
            </a:r>
          </a:p>
        </p:txBody>
      </p:sp>
      <p:sp>
        <p:nvSpPr>
          <p:cNvPr id="113" name="TextBox 112">
            <a:extLst>
              <a:ext uri="{FF2B5EF4-FFF2-40B4-BE49-F238E27FC236}">
                <a16:creationId xmlns:a16="http://schemas.microsoft.com/office/drawing/2014/main" id="{173D905E-68FF-421A-ACC3-60DC080AC5B0}"/>
              </a:ext>
            </a:extLst>
          </p:cNvPr>
          <p:cNvSpPr txBox="1"/>
          <p:nvPr/>
        </p:nvSpPr>
        <p:spPr>
          <a:xfrm>
            <a:off x="5733258" y="5195816"/>
            <a:ext cx="798150"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4-6</a:t>
            </a:r>
          </a:p>
        </p:txBody>
      </p:sp>
      <p:sp>
        <p:nvSpPr>
          <p:cNvPr id="114" name="TextBox 113">
            <a:extLst>
              <a:ext uri="{FF2B5EF4-FFF2-40B4-BE49-F238E27FC236}">
                <a16:creationId xmlns:a16="http://schemas.microsoft.com/office/drawing/2014/main" id="{1DD99DAB-5E6B-47D1-9709-BA2CBA2B0621}"/>
              </a:ext>
            </a:extLst>
          </p:cNvPr>
          <p:cNvSpPr txBox="1"/>
          <p:nvPr/>
        </p:nvSpPr>
        <p:spPr>
          <a:xfrm>
            <a:off x="5733258" y="5370703"/>
            <a:ext cx="861164" cy="153888"/>
          </a:xfrm>
          <a:prstGeom prst="rect">
            <a:avLst/>
          </a:prstGeom>
          <a:noFill/>
        </p:spPr>
        <p:txBody>
          <a:bodyPr wrap="square" lIns="0" tIns="0" rIns="0" bIns="0" rtlCol="0" anchor="t">
            <a:spAutoFit/>
          </a:bodyPr>
          <a:lstStyle/>
          <a:p>
            <a:r>
              <a:rPr lang="en-GB" sz="1000" dirty="0">
                <a:solidFill>
                  <a:srgbClr val="000000"/>
                </a:solidFill>
                <a:latin typeface="Arial" panose="020B0604020202020204" pitchFamily="34" charset="0"/>
                <a:cs typeface="Arial" pitchFamily="34" charset="0"/>
              </a:rPr>
              <a:t>7-9</a:t>
            </a:r>
          </a:p>
        </p:txBody>
      </p:sp>
      <p:sp>
        <p:nvSpPr>
          <p:cNvPr id="115" name="TextBox 114">
            <a:extLst>
              <a:ext uri="{FF2B5EF4-FFF2-40B4-BE49-F238E27FC236}">
                <a16:creationId xmlns:a16="http://schemas.microsoft.com/office/drawing/2014/main" id="{A64F738D-8CB4-4DD7-A582-3D2BF11282FD}"/>
              </a:ext>
            </a:extLst>
          </p:cNvPr>
          <p:cNvSpPr txBox="1"/>
          <p:nvPr/>
        </p:nvSpPr>
        <p:spPr>
          <a:xfrm>
            <a:off x="5733258" y="5545590"/>
            <a:ext cx="753808" cy="153888"/>
          </a:xfrm>
          <a:prstGeom prst="rect">
            <a:avLst/>
          </a:prstGeom>
          <a:noFill/>
        </p:spPr>
        <p:txBody>
          <a:bodyPr wrap="square" lIns="0" tIns="0" rIns="0" bIns="0" rtlCol="0" anchor="t">
            <a:spAutoFit/>
          </a:bodyPr>
          <a:lstStyle/>
          <a:p>
            <a:r>
              <a:rPr lang="fr-FR" sz="1000" u="sng" dirty="0">
                <a:solidFill>
                  <a:srgbClr val="000000"/>
                </a:solidFill>
              </a:rPr>
              <a:t>&lt; </a:t>
            </a:r>
            <a:r>
              <a:rPr lang="en-GB" sz="1000" dirty="0">
                <a:solidFill>
                  <a:srgbClr val="000000"/>
                </a:solidFill>
                <a:latin typeface="Arial" panose="020B0604020202020204" pitchFamily="34" charset="0"/>
                <a:cs typeface="Arial" pitchFamily="34" charset="0"/>
              </a:rPr>
              <a:t>10</a:t>
            </a:r>
          </a:p>
        </p:txBody>
      </p:sp>
      <p:sp>
        <p:nvSpPr>
          <p:cNvPr id="117" name="Rectangle 116">
            <a:extLst>
              <a:ext uri="{FF2B5EF4-FFF2-40B4-BE49-F238E27FC236}">
                <a16:creationId xmlns:a16="http://schemas.microsoft.com/office/drawing/2014/main" id="{00C1E9F6-B0CC-44BD-9427-45E0E142149B}"/>
              </a:ext>
            </a:extLst>
          </p:cNvPr>
          <p:cNvSpPr/>
          <p:nvPr/>
        </p:nvSpPr>
        <p:spPr>
          <a:xfrm>
            <a:off x="5388042" y="5884574"/>
            <a:ext cx="1415915" cy="740895"/>
          </a:xfrm>
          <a:prstGeom prst="rect">
            <a:avLst/>
          </a:prstGeom>
          <a:solidFill>
            <a:schemeClr val="bg1">
              <a:lumMod val="85000"/>
              <a:alpha val="69804"/>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US" sz="1200" dirty="0">
              <a:solidFill>
                <a:srgbClr val="000000"/>
              </a:solidFill>
              <a:latin typeface="Arial" pitchFamily="34" charset="0"/>
              <a:cs typeface="Arial" pitchFamily="34" charset="0"/>
            </a:endParaRPr>
          </a:p>
        </p:txBody>
      </p:sp>
      <p:sp>
        <p:nvSpPr>
          <p:cNvPr id="118" name="Rectangle 117">
            <a:extLst>
              <a:ext uri="{FF2B5EF4-FFF2-40B4-BE49-F238E27FC236}">
                <a16:creationId xmlns:a16="http://schemas.microsoft.com/office/drawing/2014/main" id="{C7485342-C6F6-47E7-98CF-BB8E5ED43DC8}"/>
              </a:ext>
            </a:extLst>
          </p:cNvPr>
          <p:cNvSpPr/>
          <p:nvPr/>
        </p:nvSpPr>
        <p:spPr>
          <a:xfrm>
            <a:off x="5472226" y="5929711"/>
            <a:ext cx="1707076" cy="226677"/>
          </a:xfrm>
          <a:prstGeom prst="rect">
            <a:avLst/>
          </a:prstGeom>
          <a:noFill/>
          <a:ln w="9525" cap="flat" cmpd="sng" algn="ctr">
            <a:noFill/>
            <a:prstDash val="solid"/>
          </a:ln>
          <a:effectLst/>
        </p:spPr>
        <p:txBody>
          <a:bodyPr lIns="0" tIns="89999" rIns="0" bIns="89999" rtlCol="0" anchor="b"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err="1">
                <a:solidFill>
                  <a:srgbClr val="000000"/>
                </a:solidFill>
                <a:latin typeface="Arial"/>
                <a:cs typeface="Arial" panose="020B0604020202020204" pitchFamily="34" charset="0"/>
              </a:rPr>
              <a:t>Role</a:t>
            </a:r>
            <a:r>
              <a:rPr lang="fr-FR" sz="1000" b="1" kern="0" dirty="0">
                <a:solidFill>
                  <a:srgbClr val="000000"/>
                </a:solidFill>
                <a:latin typeface="Arial"/>
                <a:cs typeface="Arial" panose="020B0604020202020204" pitchFamily="34" charset="0"/>
              </a:rPr>
              <a:t> de l’intervenant</a:t>
            </a:r>
            <a:endParaRPr kumimoji="0" lang="fr-FR" sz="1000" b="1" i="0" u="none" strike="noStrike" kern="0" cap="none" spc="0" normalizeH="0" baseline="0" noProof="0" dirty="0">
              <a:ln>
                <a:noFill/>
              </a:ln>
              <a:solidFill>
                <a:srgbClr val="000000"/>
              </a:solidFill>
              <a:effectLst/>
              <a:uLnTx/>
              <a:uFillTx/>
              <a:latin typeface="Arial"/>
              <a:cs typeface="Arial" panose="020B0604020202020204" pitchFamily="34" charset="0"/>
            </a:endParaRPr>
          </a:p>
        </p:txBody>
      </p:sp>
      <p:sp>
        <p:nvSpPr>
          <p:cNvPr id="119" name="Rectangle 118">
            <a:extLst>
              <a:ext uri="{FF2B5EF4-FFF2-40B4-BE49-F238E27FC236}">
                <a16:creationId xmlns:a16="http://schemas.microsoft.com/office/drawing/2014/main" id="{85EE03CD-F579-494F-A338-B654CD735270}"/>
              </a:ext>
            </a:extLst>
          </p:cNvPr>
          <p:cNvSpPr/>
          <p:nvPr/>
        </p:nvSpPr>
        <p:spPr>
          <a:xfrm>
            <a:off x="5357511" y="6105912"/>
            <a:ext cx="968253" cy="121322"/>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err="1">
                <a:ln>
                  <a:noFill/>
                </a:ln>
                <a:solidFill>
                  <a:srgbClr val="FF0000"/>
                </a:solidFill>
                <a:effectLst/>
                <a:uLnTx/>
                <a:uFillTx/>
                <a:latin typeface="Arial"/>
                <a:ea typeface="+mn-ea"/>
                <a:cs typeface="Arial" panose="020B0604020202020204" pitchFamily="34" charset="0"/>
              </a:rPr>
              <a:t>Executant</a:t>
            </a:r>
            <a:endParaRPr kumimoji="0" lang="fr-FR" sz="1000" b="1" i="0" u="none" strike="noStrike" kern="0" cap="none" spc="0" normalizeH="0" baseline="0" noProof="0" dirty="0">
              <a:ln>
                <a:noFill/>
              </a:ln>
              <a:solidFill>
                <a:srgbClr val="FF0000"/>
              </a:solidFill>
              <a:effectLst/>
              <a:uLnTx/>
              <a:uFillTx/>
              <a:latin typeface="Arial"/>
              <a:ea typeface="+mn-ea"/>
              <a:cs typeface="Arial" panose="020B0604020202020204" pitchFamily="34" charset="0"/>
            </a:endParaRPr>
          </a:p>
        </p:txBody>
      </p:sp>
      <p:sp>
        <p:nvSpPr>
          <p:cNvPr id="120" name="Rectangle 119">
            <a:extLst>
              <a:ext uri="{FF2B5EF4-FFF2-40B4-BE49-F238E27FC236}">
                <a16:creationId xmlns:a16="http://schemas.microsoft.com/office/drawing/2014/main" id="{5A5655E1-3CC3-413D-9508-6ABB0A9151B7}"/>
              </a:ext>
            </a:extLst>
          </p:cNvPr>
          <p:cNvSpPr/>
          <p:nvPr/>
        </p:nvSpPr>
        <p:spPr>
          <a:xfrm>
            <a:off x="5357511" y="6261793"/>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0" cap="none" spc="0" normalizeH="0" baseline="0" noProof="0" dirty="0">
                <a:ln>
                  <a:noFill/>
                </a:ln>
                <a:solidFill>
                  <a:srgbClr val="0070C0"/>
                </a:solidFill>
                <a:effectLst/>
                <a:uLnTx/>
                <a:uFillTx/>
                <a:latin typeface="Arial"/>
                <a:ea typeface="+mn-ea"/>
                <a:cs typeface="Arial" panose="020B0604020202020204" pitchFamily="34" charset="0"/>
              </a:rPr>
              <a:t>Catalyseur</a:t>
            </a:r>
          </a:p>
        </p:txBody>
      </p:sp>
      <p:sp>
        <p:nvSpPr>
          <p:cNvPr id="121" name="Rectangle 120">
            <a:extLst>
              <a:ext uri="{FF2B5EF4-FFF2-40B4-BE49-F238E27FC236}">
                <a16:creationId xmlns:a16="http://schemas.microsoft.com/office/drawing/2014/main" id="{C469BF2E-CAFB-45FF-98AB-6857434DDEEA}"/>
              </a:ext>
            </a:extLst>
          </p:cNvPr>
          <p:cNvSpPr/>
          <p:nvPr/>
        </p:nvSpPr>
        <p:spPr>
          <a:xfrm>
            <a:off x="5361430" y="6403758"/>
            <a:ext cx="852904" cy="162496"/>
          </a:xfrm>
          <a:prstGeom prst="rect">
            <a:avLst/>
          </a:prstGeom>
          <a:noFill/>
          <a:ln w="9525" cap="flat" cmpd="sng" algn="ctr">
            <a:noFill/>
            <a:prstDash val="solid"/>
          </a:ln>
          <a:effectLst/>
        </p:spPr>
        <p:txBody>
          <a:bodyPr tIns="90000" bIns="90000"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kern="0" dirty="0">
                <a:solidFill>
                  <a:schemeClr val="accent4">
                    <a:lumMod val="75000"/>
                  </a:schemeClr>
                </a:solidFill>
                <a:latin typeface="Arial"/>
                <a:cs typeface="Arial" panose="020B0604020202020204" pitchFamily="34" charset="0"/>
              </a:rPr>
              <a:t>Bailleur</a:t>
            </a:r>
            <a:endParaRPr kumimoji="0" lang="fr-FR" sz="1000" b="1" i="0" u="none" strike="noStrike" kern="0" cap="none" spc="0" normalizeH="0" baseline="0" noProof="0" dirty="0">
              <a:ln>
                <a:noFill/>
              </a:ln>
              <a:solidFill>
                <a:schemeClr val="accent4">
                  <a:lumMod val="75000"/>
                </a:schemeClr>
              </a:solidFill>
              <a:effectLst/>
              <a:uLnTx/>
              <a:uFillTx/>
              <a:latin typeface="Arial"/>
              <a:ea typeface="+mn-ea"/>
              <a:cs typeface="Arial" panose="020B0604020202020204" pitchFamily="34" charset="0"/>
            </a:endParaRPr>
          </a:p>
        </p:txBody>
      </p:sp>
      <p:grpSp>
        <p:nvGrpSpPr>
          <p:cNvPr id="122" name="Group 121">
            <a:extLst>
              <a:ext uri="{FF2B5EF4-FFF2-40B4-BE49-F238E27FC236}">
                <a16:creationId xmlns:a16="http://schemas.microsoft.com/office/drawing/2014/main" id="{D2510EDF-E2F4-4CC8-8D44-6E854FA52879}"/>
              </a:ext>
            </a:extLst>
          </p:cNvPr>
          <p:cNvGrpSpPr/>
          <p:nvPr/>
        </p:nvGrpSpPr>
        <p:grpSpPr>
          <a:xfrm>
            <a:off x="1106953" y="1764512"/>
            <a:ext cx="3755662" cy="4923268"/>
            <a:chOff x="675501" y="1504045"/>
            <a:chExt cx="3755662" cy="4923268"/>
          </a:xfrm>
        </p:grpSpPr>
        <p:grpSp>
          <p:nvGrpSpPr>
            <p:cNvPr id="123" name="Group 342">
              <a:extLst>
                <a:ext uri="{FF2B5EF4-FFF2-40B4-BE49-F238E27FC236}">
                  <a16:creationId xmlns:a16="http://schemas.microsoft.com/office/drawing/2014/main" id="{5C1E3DF2-8CB6-479A-B4E2-5DE48552E2E9}"/>
                </a:ext>
              </a:extLst>
            </p:cNvPr>
            <p:cNvGrpSpPr>
              <a:grpSpLocks/>
            </p:cNvGrpSpPr>
            <p:nvPr/>
          </p:nvGrpSpPr>
          <p:grpSpPr bwMode="auto">
            <a:xfrm>
              <a:off x="675501" y="1504045"/>
              <a:ext cx="3755662" cy="4923268"/>
              <a:chOff x="4277264" y="1263898"/>
              <a:chExt cx="3903566" cy="5578201"/>
            </a:xfrm>
          </p:grpSpPr>
          <p:grpSp>
            <p:nvGrpSpPr>
              <p:cNvPr id="129" name="Group 5">
                <a:extLst>
                  <a:ext uri="{FF2B5EF4-FFF2-40B4-BE49-F238E27FC236}">
                    <a16:creationId xmlns:a16="http://schemas.microsoft.com/office/drawing/2014/main" id="{129BAC93-D173-412C-86FE-C4814E04A7B5}"/>
                  </a:ext>
                </a:extLst>
              </p:cNvPr>
              <p:cNvGrpSpPr>
                <a:grpSpLocks noChangeAspect="1"/>
              </p:cNvGrpSpPr>
              <p:nvPr/>
            </p:nvGrpSpPr>
            <p:grpSpPr bwMode="auto">
              <a:xfrm>
                <a:off x="4277264" y="1263898"/>
                <a:ext cx="3903566" cy="5235818"/>
                <a:chOff x="3080548" y="717924"/>
                <a:chExt cx="4312353" cy="5781115"/>
              </a:xfrm>
            </p:grpSpPr>
            <p:sp>
              <p:nvSpPr>
                <p:cNvPr id="153" name="Freeform 8">
                  <a:extLst>
                    <a:ext uri="{FF2B5EF4-FFF2-40B4-BE49-F238E27FC236}">
                      <a16:creationId xmlns:a16="http://schemas.microsoft.com/office/drawing/2014/main" id="{E7F7C64D-C771-4776-AF50-2BB25F15F381}"/>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A28CE8"/>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4" name="Freeform 10">
                  <a:extLst>
                    <a:ext uri="{FF2B5EF4-FFF2-40B4-BE49-F238E27FC236}">
                      <a16:creationId xmlns:a16="http://schemas.microsoft.com/office/drawing/2014/main" id="{CCF1C03F-9328-4C68-9C56-14E5E9B7353D}"/>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rgbClr val="A28CE8"/>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12">
                  <a:extLst>
                    <a:ext uri="{FF2B5EF4-FFF2-40B4-BE49-F238E27FC236}">
                      <a16:creationId xmlns:a16="http://schemas.microsoft.com/office/drawing/2014/main" id="{FC1CAEBC-9E31-40E8-AE47-09495157FBA4}"/>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6" name="Freeform 14">
                  <a:extLst>
                    <a:ext uri="{FF2B5EF4-FFF2-40B4-BE49-F238E27FC236}">
                      <a16:creationId xmlns:a16="http://schemas.microsoft.com/office/drawing/2014/main" id="{C1A69E0C-AA4A-4220-98AB-46350166CF39}"/>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rgbClr val="D7CDF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7" name="Freeform 16">
                  <a:extLst>
                    <a:ext uri="{FF2B5EF4-FFF2-40B4-BE49-F238E27FC236}">
                      <a16:creationId xmlns:a16="http://schemas.microsoft.com/office/drawing/2014/main" id="{11D52D91-422B-492C-85AF-57BE5060BFCB}"/>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8" name="Freeform 20">
                  <a:extLst>
                    <a:ext uri="{FF2B5EF4-FFF2-40B4-BE49-F238E27FC236}">
                      <a16:creationId xmlns:a16="http://schemas.microsoft.com/office/drawing/2014/main" id="{AC8CF4E8-720E-48F2-A649-D57FD89BD2FB}"/>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CCCCCC"/>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22">
                  <a:extLst>
                    <a:ext uri="{FF2B5EF4-FFF2-40B4-BE49-F238E27FC236}">
                      <a16:creationId xmlns:a16="http://schemas.microsoft.com/office/drawing/2014/main" id="{B25B7AD4-DB1D-44C6-976F-D313BF94E958}"/>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rgbClr val="D7CDF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0" name="Freeform 25">
                  <a:extLst>
                    <a:ext uri="{FF2B5EF4-FFF2-40B4-BE49-F238E27FC236}">
                      <a16:creationId xmlns:a16="http://schemas.microsoft.com/office/drawing/2014/main" id="{51DDD755-ADA6-4DB3-A6C1-D6C538EB3E18}"/>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chemeClr val="accent1"/>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1" name="Freeform 26">
                  <a:extLst>
                    <a:ext uri="{FF2B5EF4-FFF2-40B4-BE49-F238E27FC236}">
                      <a16:creationId xmlns:a16="http://schemas.microsoft.com/office/drawing/2014/main" id="{A91A1D20-62F2-4836-87EF-42084BB798F4}"/>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A28CE8"/>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2" name="Freeform 29">
                  <a:extLst>
                    <a:ext uri="{FF2B5EF4-FFF2-40B4-BE49-F238E27FC236}">
                      <a16:creationId xmlns:a16="http://schemas.microsoft.com/office/drawing/2014/main" id="{F3E033E0-AB52-4FFA-BB29-AE2EFDE61842}"/>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6F4DDB"/>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3" name="Freeform 30">
                  <a:extLst>
                    <a:ext uri="{FF2B5EF4-FFF2-40B4-BE49-F238E27FC236}">
                      <a16:creationId xmlns:a16="http://schemas.microsoft.com/office/drawing/2014/main" id="{481C54CE-50E9-4FC2-B1A2-77EED6449BE4}"/>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rgbClr val="D7CDF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4" name="Freeform 33">
                  <a:extLst>
                    <a:ext uri="{FF2B5EF4-FFF2-40B4-BE49-F238E27FC236}">
                      <a16:creationId xmlns:a16="http://schemas.microsoft.com/office/drawing/2014/main" id="{4D681CB8-7727-4CFF-9BFD-0D02684ABABE}"/>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6F4DDB"/>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5" name="Freeform 35">
                  <a:extLst>
                    <a:ext uri="{FF2B5EF4-FFF2-40B4-BE49-F238E27FC236}">
                      <a16:creationId xmlns:a16="http://schemas.microsoft.com/office/drawing/2014/main" id="{102A6498-26C9-489C-AF52-7EB7023386E9}"/>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rgbClr val="D7CDF5"/>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66" name="Freeform 36">
                  <a:extLst>
                    <a:ext uri="{FF2B5EF4-FFF2-40B4-BE49-F238E27FC236}">
                      <a16:creationId xmlns:a16="http://schemas.microsoft.com/office/drawing/2014/main" id="{B5722225-212C-455E-BE70-FC8FBD084906}"/>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7" name="Freeform 38">
                  <a:extLst>
                    <a:ext uri="{FF2B5EF4-FFF2-40B4-BE49-F238E27FC236}">
                      <a16:creationId xmlns:a16="http://schemas.microsoft.com/office/drawing/2014/main" id="{EBC34CA1-094F-46D3-8617-A85DFA0C9FE0}"/>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rgbClr val="D7CDF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8" name="Freeform 40">
                  <a:extLst>
                    <a:ext uri="{FF2B5EF4-FFF2-40B4-BE49-F238E27FC236}">
                      <a16:creationId xmlns:a16="http://schemas.microsoft.com/office/drawing/2014/main" id="{2849884C-D4BB-4774-8775-25B91A2CCE9D}"/>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rgbClr val="D7CDF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69" name="Freeform 42">
                  <a:extLst>
                    <a:ext uri="{FF2B5EF4-FFF2-40B4-BE49-F238E27FC236}">
                      <a16:creationId xmlns:a16="http://schemas.microsoft.com/office/drawing/2014/main" id="{4E41D52D-0FC6-4724-9ECF-7B55AE436377}"/>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6F4DDB"/>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0" name="Freeform 44">
                  <a:extLst>
                    <a:ext uri="{FF2B5EF4-FFF2-40B4-BE49-F238E27FC236}">
                      <a16:creationId xmlns:a16="http://schemas.microsoft.com/office/drawing/2014/main" id="{E4F3CD2C-15DB-4325-A56E-33A1886C6AA6}"/>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chemeClr val="accent1"/>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1" name="Freeform 46">
                  <a:extLst>
                    <a:ext uri="{FF2B5EF4-FFF2-40B4-BE49-F238E27FC236}">
                      <a16:creationId xmlns:a16="http://schemas.microsoft.com/office/drawing/2014/main" id="{4A8FBB27-D7DC-4417-9A02-B7224E86D5D0}"/>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rgbClr val="D7CDF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2" name="Freeform 48">
                  <a:extLst>
                    <a:ext uri="{FF2B5EF4-FFF2-40B4-BE49-F238E27FC236}">
                      <a16:creationId xmlns:a16="http://schemas.microsoft.com/office/drawing/2014/main" id="{9E3CF9FA-D859-4529-BC36-F6E6283D166C}"/>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rgbClr val="D7CDF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3" name="Freeform 50">
                  <a:extLst>
                    <a:ext uri="{FF2B5EF4-FFF2-40B4-BE49-F238E27FC236}">
                      <a16:creationId xmlns:a16="http://schemas.microsoft.com/office/drawing/2014/main" id="{864EEC1C-D7B7-4E1C-9C0A-7D830FF97CF4}"/>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solidFill>
                  <a:srgbClr val="CCCCCC"/>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74" name="Freeform 53">
                  <a:extLst>
                    <a:ext uri="{FF2B5EF4-FFF2-40B4-BE49-F238E27FC236}">
                      <a16:creationId xmlns:a16="http://schemas.microsoft.com/office/drawing/2014/main" id="{78D52F93-2D53-468B-B9B9-4DD9B84A85D1}"/>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chemeClr val="bg1">
                    <a:lumMod val="95000"/>
                  </a:schemeClr>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75" name="Freeform 54">
                  <a:extLst>
                    <a:ext uri="{FF2B5EF4-FFF2-40B4-BE49-F238E27FC236}">
                      <a16:creationId xmlns:a16="http://schemas.microsoft.com/office/drawing/2014/main" id="{6CB6E361-D400-4A16-8625-3B6F3509B1F6}"/>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D7CDF5"/>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76" name="Freeform 53">
                  <a:extLst>
                    <a:ext uri="{FF2B5EF4-FFF2-40B4-BE49-F238E27FC236}">
                      <a16:creationId xmlns:a16="http://schemas.microsoft.com/office/drawing/2014/main" id="{97D232D5-2A52-4474-814E-532B55971EF6}"/>
                    </a:ext>
                  </a:extLst>
                </p:cNvPr>
                <p:cNvSpPr>
                  <a:spLocks noChangeAspect="1"/>
                </p:cNvSpPr>
                <p:nvPr/>
              </p:nvSpPr>
              <p:spPr bwMode="auto">
                <a:xfrm>
                  <a:off x="3080548" y="717924"/>
                  <a:ext cx="1003178" cy="924264"/>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D7CDF5"/>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130" name="Rectangle 30">
                <a:extLst>
                  <a:ext uri="{FF2B5EF4-FFF2-40B4-BE49-F238E27FC236}">
                    <a16:creationId xmlns:a16="http://schemas.microsoft.com/office/drawing/2014/main" id="{388A16D0-1867-485D-8C4F-BBEF9B85A5E0}"/>
                  </a:ext>
                </a:extLst>
              </p:cNvPr>
              <p:cNvSpPr>
                <a:spLocks noChangeArrowheads="1"/>
              </p:cNvSpPr>
              <p:nvPr/>
            </p:nvSpPr>
            <p:spPr bwMode="auto">
              <a:xfrm>
                <a:off x="4578739" y="6182826"/>
                <a:ext cx="753373"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Logone</a:t>
                </a:r>
                <a:r>
                  <a:rPr lang="en-US" altLang="en-US" sz="800" b="1" dirty="0">
                    <a:latin typeface="+mj-lt"/>
                  </a:rPr>
                  <a:t> Occidental</a:t>
                </a:r>
              </a:p>
            </p:txBody>
          </p:sp>
          <p:sp>
            <p:nvSpPr>
              <p:cNvPr id="131" name="Rectangle 30">
                <a:extLst>
                  <a:ext uri="{FF2B5EF4-FFF2-40B4-BE49-F238E27FC236}">
                    <a16:creationId xmlns:a16="http://schemas.microsoft.com/office/drawing/2014/main" id="{B0CC4848-9D8B-4815-A6DE-E313FED6ED73}"/>
                  </a:ext>
                </a:extLst>
              </p:cNvPr>
              <p:cNvSpPr>
                <a:spLocks noChangeArrowheads="1"/>
              </p:cNvSpPr>
              <p:nvPr/>
            </p:nvSpPr>
            <p:spPr bwMode="auto">
              <a:xfrm>
                <a:off x="6542012" y="6358834"/>
                <a:ext cx="43819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32" name="Rectangle 30">
                <a:extLst>
                  <a:ext uri="{FF2B5EF4-FFF2-40B4-BE49-F238E27FC236}">
                    <a16:creationId xmlns:a16="http://schemas.microsoft.com/office/drawing/2014/main" id="{CCCE5192-D6A8-46BA-A755-B2EE6B5CFB56}"/>
                  </a:ext>
                </a:extLst>
              </p:cNvPr>
              <p:cNvSpPr>
                <a:spLocks noChangeArrowheads="1"/>
              </p:cNvSpPr>
              <p:nvPr/>
            </p:nvSpPr>
            <p:spPr bwMode="auto">
              <a:xfrm>
                <a:off x="6222098" y="5713645"/>
                <a:ext cx="64645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Moyen-Chari</a:t>
                </a:r>
              </a:p>
            </p:txBody>
          </p:sp>
          <p:sp>
            <p:nvSpPr>
              <p:cNvPr id="133" name="Rectangle 30">
                <a:extLst>
                  <a:ext uri="{FF2B5EF4-FFF2-40B4-BE49-F238E27FC236}">
                    <a16:creationId xmlns:a16="http://schemas.microsoft.com/office/drawing/2014/main" id="{DFE1EFA8-A214-451A-8D16-B3B4C2E5CCBE}"/>
                  </a:ext>
                </a:extLst>
              </p:cNvPr>
              <p:cNvSpPr>
                <a:spLocks noChangeArrowheads="1"/>
              </p:cNvSpPr>
              <p:nvPr/>
            </p:nvSpPr>
            <p:spPr bwMode="auto">
              <a:xfrm>
                <a:off x="4330939" y="5572346"/>
                <a:ext cx="896866"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34" name="Rectangle 30">
                <a:extLst>
                  <a:ext uri="{FF2B5EF4-FFF2-40B4-BE49-F238E27FC236}">
                    <a16:creationId xmlns:a16="http://schemas.microsoft.com/office/drawing/2014/main" id="{CE7DD632-988C-4345-82BE-A3A87B08A44B}"/>
                  </a:ext>
                </a:extLst>
              </p:cNvPr>
              <p:cNvSpPr>
                <a:spLocks noChangeArrowheads="1"/>
              </p:cNvSpPr>
              <p:nvPr/>
            </p:nvSpPr>
            <p:spPr bwMode="auto">
              <a:xfrm>
                <a:off x="6106913" y="6702611"/>
                <a:ext cx="40487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a:latin typeface="+mj-lt"/>
                  </a:rPr>
                  <a:t>Tandjilé</a:t>
                </a:r>
              </a:p>
            </p:txBody>
          </p:sp>
          <p:sp>
            <p:nvSpPr>
              <p:cNvPr id="135" name="Rectangle 30">
                <a:extLst>
                  <a:ext uri="{FF2B5EF4-FFF2-40B4-BE49-F238E27FC236}">
                    <a16:creationId xmlns:a16="http://schemas.microsoft.com/office/drawing/2014/main" id="{9B56EC09-3F1C-4C48-A944-2A908527A982}"/>
                  </a:ext>
                </a:extLst>
              </p:cNvPr>
              <p:cNvSpPr>
                <a:spLocks noChangeArrowheads="1"/>
              </p:cNvSpPr>
              <p:nvPr/>
            </p:nvSpPr>
            <p:spPr bwMode="auto">
              <a:xfrm>
                <a:off x="4528368" y="5169956"/>
                <a:ext cx="843197"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36" name="Rectangle 30">
                <a:extLst>
                  <a:ext uri="{FF2B5EF4-FFF2-40B4-BE49-F238E27FC236}">
                    <a16:creationId xmlns:a16="http://schemas.microsoft.com/office/drawing/2014/main" id="{E4FB774C-4533-4B31-A0AE-2E9DB201E685}"/>
                  </a:ext>
                </a:extLst>
              </p:cNvPr>
              <p:cNvSpPr>
                <a:spLocks noChangeArrowheads="1"/>
              </p:cNvSpPr>
              <p:nvPr/>
            </p:nvSpPr>
            <p:spPr bwMode="auto">
              <a:xfrm>
                <a:off x="5432005" y="4987808"/>
                <a:ext cx="463185"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37" name="Rectangle 30">
                <a:extLst>
                  <a:ext uri="{FF2B5EF4-FFF2-40B4-BE49-F238E27FC236}">
                    <a16:creationId xmlns:a16="http://schemas.microsoft.com/office/drawing/2014/main" id="{257F32BC-2EF1-4147-BC55-E26A08AFC9BD}"/>
                  </a:ext>
                </a:extLst>
              </p:cNvPr>
              <p:cNvSpPr>
                <a:spLocks noChangeArrowheads="1"/>
              </p:cNvSpPr>
              <p:nvPr/>
            </p:nvSpPr>
            <p:spPr bwMode="auto">
              <a:xfrm>
                <a:off x="4420792" y="1476945"/>
                <a:ext cx="58594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38" name="Rectangle 30">
                <a:extLst>
                  <a:ext uri="{FF2B5EF4-FFF2-40B4-BE49-F238E27FC236}">
                    <a16:creationId xmlns:a16="http://schemas.microsoft.com/office/drawing/2014/main" id="{8B259D4E-5336-4C8F-823F-3CC394478E30}"/>
                  </a:ext>
                </a:extLst>
              </p:cNvPr>
              <p:cNvSpPr>
                <a:spLocks noChangeArrowheads="1"/>
              </p:cNvSpPr>
              <p:nvPr/>
            </p:nvSpPr>
            <p:spPr bwMode="auto">
              <a:xfrm>
                <a:off x="6917012" y="5283930"/>
                <a:ext cx="41153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39" name="Rectangle 30">
                <a:extLst>
                  <a:ext uri="{FF2B5EF4-FFF2-40B4-BE49-F238E27FC236}">
                    <a16:creationId xmlns:a16="http://schemas.microsoft.com/office/drawing/2014/main" id="{A685D437-F5B7-4D02-8DAC-FBCED0D36F2A}"/>
                  </a:ext>
                </a:extLst>
              </p:cNvPr>
              <p:cNvSpPr>
                <a:spLocks noChangeArrowheads="1"/>
              </p:cNvSpPr>
              <p:nvPr/>
            </p:nvSpPr>
            <p:spPr bwMode="auto">
              <a:xfrm>
                <a:off x="7108013" y="4861243"/>
                <a:ext cx="191605"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40" name="Rectangle 30">
                <a:extLst>
                  <a:ext uri="{FF2B5EF4-FFF2-40B4-BE49-F238E27FC236}">
                    <a16:creationId xmlns:a16="http://schemas.microsoft.com/office/drawing/2014/main" id="{AFF6830F-1C87-421A-B758-BA4F74C58542}"/>
                  </a:ext>
                </a:extLst>
              </p:cNvPr>
              <p:cNvSpPr>
                <a:spLocks noChangeArrowheads="1"/>
              </p:cNvSpPr>
              <p:nvPr/>
            </p:nvSpPr>
            <p:spPr bwMode="auto">
              <a:xfrm>
                <a:off x="6217054" y="4911723"/>
                <a:ext cx="30990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Guéra</a:t>
                </a:r>
              </a:p>
            </p:txBody>
          </p:sp>
          <p:sp>
            <p:nvSpPr>
              <p:cNvPr id="141" name="Rectangle 30">
                <a:extLst>
                  <a:ext uri="{FF2B5EF4-FFF2-40B4-BE49-F238E27FC236}">
                    <a16:creationId xmlns:a16="http://schemas.microsoft.com/office/drawing/2014/main" id="{0A5DB1A1-6465-4A64-8A44-325CB17B67DA}"/>
                  </a:ext>
                </a:extLst>
              </p:cNvPr>
              <p:cNvSpPr>
                <a:spLocks noChangeArrowheads="1"/>
              </p:cNvSpPr>
              <p:nvPr/>
            </p:nvSpPr>
            <p:spPr bwMode="auto">
              <a:xfrm>
                <a:off x="4437872" y="4681388"/>
                <a:ext cx="71589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42" name="Rectangle 30">
                <a:extLst>
                  <a:ext uri="{FF2B5EF4-FFF2-40B4-BE49-F238E27FC236}">
                    <a16:creationId xmlns:a16="http://schemas.microsoft.com/office/drawing/2014/main" id="{CC5D97D3-13CD-4B91-99CA-7B3C6D2BF696}"/>
                  </a:ext>
                </a:extLst>
              </p:cNvPr>
              <p:cNvSpPr>
                <a:spLocks noChangeArrowheads="1"/>
              </p:cNvSpPr>
              <p:nvPr/>
            </p:nvSpPr>
            <p:spPr bwMode="auto">
              <a:xfrm>
                <a:off x="6378633" y="4210917"/>
                <a:ext cx="3722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43" name="Rectangle 30">
                <a:extLst>
                  <a:ext uri="{FF2B5EF4-FFF2-40B4-BE49-F238E27FC236}">
                    <a16:creationId xmlns:a16="http://schemas.microsoft.com/office/drawing/2014/main" id="{89AE5F94-F55F-4AA5-9D08-00D67A5BBA8E}"/>
                  </a:ext>
                </a:extLst>
              </p:cNvPr>
              <p:cNvSpPr>
                <a:spLocks noChangeArrowheads="1"/>
              </p:cNvSpPr>
              <p:nvPr/>
            </p:nvSpPr>
            <p:spPr bwMode="auto">
              <a:xfrm>
                <a:off x="7085949" y="4458208"/>
                <a:ext cx="428196"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44" name="Rectangle 30">
                <a:extLst>
                  <a:ext uri="{FF2B5EF4-FFF2-40B4-BE49-F238E27FC236}">
                    <a16:creationId xmlns:a16="http://schemas.microsoft.com/office/drawing/2014/main" id="{293A9384-833A-4BBE-A57A-BF2FFBD6D4A8}"/>
                  </a:ext>
                </a:extLst>
              </p:cNvPr>
              <p:cNvSpPr>
                <a:spLocks noChangeArrowheads="1"/>
              </p:cNvSpPr>
              <p:nvPr/>
            </p:nvSpPr>
            <p:spPr bwMode="auto">
              <a:xfrm>
                <a:off x="5742182" y="3977875"/>
                <a:ext cx="393207"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45" name="Rectangle 30">
                <a:extLst>
                  <a:ext uri="{FF2B5EF4-FFF2-40B4-BE49-F238E27FC236}">
                    <a16:creationId xmlns:a16="http://schemas.microsoft.com/office/drawing/2014/main" id="{CAC5E22B-26BE-4ED0-81D2-E01D6B6DB4D4}"/>
                  </a:ext>
                </a:extLst>
              </p:cNvPr>
              <p:cNvSpPr>
                <a:spLocks noChangeArrowheads="1"/>
              </p:cNvSpPr>
              <p:nvPr/>
            </p:nvSpPr>
            <p:spPr bwMode="auto">
              <a:xfrm>
                <a:off x="5110445" y="3897024"/>
                <a:ext cx="356553"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46" name="Rectangle 30">
                <a:extLst>
                  <a:ext uri="{FF2B5EF4-FFF2-40B4-BE49-F238E27FC236}">
                    <a16:creationId xmlns:a16="http://schemas.microsoft.com/office/drawing/2014/main" id="{207755B4-DBF5-43D0-ADB9-F5CF5CE57B58}"/>
                  </a:ext>
                </a:extLst>
              </p:cNvPr>
              <p:cNvSpPr>
                <a:spLocks noChangeArrowheads="1"/>
              </p:cNvSpPr>
              <p:nvPr/>
            </p:nvSpPr>
            <p:spPr bwMode="auto">
              <a:xfrm>
                <a:off x="4994769" y="4453723"/>
                <a:ext cx="184940"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Lac</a:t>
                </a:r>
              </a:p>
            </p:txBody>
          </p:sp>
          <p:sp>
            <p:nvSpPr>
              <p:cNvPr id="147" name="Rectangle 30">
                <a:extLst>
                  <a:ext uri="{FF2B5EF4-FFF2-40B4-BE49-F238E27FC236}">
                    <a16:creationId xmlns:a16="http://schemas.microsoft.com/office/drawing/2014/main" id="{3EB64FA8-6963-4F1F-A892-B74C6F3917B1}"/>
                  </a:ext>
                </a:extLst>
              </p:cNvPr>
              <p:cNvSpPr>
                <a:spLocks noChangeArrowheads="1"/>
              </p:cNvSpPr>
              <p:nvPr/>
            </p:nvSpPr>
            <p:spPr bwMode="auto">
              <a:xfrm>
                <a:off x="7196060" y="4021719"/>
                <a:ext cx="481511"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48" name="Rectangle 30">
                <a:extLst>
                  <a:ext uri="{FF2B5EF4-FFF2-40B4-BE49-F238E27FC236}">
                    <a16:creationId xmlns:a16="http://schemas.microsoft.com/office/drawing/2014/main" id="{A97C1C01-4B73-4491-BF3A-DED6175EB96B}"/>
                  </a:ext>
                </a:extLst>
              </p:cNvPr>
              <p:cNvSpPr>
                <a:spLocks noChangeArrowheads="1"/>
              </p:cNvSpPr>
              <p:nvPr/>
            </p:nvSpPr>
            <p:spPr bwMode="auto">
              <a:xfrm>
                <a:off x="7259784" y="3019460"/>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Ennedi</a:t>
                </a:r>
                <a:r>
                  <a:rPr lang="en-US" altLang="en-US" sz="800" b="1" dirty="0">
                    <a:solidFill>
                      <a:schemeClr val="bg1"/>
                    </a:solidFill>
                    <a:latin typeface="+mj-lt"/>
                  </a:rPr>
                  <a:t>-</a:t>
                </a:r>
              </a:p>
              <a:p>
                <a:pPr algn="ctr"/>
                <a:r>
                  <a:rPr lang="en-US" altLang="en-US" sz="800" b="1" dirty="0">
                    <a:solidFill>
                      <a:schemeClr val="bg1"/>
                    </a:solidFill>
                    <a:latin typeface="+mj-lt"/>
                  </a:rPr>
                  <a:t>Ouest</a:t>
                </a:r>
              </a:p>
            </p:txBody>
          </p:sp>
          <p:sp>
            <p:nvSpPr>
              <p:cNvPr id="149" name="Rectangle 30">
                <a:extLst>
                  <a:ext uri="{FF2B5EF4-FFF2-40B4-BE49-F238E27FC236}">
                    <a16:creationId xmlns:a16="http://schemas.microsoft.com/office/drawing/2014/main" id="{85155F50-C029-4514-AF48-C621CB8FEFD7}"/>
                  </a:ext>
                </a:extLst>
              </p:cNvPr>
              <p:cNvSpPr>
                <a:spLocks noChangeArrowheads="1"/>
              </p:cNvSpPr>
              <p:nvPr/>
            </p:nvSpPr>
            <p:spPr bwMode="auto">
              <a:xfrm>
                <a:off x="6260232" y="2660312"/>
                <a:ext cx="373214"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50" name="Rectangle 30">
                <a:extLst>
                  <a:ext uri="{FF2B5EF4-FFF2-40B4-BE49-F238E27FC236}">
                    <a16:creationId xmlns:a16="http://schemas.microsoft.com/office/drawing/2014/main" id="{541E8B4E-C203-4513-9D93-4F4DEA5E0A70}"/>
                  </a:ext>
                </a:extLst>
              </p:cNvPr>
              <p:cNvSpPr>
                <a:spLocks noChangeArrowheads="1"/>
              </p:cNvSpPr>
              <p:nvPr/>
            </p:nvSpPr>
            <p:spPr bwMode="auto">
              <a:xfrm>
                <a:off x="5872165" y="1861394"/>
                <a:ext cx="344889" cy="13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51" name="Rectangle 30">
                <a:extLst>
                  <a:ext uri="{FF2B5EF4-FFF2-40B4-BE49-F238E27FC236}">
                    <a16:creationId xmlns:a16="http://schemas.microsoft.com/office/drawing/2014/main" id="{C18ACFFE-0A59-4E68-BCF9-CD99B59C4F19}"/>
                  </a:ext>
                </a:extLst>
              </p:cNvPr>
              <p:cNvSpPr>
                <a:spLocks noChangeArrowheads="1"/>
              </p:cNvSpPr>
              <p:nvPr/>
            </p:nvSpPr>
            <p:spPr bwMode="auto">
              <a:xfrm>
                <a:off x="5376700" y="6171829"/>
                <a:ext cx="75565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52" name="Rectangle 30">
                <a:extLst>
                  <a:ext uri="{FF2B5EF4-FFF2-40B4-BE49-F238E27FC236}">
                    <a16:creationId xmlns:a16="http://schemas.microsoft.com/office/drawing/2014/main" id="{EF8DBB52-5373-462B-84AC-9F631EE4CA48}"/>
                  </a:ext>
                </a:extLst>
              </p:cNvPr>
              <p:cNvSpPr>
                <a:spLocks noChangeArrowheads="1"/>
              </p:cNvSpPr>
              <p:nvPr/>
            </p:nvSpPr>
            <p:spPr bwMode="auto">
              <a:xfrm>
                <a:off x="7762370" y="2673899"/>
                <a:ext cx="391540" cy="27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a:solidFill>
                      <a:schemeClr val="bg1"/>
                    </a:solidFill>
                    <a:latin typeface="+mj-lt"/>
                  </a:rPr>
                  <a:t>Ennedi-</a:t>
                </a:r>
              </a:p>
              <a:p>
                <a:pPr algn="ctr"/>
                <a:r>
                  <a:rPr lang="en-US" altLang="en-US" sz="800" b="1">
                    <a:solidFill>
                      <a:schemeClr val="bg1"/>
                    </a:solidFill>
                    <a:latin typeface="+mj-lt"/>
                  </a:rPr>
                  <a:t>Est</a:t>
                </a:r>
              </a:p>
            </p:txBody>
          </p:sp>
        </p:grpSp>
        <p:cxnSp>
          <p:nvCxnSpPr>
            <p:cNvPr id="124" name="Straight Connector 123">
              <a:extLst>
                <a:ext uri="{FF2B5EF4-FFF2-40B4-BE49-F238E27FC236}">
                  <a16:creationId xmlns:a16="http://schemas.microsoft.com/office/drawing/2014/main" id="{519CB1F0-A9AA-410F-B18D-E3BE18169BAA}"/>
                </a:ext>
              </a:extLst>
            </p:cNvPr>
            <p:cNvCxnSpPr/>
            <p:nvPr/>
          </p:nvCxnSpPr>
          <p:spPr>
            <a:xfrm>
              <a:off x="2458221" y="5815812"/>
              <a:ext cx="361323" cy="331570"/>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85F83280-01D4-4478-8F88-AF033B6CF7C7}"/>
                </a:ext>
              </a:extLst>
            </p:cNvPr>
            <p:cNvCxnSpPr>
              <a:cxnSpLocks/>
            </p:cNvCxnSpPr>
            <p:nvPr/>
          </p:nvCxnSpPr>
          <p:spPr>
            <a:xfrm flipV="1">
              <a:off x="1297753" y="4589667"/>
              <a:ext cx="558262" cy="10409"/>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BC15AE36-B3CA-4895-AC39-04E976EC1CBF}"/>
                </a:ext>
              </a:extLst>
            </p:cNvPr>
            <p:cNvCxnSpPr>
              <a:cxnSpLocks/>
              <a:endCxn id="163" idx="27"/>
            </p:cNvCxnSpPr>
            <p:nvPr/>
          </p:nvCxnSpPr>
          <p:spPr>
            <a:xfrm flipV="1">
              <a:off x="1601752" y="5858763"/>
              <a:ext cx="173431" cy="75725"/>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19ED7E1F-39BC-4360-B249-6B6BE31EF3AC}"/>
                </a:ext>
              </a:extLst>
            </p:cNvPr>
            <p:cNvCxnSpPr/>
            <p:nvPr/>
          </p:nvCxnSpPr>
          <p:spPr>
            <a:xfrm>
              <a:off x="2173368" y="5571028"/>
              <a:ext cx="472206" cy="712098"/>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B0FB50C2-58EE-4550-8480-30E775492064}"/>
                </a:ext>
              </a:extLst>
            </p:cNvPr>
            <p:cNvCxnSpPr/>
            <p:nvPr/>
          </p:nvCxnSpPr>
          <p:spPr>
            <a:xfrm>
              <a:off x="1401016" y="5052531"/>
              <a:ext cx="422500" cy="180251"/>
            </a:xfrm>
            <a:prstGeom prst="line">
              <a:avLst/>
            </a:prstGeom>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81" name="Rectangle 80">
            <a:extLst>
              <a:ext uri="{FF2B5EF4-FFF2-40B4-BE49-F238E27FC236}">
                <a16:creationId xmlns:a16="http://schemas.microsoft.com/office/drawing/2014/main" id="{A7B28676-D4A1-4FF7-A63F-12F00468560D}"/>
              </a:ext>
            </a:extLst>
          </p:cNvPr>
          <p:cNvSpPr/>
          <p:nvPr/>
        </p:nvSpPr>
        <p:spPr>
          <a:xfrm>
            <a:off x="5411721" y="5204914"/>
            <a:ext cx="257015" cy="130578"/>
          </a:xfrm>
          <a:prstGeom prst="rect">
            <a:avLst/>
          </a:prstGeom>
          <a:solidFill>
            <a:srgbClr val="A28CE8"/>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82" name="Rectangle 81">
            <a:extLst>
              <a:ext uri="{FF2B5EF4-FFF2-40B4-BE49-F238E27FC236}">
                <a16:creationId xmlns:a16="http://schemas.microsoft.com/office/drawing/2014/main" id="{15545B65-CC1A-4AF7-8170-DA485134BF2C}"/>
              </a:ext>
            </a:extLst>
          </p:cNvPr>
          <p:cNvSpPr/>
          <p:nvPr/>
        </p:nvSpPr>
        <p:spPr>
          <a:xfrm>
            <a:off x="5408383" y="5383208"/>
            <a:ext cx="257015" cy="130578"/>
          </a:xfrm>
          <a:prstGeom prst="rect">
            <a:avLst/>
          </a:prstGeom>
          <a:solidFill>
            <a:srgbClr val="6F4DDB"/>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83" name="Rectangle 82">
            <a:extLst>
              <a:ext uri="{FF2B5EF4-FFF2-40B4-BE49-F238E27FC236}">
                <a16:creationId xmlns:a16="http://schemas.microsoft.com/office/drawing/2014/main" id="{806319D6-F10B-41BF-93DE-C91DDCDED351}"/>
              </a:ext>
            </a:extLst>
          </p:cNvPr>
          <p:cNvSpPr/>
          <p:nvPr/>
        </p:nvSpPr>
        <p:spPr>
          <a:xfrm>
            <a:off x="5415695" y="5552575"/>
            <a:ext cx="257015" cy="130578"/>
          </a:xfrm>
          <a:prstGeom prst="rect">
            <a:avLst/>
          </a:prstGeom>
          <a:solidFill>
            <a:srgbClr val="4825B9"/>
          </a:solidFill>
          <a:ln w="9525">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lang="en-GB" sz="1000" dirty="0">
              <a:solidFill>
                <a:srgbClr val="000000"/>
              </a:solidFill>
              <a:latin typeface="Arial" panose="020B0604020202020204" pitchFamily="34" charset="0"/>
              <a:cs typeface="Arial" pitchFamily="34" charset="0"/>
            </a:endParaRPr>
          </a:p>
        </p:txBody>
      </p:sp>
      <p:sp>
        <p:nvSpPr>
          <p:cNvPr id="177" name="Callout: Line 176">
            <a:extLst>
              <a:ext uri="{FF2B5EF4-FFF2-40B4-BE49-F238E27FC236}">
                <a16:creationId xmlns:a16="http://schemas.microsoft.com/office/drawing/2014/main" id="{76EDBCD3-0A5F-4680-B5AD-1430A31F88F2}"/>
              </a:ext>
            </a:extLst>
          </p:cNvPr>
          <p:cNvSpPr/>
          <p:nvPr/>
        </p:nvSpPr>
        <p:spPr>
          <a:xfrm>
            <a:off x="1590036" y="2878569"/>
            <a:ext cx="554250" cy="728685"/>
          </a:xfrm>
          <a:prstGeom prst="borderCallout1">
            <a:avLst>
              <a:gd name="adj1" fmla="val 79841"/>
              <a:gd name="adj2" fmla="val 98402"/>
              <a:gd name="adj3" fmla="val 143592"/>
              <a:gd name="adj4" fmla="val 19861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Oxfam</a:t>
            </a:r>
          </a:p>
          <a:p>
            <a:r>
              <a:rPr lang="fr-FR" sz="900" b="1" dirty="0">
                <a:solidFill>
                  <a:srgbClr val="FF0000"/>
                </a:solidFill>
                <a:latin typeface="Arial" pitchFamily="34" charset="0"/>
                <a:cs typeface="Arial" pitchFamily="34" charset="0"/>
              </a:rPr>
              <a:t>ACF</a:t>
            </a:r>
          </a:p>
          <a:p>
            <a:r>
              <a:rPr lang="fr-FR" sz="900" b="1" dirty="0">
                <a:solidFill>
                  <a:srgbClr val="FF0000"/>
                </a:solidFill>
                <a:latin typeface="Arial" pitchFamily="34" charset="0"/>
                <a:cs typeface="Arial" pitchFamily="34" charset="0"/>
              </a:rPr>
              <a:t>Al-</a:t>
            </a:r>
            <a:r>
              <a:rPr lang="fr-FR" sz="900" b="1" dirty="0" err="1">
                <a:solidFill>
                  <a:srgbClr val="FF0000"/>
                </a:solidFill>
                <a:latin typeface="Arial" pitchFamily="34" charset="0"/>
                <a:cs typeface="Arial" pitchFamily="34" charset="0"/>
              </a:rPr>
              <a:t>Bir</a:t>
            </a:r>
            <a:endParaRPr lang="fr-FR" sz="900" b="1" dirty="0">
              <a:solidFill>
                <a:srgbClr val="FF0000"/>
              </a:solidFill>
              <a:latin typeface="Arial" pitchFamily="34" charset="0"/>
              <a:cs typeface="Arial" pitchFamily="34" charset="0"/>
            </a:endParaRPr>
          </a:p>
          <a:p>
            <a:r>
              <a:rPr lang="fr-FR" sz="900" b="1" dirty="0">
                <a:solidFill>
                  <a:srgbClr val="FF0000"/>
                </a:solidFill>
                <a:latin typeface="Arial" pitchFamily="34" charset="0"/>
                <a:cs typeface="Arial" pitchFamily="34" charset="0"/>
              </a:rPr>
              <a:t>AIDER</a:t>
            </a:r>
          </a:p>
          <a:p>
            <a:r>
              <a:rPr lang="fr-FR" sz="900" b="1" dirty="0">
                <a:solidFill>
                  <a:srgbClr val="7030A0"/>
                </a:solidFill>
                <a:latin typeface="Arial" pitchFamily="34" charset="0"/>
                <a:cs typeface="Arial" pitchFamily="34" charset="0"/>
              </a:rPr>
              <a:t>PAM</a:t>
            </a:r>
          </a:p>
        </p:txBody>
      </p:sp>
      <p:sp>
        <p:nvSpPr>
          <p:cNvPr id="178" name="Callout: Line 177">
            <a:extLst>
              <a:ext uri="{FF2B5EF4-FFF2-40B4-BE49-F238E27FC236}">
                <a16:creationId xmlns:a16="http://schemas.microsoft.com/office/drawing/2014/main" id="{6019A4E7-4A29-4C5F-8971-14DA99D59388}"/>
              </a:ext>
            </a:extLst>
          </p:cNvPr>
          <p:cNvSpPr/>
          <p:nvPr/>
        </p:nvSpPr>
        <p:spPr>
          <a:xfrm>
            <a:off x="4815921" y="1763399"/>
            <a:ext cx="2587236" cy="1018141"/>
          </a:xfrm>
          <a:prstGeom prst="borderCallout1">
            <a:avLst>
              <a:gd name="adj1" fmla="val 39183"/>
              <a:gd name="adj2" fmla="val 563"/>
              <a:gd name="adj3" fmla="val 223982"/>
              <a:gd name="adj4" fmla="val -5209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ADEDD</a:t>
            </a:r>
          </a:p>
          <a:p>
            <a:r>
              <a:rPr lang="fr-FR" sz="900" b="1" dirty="0">
                <a:solidFill>
                  <a:srgbClr val="FF0000"/>
                </a:solidFill>
                <a:latin typeface="Arial" pitchFamily="34" charset="0"/>
                <a:cs typeface="Arial" pitchFamily="34" charset="0"/>
              </a:rPr>
              <a:t>ACTED</a:t>
            </a:r>
          </a:p>
          <a:p>
            <a:r>
              <a:rPr lang="fr-FR" sz="900" b="1" dirty="0">
                <a:solidFill>
                  <a:srgbClr val="FF0000"/>
                </a:solidFill>
                <a:latin typeface="Arial" pitchFamily="34" charset="0"/>
                <a:cs typeface="Arial" pitchFamily="34" charset="0"/>
              </a:rPr>
              <a:t>Association pour le Développement Rural du </a:t>
            </a:r>
            <a:r>
              <a:rPr lang="fr-FR" sz="900" b="1" dirty="0" err="1">
                <a:solidFill>
                  <a:srgbClr val="FF0000"/>
                </a:solidFill>
                <a:latin typeface="Arial" pitchFamily="34" charset="0"/>
                <a:cs typeface="Arial" pitchFamily="34" charset="0"/>
              </a:rPr>
              <a:t>Batha</a:t>
            </a:r>
            <a:endParaRPr lang="fr-FR" sz="900" b="1" dirty="0">
              <a:solidFill>
                <a:srgbClr val="FF0000"/>
              </a:solidFill>
              <a:latin typeface="Arial" pitchFamily="34" charset="0"/>
              <a:cs typeface="Arial" pitchFamily="34" charset="0"/>
            </a:endParaRPr>
          </a:p>
          <a:p>
            <a:r>
              <a:rPr lang="fr-FR" sz="900" b="1" dirty="0">
                <a:solidFill>
                  <a:srgbClr val="FF0000"/>
                </a:solidFill>
                <a:latin typeface="Arial" pitchFamily="34" charset="0"/>
                <a:cs typeface="Arial" pitchFamily="34" charset="0"/>
              </a:rPr>
              <a:t>Solidarité Internationale</a:t>
            </a:r>
          </a:p>
          <a:p>
            <a:r>
              <a:rPr lang="fr-FR" sz="900" b="1" dirty="0" err="1">
                <a:solidFill>
                  <a:srgbClr val="FF0000"/>
                </a:solidFill>
                <a:latin typeface="Arial" pitchFamily="34" charset="0"/>
                <a:cs typeface="Arial" pitchFamily="34" charset="0"/>
              </a:rPr>
              <a:t>WorldVision</a:t>
            </a:r>
            <a:endParaRPr lang="fr-FR" sz="900" b="1" dirty="0">
              <a:solidFill>
                <a:srgbClr val="FF0000"/>
              </a:solidFill>
              <a:latin typeface="Arial" pitchFamily="34" charset="0"/>
              <a:cs typeface="Arial" pitchFamily="34" charset="0"/>
            </a:endParaRPr>
          </a:p>
          <a:p>
            <a:r>
              <a:rPr lang="fr-FR" sz="900" b="1" dirty="0">
                <a:solidFill>
                  <a:srgbClr val="7030A0"/>
                </a:solidFill>
                <a:latin typeface="Arial" pitchFamily="34" charset="0"/>
                <a:cs typeface="Arial" pitchFamily="34" charset="0"/>
              </a:rPr>
              <a:t>PAM</a:t>
            </a:r>
          </a:p>
        </p:txBody>
      </p:sp>
      <p:sp>
        <p:nvSpPr>
          <p:cNvPr id="179" name="Callout: Line 178">
            <a:extLst>
              <a:ext uri="{FF2B5EF4-FFF2-40B4-BE49-F238E27FC236}">
                <a16:creationId xmlns:a16="http://schemas.microsoft.com/office/drawing/2014/main" id="{C1CF6CAA-6D0D-4759-8EEB-2569D3691852}"/>
              </a:ext>
            </a:extLst>
          </p:cNvPr>
          <p:cNvSpPr/>
          <p:nvPr/>
        </p:nvSpPr>
        <p:spPr>
          <a:xfrm>
            <a:off x="561972" y="4467131"/>
            <a:ext cx="597563" cy="728685"/>
          </a:xfrm>
          <a:prstGeom prst="borderCallout1">
            <a:avLst>
              <a:gd name="adj1" fmla="val 78622"/>
              <a:gd name="adj2" fmla="val 106950"/>
              <a:gd name="adj3" fmla="val 91314"/>
              <a:gd name="adj4" fmla="val 27545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 </a:t>
            </a:r>
          </a:p>
          <a:p>
            <a:r>
              <a:rPr lang="fr-FR" sz="900" b="1" dirty="0">
                <a:solidFill>
                  <a:srgbClr val="0070C0"/>
                </a:solidFill>
                <a:latin typeface="Arial" pitchFamily="34" charset="0"/>
                <a:cs typeface="Arial" pitchFamily="34" charset="0"/>
              </a:rPr>
              <a:t> </a:t>
            </a:r>
          </a:p>
          <a:p>
            <a:r>
              <a:rPr lang="fr-FR" sz="900" b="1" dirty="0">
                <a:solidFill>
                  <a:srgbClr val="7030A0"/>
                </a:solidFill>
                <a:latin typeface="Arial" pitchFamily="34" charset="0"/>
                <a:cs typeface="Arial" pitchFamily="34" charset="0"/>
              </a:rPr>
              <a:t>Care</a:t>
            </a:r>
          </a:p>
          <a:p>
            <a:r>
              <a:rPr lang="fr-FR" sz="900" b="1" dirty="0">
                <a:solidFill>
                  <a:srgbClr val="7030A0"/>
                </a:solidFill>
                <a:latin typeface="Arial" pitchFamily="34" charset="0"/>
                <a:cs typeface="Arial" pitchFamily="34" charset="0"/>
              </a:rPr>
              <a:t>FAO</a:t>
            </a:r>
          </a:p>
        </p:txBody>
      </p:sp>
      <p:sp>
        <p:nvSpPr>
          <p:cNvPr id="180" name="Callout: Line 179">
            <a:extLst>
              <a:ext uri="{FF2B5EF4-FFF2-40B4-BE49-F238E27FC236}">
                <a16:creationId xmlns:a16="http://schemas.microsoft.com/office/drawing/2014/main" id="{1BFE850C-4522-488A-8BAF-499EF7E6D5BE}"/>
              </a:ext>
            </a:extLst>
          </p:cNvPr>
          <p:cNvSpPr/>
          <p:nvPr/>
        </p:nvSpPr>
        <p:spPr>
          <a:xfrm>
            <a:off x="2774449" y="5152615"/>
            <a:ext cx="710211" cy="283529"/>
          </a:xfrm>
          <a:prstGeom prst="borderCallout1">
            <a:avLst>
              <a:gd name="adj1" fmla="val 55915"/>
              <a:gd name="adj2" fmla="val 99663"/>
              <a:gd name="adj3" fmla="val 61112"/>
              <a:gd name="adj4" fmla="val 9859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ASRADD</a:t>
            </a:r>
          </a:p>
          <a:p>
            <a:r>
              <a:rPr lang="fr-FR" sz="900" b="1" dirty="0">
                <a:solidFill>
                  <a:srgbClr val="FF0000"/>
                </a:solidFill>
                <a:latin typeface="Arial" pitchFamily="34" charset="0"/>
                <a:cs typeface="Arial" pitchFamily="34" charset="0"/>
              </a:rPr>
              <a:t>MSP</a:t>
            </a:r>
            <a:endParaRPr lang="fr-FR" sz="900" b="1" dirty="0">
              <a:solidFill>
                <a:srgbClr val="7030A0"/>
              </a:solidFill>
              <a:latin typeface="Arial" pitchFamily="34" charset="0"/>
              <a:cs typeface="Arial" pitchFamily="34" charset="0"/>
            </a:endParaRPr>
          </a:p>
        </p:txBody>
      </p:sp>
      <p:sp>
        <p:nvSpPr>
          <p:cNvPr id="182" name="Callout: Line 181">
            <a:extLst>
              <a:ext uri="{FF2B5EF4-FFF2-40B4-BE49-F238E27FC236}">
                <a16:creationId xmlns:a16="http://schemas.microsoft.com/office/drawing/2014/main" id="{CBFC5AFF-89D7-47A3-9533-41B570A9AAE8}"/>
              </a:ext>
            </a:extLst>
          </p:cNvPr>
          <p:cNvSpPr/>
          <p:nvPr/>
        </p:nvSpPr>
        <p:spPr>
          <a:xfrm>
            <a:off x="148641" y="2974859"/>
            <a:ext cx="1041632" cy="1410451"/>
          </a:xfrm>
          <a:prstGeom prst="borderCallout1">
            <a:avLst>
              <a:gd name="adj1" fmla="val 70427"/>
              <a:gd name="adj2" fmla="val 100498"/>
              <a:gd name="adj3" fmla="val 111202"/>
              <a:gd name="adj4" fmla="val 14324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ASRADD</a:t>
            </a:r>
          </a:p>
          <a:p>
            <a:r>
              <a:rPr lang="fr-FR" sz="900" b="1" dirty="0">
                <a:solidFill>
                  <a:srgbClr val="FF0000"/>
                </a:solidFill>
                <a:latin typeface="Arial" pitchFamily="34" charset="0"/>
                <a:cs typeface="Arial" pitchFamily="34" charset="0"/>
              </a:rPr>
              <a:t>Care</a:t>
            </a:r>
          </a:p>
          <a:p>
            <a:r>
              <a:rPr lang="fr-FR" sz="900" b="1" dirty="0" err="1">
                <a:solidFill>
                  <a:srgbClr val="FF0000"/>
                </a:solidFill>
                <a:latin typeface="Arial" pitchFamily="34" charset="0"/>
                <a:cs typeface="Arial" pitchFamily="34" charset="0"/>
              </a:rPr>
              <a:t>Concern</a:t>
            </a:r>
            <a:r>
              <a:rPr lang="fr-FR" sz="900" b="1" dirty="0">
                <a:solidFill>
                  <a:srgbClr val="FF0000"/>
                </a:solidFill>
                <a:latin typeface="Arial" pitchFamily="34" charset="0"/>
                <a:cs typeface="Arial" pitchFamily="34" charset="0"/>
              </a:rPr>
              <a:t> WW</a:t>
            </a:r>
          </a:p>
          <a:p>
            <a:r>
              <a:rPr lang="fr-FR" sz="900" b="1" dirty="0">
                <a:solidFill>
                  <a:srgbClr val="FF0000"/>
                </a:solidFill>
                <a:latin typeface="Arial" pitchFamily="34" charset="0"/>
                <a:cs typeface="Arial" pitchFamily="34" charset="0"/>
              </a:rPr>
              <a:t>IMC</a:t>
            </a:r>
          </a:p>
          <a:p>
            <a:r>
              <a:rPr lang="fr-FR" sz="900" b="1" dirty="0">
                <a:solidFill>
                  <a:srgbClr val="FF0000"/>
                </a:solidFill>
                <a:latin typeface="Arial" pitchFamily="34" charset="0"/>
                <a:cs typeface="Arial" pitchFamily="34" charset="0"/>
              </a:rPr>
              <a:t>ACTED</a:t>
            </a:r>
          </a:p>
          <a:p>
            <a:r>
              <a:rPr lang="fr-FR" sz="900" b="1" dirty="0">
                <a:solidFill>
                  <a:srgbClr val="FF0000"/>
                </a:solidFill>
                <a:latin typeface="Arial" pitchFamily="34" charset="0"/>
                <a:cs typeface="Arial" pitchFamily="34" charset="0"/>
              </a:rPr>
              <a:t>BCI</a:t>
            </a:r>
          </a:p>
          <a:p>
            <a:r>
              <a:rPr lang="fr-FR" sz="900" b="1" dirty="0" err="1">
                <a:solidFill>
                  <a:srgbClr val="0070C0"/>
                </a:solidFill>
                <a:latin typeface="Arial" pitchFamily="34" charset="0"/>
                <a:cs typeface="Arial" pitchFamily="34" charset="0"/>
              </a:rPr>
              <a:t>Concern</a:t>
            </a:r>
            <a:r>
              <a:rPr lang="fr-FR" sz="900" b="1" dirty="0">
                <a:solidFill>
                  <a:srgbClr val="0070C0"/>
                </a:solidFill>
                <a:latin typeface="Arial" pitchFamily="34" charset="0"/>
                <a:cs typeface="Arial" pitchFamily="34" charset="0"/>
              </a:rPr>
              <a:t> WW</a:t>
            </a:r>
          </a:p>
          <a:p>
            <a:r>
              <a:rPr lang="fr-FR" sz="900" b="1" dirty="0">
                <a:solidFill>
                  <a:srgbClr val="7030A0"/>
                </a:solidFill>
                <a:latin typeface="Arial" pitchFamily="34" charset="0"/>
                <a:cs typeface="Arial" pitchFamily="34" charset="0"/>
              </a:rPr>
              <a:t>PAM</a:t>
            </a:r>
          </a:p>
          <a:p>
            <a:r>
              <a:rPr lang="fr-FR" sz="900" b="1" dirty="0">
                <a:solidFill>
                  <a:srgbClr val="7030A0"/>
                </a:solidFill>
                <a:latin typeface="Arial" pitchFamily="34" charset="0"/>
                <a:cs typeface="Arial" pitchFamily="34" charset="0"/>
              </a:rPr>
              <a:t>BMZ</a:t>
            </a:r>
          </a:p>
          <a:p>
            <a:r>
              <a:rPr lang="fr-FR" sz="900" b="1" dirty="0">
                <a:solidFill>
                  <a:srgbClr val="7030A0"/>
                </a:solidFill>
                <a:latin typeface="Arial" pitchFamily="34" charset="0"/>
                <a:cs typeface="Arial" pitchFamily="34" charset="0"/>
              </a:rPr>
              <a:t>Irlande</a:t>
            </a:r>
          </a:p>
        </p:txBody>
      </p:sp>
      <p:sp>
        <p:nvSpPr>
          <p:cNvPr id="183" name="Callout: Line 182">
            <a:extLst>
              <a:ext uri="{FF2B5EF4-FFF2-40B4-BE49-F238E27FC236}">
                <a16:creationId xmlns:a16="http://schemas.microsoft.com/office/drawing/2014/main" id="{E9E79B65-E422-4F2E-A714-2DB39EC307B8}"/>
              </a:ext>
            </a:extLst>
          </p:cNvPr>
          <p:cNvSpPr/>
          <p:nvPr/>
        </p:nvSpPr>
        <p:spPr>
          <a:xfrm>
            <a:off x="566083" y="4467131"/>
            <a:ext cx="597563" cy="728685"/>
          </a:xfrm>
          <a:prstGeom prst="borderCallout1">
            <a:avLst>
              <a:gd name="adj1" fmla="val 75037"/>
              <a:gd name="adj2" fmla="val 96748"/>
              <a:gd name="adj3" fmla="val 207051"/>
              <a:gd name="adj4" fmla="val 30500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 </a:t>
            </a:r>
          </a:p>
          <a:p>
            <a:r>
              <a:rPr lang="fr-FR" sz="900" b="1" dirty="0">
                <a:solidFill>
                  <a:srgbClr val="0070C0"/>
                </a:solidFill>
                <a:latin typeface="Arial" pitchFamily="34" charset="0"/>
                <a:cs typeface="Arial" pitchFamily="34" charset="0"/>
              </a:rPr>
              <a:t> </a:t>
            </a:r>
          </a:p>
          <a:p>
            <a:r>
              <a:rPr lang="fr-FR" sz="900" b="1" dirty="0">
                <a:solidFill>
                  <a:srgbClr val="7030A0"/>
                </a:solidFill>
                <a:latin typeface="Arial" pitchFamily="34" charset="0"/>
                <a:cs typeface="Arial" pitchFamily="34" charset="0"/>
              </a:rPr>
              <a:t>Care</a:t>
            </a:r>
          </a:p>
          <a:p>
            <a:r>
              <a:rPr lang="fr-FR" sz="900" b="1" dirty="0">
                <a:solidFill>
                  <a:srgbClr val="7030A0"/>
                </a:solidFill>
                <a:latin typeface="Arial" pitchFamily="34" charset="0"/>
                <a:cs typeface="Arial" pitchFamily="34" charset="0"/>
              </a:rPr>
              <a:t>FAO</a:t>
            </a:r>
          </a:p>
        </p:txBody>
      </p:sp>
      <p:sp>
        <p:nvSpPr>
          <p:cNvPr id="184" name="Callout: Line 183">
            <a:extLst>
              <a:ext uri="{FF2B5EF4-FFF2-40B4-BE49-F238E27FC236}">
                <a16:creationId xmlns:a16="http://schemas.microsoft.com/office/drawing/2014/main" id="{A4BB154B-6D91-4BAB-A87F-2A78C22BA55C}"/>
              </a:ext>
            </a:extLst>
          </p:cNvPr>
          <p:cNvSpPr/>
          <p:nvPr/>
        </p:nvSpPr>
        <p:spPr>
          <a:xfrm>
            <a:off x="82552" y="5706879"/>
            <a:ext cx="855606" cy="1130257"/>
          </a:xfrm>
          <a:prstGeom prst="borderCallout1">
            <a:avLst>
              <a:gd name="adj1" fmla="val 90047"/>
              <a:gd name="adj2" fmla="val 99629"/>
              <a:gd name="adj3" fmla="val 58191"/>
              <a:gd name="adj4" fmla="val 263806"/>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ADES</a:t>
            </a:r>
          </a:p>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CSSI</a:t>
            </a:r>
          </a:p>
          <a:p>
            <a:r>
              <a:rPr lang="fr-FR" sz="900" b="1" dirty="0">
                <a:solidFill>
                  <a:srgbClr val="FF0000"/>
                </a:solidFill>
                <a:latin typeface="Arial" pitchFamily="34" charset="0"/>
                <a:cs typeface="Arial" pitchFamily="34" charset="0"/>
              </a:rPr>
              <a:t>Stop Palu </a:t>
            </a:r>
          </a:p>
          <a:p>
            <a:r>
              <a:rPr lang="fr-FR" sz="900" b="1" dirty="0" err="1">
                <a:solidFill>
                  <a:srgbClr val="FF0000"/>
                </a:solidFill>
                <a:latin typeface="Arial" pitchFamily="34" charset="0"/>
                <a:cs typeface="Arial" pitchFamily="34" charset="0"/>
              </a:rPr>
              <a:t>WorldVision</a:t>
            </a:r>
            <a:endParaRPr lang="fr-FR" sz="900" b="1" dirty="0">
              <a:solidFill>
                <a:srgbClr val="FF0000"/>
              </a:solidFill>
              <a:latin typeface="Arial" pitchFamily="34" charset="0"/>
              <a:cs typeface="Arial" pitchFamily="34" charset="0"/>
            </a:endParaRPr>
          </a:p>
          <a:p>
            <a:r>
              <a:rPr lang="fr-FR" sz="900" b="1" dirty="0">
                <a:solidFill>
                  <a:srgbClr val="7030A0"/>
                </a:solidFill>
                <a:latin typeface="Arial" pitchFamily="34" charset="0"/>
                <a:cs typeface="Arial" pitchFamily="34" charset="0"/>
              </a:rPr>
              <a:t>FAO</a:t>
            </a:r>
          </a:p>
          <a:p>
            <a:r>
              <a:rPr lang="fr-FR" sz="900" b="1" dirty="0">
                <a:solidFill>
                  <a:srgbClr val="7030A0"/>
                </a:solidFill>
                <a:latin typeface="Arial" pitchFamily="34" charset="0"/>
                <a:cs typeface="Arial" pitchFamily="34" charset="0"/>
              </a:rPr>
              <a:t>PAM</a:t>
            </a:r>
          </a:p>
        </p:txBody>
      </p:sp>
      <p:sp>
        <p:nvSpPr>
          <p:cNvPr id="185" name="Callout: Line 184">
            <a:extLst>
              <a:ext uri="{FF2B5EF4-FFF2-40B4-BE49-F238E27FC236}">
                <a16:creationId xmlns:a16="http://schemas.microsoft.com/office/drawing/2014/main" id="{C1C21FBC-75A7-4BAF-9F8D-51BB736836E0}"/>
              </a:ext>
            </a:extLst>
          </p:cNvPr>
          <p:cNvSpPr/>
          <p:nvPr/>
        </p:nvSpPr>
        <p:spPr>
          <a:xfrm>
            <a:off x="3792942" y="6173748"/>
            <a:ext cx="571080" cy="481186"/>
          </a:xfrm>
          <a:prstGeom prst="borderCallout1">
            <a:avLst>
              <a:gd name="adj1" fmla="val 42460"/>
              <a:gd name="adj2" fmla="val -3809"/>
              <a:gd name="adj3" fmla="val 34147"/>
              <a:gd name="adj4" fmla="val -14043"/>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0070C0"/>
                </a:solidFill>
                <a:latin typeface="Arial" pitchFamily="34" charset="0"/>
                <a:cs typeface="Arial" pitchFamily="34" charset="0"/>
              </a:rPr>
              <a:t>MSP</a:t>
            </a:r>
          </a:p>
          <a:p>
            <a:r>
              <a:rPr lang="fr-FR" sz="900" b="1" dirty="0">
                <a:solidFill>
                  <a:srgbClr val="7030A0"/>
                </a:solidFill>
                <a:latin typeface="Arial" pitchFamily="34" charset="0"/>
                <a:cs typeface="Arial" pitchFamily="34" charset="0"/>
              </a:rPr>
              <a:t>BPRM</a:t>
            </a:r>
          </a:p>
        </p:txBody>
      </p:sp>
      <p:sp>
        <p:nvSpPr>
          <p:cNvPr id="186" name="Callout: Line 185">
            <a:extLst>
              <a:ext uri="{FF2B5EF4-FFF2-40B4-BE49-F238E27FC236}">
                <a16:creationId xmlns:a16="http://schemas.microsoft.com/office/drawing/2014/main" id="{9433789C-ECF5-48D9-8F67-FEAE0566F194}"/>
              </a:ext>
            </a:extLst>
          </p:cNvPr>
          <p:cNvSpPr/>
          <p:nvPr/>
        </p:nvSpPr>
        <p:spPr>
          <a:xfrm>
            <a:off x="775783" y="5847959"/>
            <a:ext cx="676929" cy="308429"/>
          </a:xfrm>
          <a:prstGeom prst="borderCallout1">
            <a:avLst>
              <a:gd name="adj1" fmla="val -5540"/>
              <a:gd name="adj2" fmla="val 29640"/>
              <a:gd name="adj3" fmla="val -56206"/>
              <a:gd name="adj4" fmla="val 52854"/>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CELIAF</a:t>
            </a:r>
          </a:p>
          <a:p>
            <a:r>
              <a:rPr lang="fr-FR" sz="900" b="1" dirty="0">
                <a:solidFill>
                  <a:srgbClr val="7030A0"/>
                </a:solidFill>
                <a:latin typeface="Arial" pitchFamily="34" charset="0"/>
                <a:cs typeface="Arial" pitchFamily="34" charset="0"/>
              </a:rPr>
              <a:t>BMZ</a:t>
            </a:r>
          </a:p>
        </p:txBody>
      </p:sp>
      <p:sp>
        <p:nvSpPr>
          <p:cNvPr id="187" name="Callout: Line 186">
            <a:extLst>
              <a:ext uri="{FF2B5EF4-FFF2-40B4-BE49-F238E27FC236}">
                <a16:creationId xmlns:a16="http://schemas.microsoft.com/office/drawing/2014/main" id="{1B425F97-4CF8-41ED-A475-3F55E8119B2C}"/>
              </a:ext>
            </a:extLst>
          </p:cNvPr>
          <p:cNvSpPr/>
          <p:nvPr/>
        </p:nvSpPr>
        <p:spPr>
          <a:xfrm>
            <a:off x="4009799" y="5740257"/>
            <a:ext cx="676929" cy="308429"/>
          </a:xfrm>
          <a:prstGeom prst="borderCallout1">
            <a:avLst>
              <a:gd name="adj1" fmla="val 79166"/>
              <a:gd name="adj2" fmla="val 1337"/>
              <a:gd name="adj3" fmla="val 62382"/>
              <a:gd name="adj4" fmla="val -93805"/>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7030A0"/>
                </a:solidFill>
                <a:latin typeface="Arial" pitchFamily="34" charset="0"/>
                <a:cs typeface="Arial" pitchFamily="34" charset="0"/>
              </a:rPr>
              <a:t>BMZ</a:t>
            </a:r>
          </a:p>
        </p:txBody>
      </p:sp>
      <p:sp>
        <p:nvSpPr>
          <p:cNvPr id="188" name="Callout: Line 187">
            <a:extLst>
              <a:ext uri="{FF2B5EF4-FFF2-40B4-BE49-F238E27FC236}">
                <a16:creationId xmlns:a16="http://schemas.microsoft.com/office/drawing/2014/main" id="{E048020E-EAED-4EE0-8E6D-20FCF523DC27}"/>
              </a:ext>
            </a:extLst>
          </p:cNvPr>
          <p:cNvSpPr/>
          <p:nvPr/>
        </p:nvSpPr>
        <p:spPr>
          <a:xfrm>
            <a:off x="1736842" y="2066561"/>
            <a:ext cx="445864" cy="303870"/>
          </a:xfrm>
          <a:prstGeom prst="borderCallout1">
            <a:avLst>
              <a:gd name="adj1" fmla="val 40379"/>
              <a:gd name="adj2" fmla="val 563"/>
              <a:gd name="adj3" fmla="val 21303"/>
              <a:gd name="adj4" fmla="val -23800"/>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7030A0"/>
                </a:solidFill>
                <a:latin typeface="Arial" pitchFamily="34" charset="0"/>
                <a:cs typeface="Arial" pitchFamily="34" charset="0"/>
              </a:rPr>
              <a:t>FAO</a:t>
            </a:r>
          </a:p>
        </p:txBody>
      </p:sp>
      <p:sp>
        <p:nvSpPr>
          <p:cNvPr id="190" name="Callout: Line 189">
            <a:extLst>
              <a:ext uri="{FF2B5EF4-FFF2-40B4-BE49-F238E27FC236}">
                <a16:creationId xmlns:a16="http://schemas.microsoft.com/office/drawing/2014/main" id="{DFDE77BF-0C38-4C0E-A22E-43FBBA4D4C4D}"/>
              </a:ext>
            </a:extLst>
          </p:cNvPr>
          <p:cNvSpPr/>
          <p:nvPr/>
        </p:nvSpPr>
        <p:spPr>
          <a:xfrm>
            <a:off x="4438983" y="4716949"/>
            <a:ext cx="925260" cy="481194"/>
          </a:xfrm>
          <a:prstGeom prst="borderCallout1">
            <a:avLst>
              <a:gd name="adj1" fmla="val 80760"/>
              <a:gd name="adj2" fmla="val 563"/>
              <a:gd name="adj3" fmla="val 79161"/>
              <a:gd name="adj4" fmla="val -12171"/>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WCDO</a:t>
            </a:r>
          </a:p>
          <a:p>
            <a:r>
              <a:rPr lang="fr-FR" sz="900" b="1" dirty="0" err="1">
                <a:solidFill>
                  <a:srgbClr val="FF0000"/>
                </a:solidFill>
                <a:latin typeface="Arial" pitchFamily="34" charset="0"/>
                <a:cs typeface="Arial" pitchFamily="34" charset="0"/>
              </a:rPr>
              <a:t>Concern</a:t>
            </a:r>
            <a:r>
              <a:rPr lang="fr-FR" sz="900" b="1" dirty="0">
                <a:solidFill>
                  <a:srgbClr val="FF0000"/>
                </a:solidFill>
                <a:latin typeface="Arial" pitchFamily="34" charset="0"/>
                <a:cs typeface="Arial" pitchFamily="34" charset="0"/>
              </a:rPr>
              <a:t> WW</a:t>
            </a:r>
          </a:p>
          <a:p>
            <a:r>
              <a:rPr lang="fr-FR" sz="900" b="1" dirty="0">
                <a:solidFill>
                  <a:srgbClr val="6F4DDB"/>
                </a:solidFill>
                <a:latin typeface="Arial" pitchFamily="34" charset="0"/>
                <a:cs typeface="Arial" pitchFamily="34" charset="0"/>
              </a:rPr>
              <a:t>PAM</a:t>
            </a:r>
          </a:p>
        </p:txBody>
      </p:sp>
      <p:sp>
        <p:nvSpPr>
          <p:cNvPr id="191" name="Callout: Line 190">
            <a:extLst>
              <a:ext uri="{FF2B5EF4-FFF2-40B4-BE49-F238E27FC236}">
                <a16:creationId xmlns:a16="http://schemas.microsoft.com/office/drawing/2014/main" id="{4BF55E9A-AA14-46EE-8247-938CC0725C78}"/>
              </a:ext>
            </a:extLst>
          </p:cNvPr>
          <p:cNvSpPr/>
          <p:nvPr/>
        </p:nvSpPr>
        <p:spPr>
          <a:xfrm>
            <a:off x="558435" y="4459169"/>
            <a:ext cx="600595" cy="732907"/>
          </a:xfrm>
          <a:prstGeom prst="borderCallout1">
            <a:avLst>
              <a:gd name="adj1" fmla="val 75037"/>
              <a:gd name="adj2" fmla="val 96748"/>
              <a:gd name="adj3" fmla="val 178558"/>
              <a:gd name="adj4" fmla="val 310429"/>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7030A0"/>
                </a:solidFill>
                <a:latin typeface="Arial" pitchFamily="34" charset="0"/>
                <a:cs typeface="Arial" pitchFamily="34" charset="0"/>
              </a:rPr>
              <a:t>FAO</a:t>
            </a:r>
          </a:p>
        </p:txBody>
      </p:sp>
      <p:sp>
        <p:nvSpPr>
          <p:cNvPr id="192" name="Callout: Line 191">
            <a:extLst>
              <a:ext uri="{FF2B5EF4-FFF2-40B4-BE49-F238E27FC236}">
                <a16:creationId xmlns:a16="http://schemas.microsoft.com/office/drawing/2014/main" id="{C0ED1BCC-928E-4B08-8727-85D6806D1F22}"/>
              </a:ext>
            </a:extLst>
          </p:cNvPr>
          <p:cNvSpPr/>
          <p:nvPr/>
        </p:nvSpPr>
        <p:spPr>
          <a:xfrm>
            <a:off x="4956922" y="2939903"/>
            <a:ext cx="2198575" cy="492421"/>
          </a:xfrm>
          <a:prstGeom prst="borderCallout1">
            <a:avLst>
              <a:gd name="adj1" fmla="val 98747"/>
              <a:gd name="adj2" fmla="val 36985"/>
              <a:gd name="adj3" fmla="val 280206"/>
              <a:gd name="adj4" fmla="val -23392"/>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Secours Catholique Développement</a:t>
            </a:r>
          </a:p>
          <a:p>
            <a:r>
              <a:rPr lang="fr-FR" sz="900" b="1" dirty="0">
                <a:solidFill>
                  <a:srgbClr val="7030A0"/>
                </a:solidFill>
                <a:latin typeface="Arial" pitchFamily="34" charset="0"/>
                <a:cs typeface="Arial" pitchFamily="34" charset="0"/>
              </a:rPr>
              <a:t>FAO</a:t>
            </a:r>
          </a:p>
        </p:txBody>
      </p:sp>
      <p:sp>
        <p:nvSpPr>
          <p:cNvPr id="189" name="Callout: Line 188">
            <a:extLst>
              <a:ext uri="{FF2B5EF4-FFF2-40B4-BE49-F238E27FC236}">
                <a16:creationId xmlns:a16="http://schemas.microsoft.com/office/drawing/2014/main" id="{4B430F39-E651-45B7-AC19-68CF3DE4FF15}"/>
              </a:ext>
            </a:extLst>
          </p:cNvPr>
          <p:cNvSpPr/>
          <p:nvPr/>
        </p:nvSpPr>
        <p:spPr>
          <a:xfrm>
            <a:off x="5544202" y="3560176"/>
            <a:ext cx="819952" cy="1119266"/>
          </a:xfrm>
          <a:prstGeom prst="borderCallout1">
            <a:avLst>
              <a:gd name="adj1" fmla="val 80760"/>
              <a:gd name="adj2" fmla="val 563"/>
              <a:gd name="adj3" fmla="val 97303"/>
              <a:gd name="adj4" fmla="val -147368"/>
            </a:avLst>
          </a:prstGeom>
          <a:ln/>
        </p:spPr>
        <p:style>
          <a:lnRef idx="2">
            <a:schemeClr val="accent2"/>
          </a:lnRef>
          <a:fillRef idx="1">
            <a:schemeClr val="lt1"/>
          </a:fillRef>
          <a:effectRef idx="0">
            <a:schemeClr val="accent2"/>
          </a:effectRef>
          <a:fontRef idx="minor">
            <a:schemeClr val="dk1"/>
          </a:fontRef>
        </p:style>
        <p:txBody>
          <a:bodyPr tIns="90000" bIns="90000" rtlCol="0" anchor="ctr" anchorCtr="0"/>
          <a:lstStyle/>
          <a:p>
            <a:r>
              <a:rPr lang="fr-FR" sz="900" b="1" dirty="0">
                <a:solidFill>
                  <a:srgbClr val="FF0000"/>
                </a:solidFill>
                <a:latin typeface="Arial" pitchFamily="34" charset="0"/>
                <a:cs typeface="Arial" pitchFamily="34" charset="0"/>
              </a:rPr>
              <a:t>ACHDEV</a:t>
            </a:r>
          </a:p>
          <a:p>
            <a:r>
              <a:rPr lang="fr-FR" sz="900" b="1" dirty="0">
                <a:solidFill>
                  <a:srgbClr val="FF0000"/>
                </a:solidFill>
                <a:latin typeface="Arial" pitchFamily="34" charset="0"/>
                <a:cs typeface="Arial" pitchFamily="34" charset="0"/>
              </a:rPr>
              <a:t>Care</a:t>
            </a:r>
          </a:p>
          <a:p>
            <a:r>
              <a:rPr lang="fr-FR" sz="900" b="1" dirty="0">
                <a:solidFill>
                  <a:srgbClr val="FF0000"/>
                </a:solidFill>
                <a:latin typeface="Arial" pitchFamily="34" charset="0"/>
                <a:cs typeface="Arial" pitchFamily="34" charset="0"/>
              </a:rPr>
              <a:t>APPRODIF</a:t>
            </a:r>
          </a:p>
          <a:p>
            <a:r>
              <a:rPr lang="fr-FR" sz="900" b="1" dirty="0">
                <a:solidFill>
                  <a:srgbClr val="FF0000"/>
                </a:solidFill>
                <a:latin typeface="Arial" pitchFamily="34" charset="0"/>
                <a:cs typeface="Arial" pitchFamily="34" charset="0"/>
              </a:rPr>
              <a:t>ATVP</a:t>
            </a:r>
          </a:p>
          <a:p>
            <a:r>
              <a:rPr lang="fr-FR" sz="900" b="1" dirty="0">
                <a:solidFill>
                  <a:srgbClr val="FF0000"/>
                </a:solidFill>
                <a:latin typeface="Arial" pitchFamily="34" charset="0"/>
                <a:cs typeface="Arial" pitchFamily="34" charset="0"/>
              </a:rPr>
              <a:t>OHDEL</a:t>
            </a:r>
          </a:p>
          <a:p>
            <a:r>
              <a:rPr lang="fr-FR" sz="900" b="1" dirty="0">
                <a:solidFill>
                  <a:srgbClr val="990073"/>
                </a:solidFill>
                <a:latin typeface="Arial" pitchFamily="34" charset="0"/>
                <a:cs typeface="Arial" pitchFamily="34" charset="0"/>
              </a:rPr>
              <a:t>FAO</a:t>
            </a:r>
          </a:p>
          <a:p>
            <a:r>
              <a:rPr lang="fr-FR" sz="900" b="1" dirty="0">
                <a:solidFill>
                  <a:srgbClr val="6F4DDB"/>
                </a:solidFill>
                <a:latin typeface="Arial" pitchFamily="34" charset="0"/>
                <a:cs typeface="Arial" pitchFamily="34" charset="0"/>
              </a:rPr>
              <a:t>PAM</a:t>
            </a:r>
          </a:p>
        </p:txBody>
      </p:sp>
      <p:sp>
        <p:nvSpPr>
          <p:cNvPr id="97" name="TextBox 96">
            <a:extLst>
              <a:ext uri="{FF2B5EF4-FFF2-40B4-BE49-F238E27FC236}">
                <a16:creationId xmlns:a16="http://schemas.microsoft.com/office/drawing/2014/main" id="{453516B4-24A2-40A3-88A6-32007E721726}"/>
              </a:ext>
            </a:extLst>
          </p:cNvPr>
          <p:cNvSpPr txBox="1"/>
          <p:nvPr/>
        </p:nvSpPr>
        <p:spPr>
          <a:xfrm>
            <a:off x="7737779" y="5713162"/>
            <a:ext cx="3698801" cy="1028143"/>
          </a:xfrm>
          <a:prstGeom prst="rect">
            <a:avLst/>
          </a:prstGeom>
          <a:noFill/>
        </p:spPr>
        <p:txBody>
          <a:bodyPr wrap="square" tIns="90000" bIns="90000" rtlCol="0" anchor="t">
            <a:spAutoFit/>
          </a:bodyPr>
          <a:lstStyle/>
          <a:p>
            <a:pPr marL="171450" indent="-171450">
              <a:buFont typeface="Arial" panose="020B0604020202020204" pitchFamily="34" charset="0"/>
              <a:buChar char="•"/>
            </a:pPr>
            <a:r>
              <a:rPr lang="en-US" sz="1100" dirty="0" err="1">
                <a:solidFill>
                  <a:srgbClr val="000000"/>
                </a:solidFill>
                <a:latin typeface="Arial" pitchFamily="34" charset="0"/>
                <a:cs typeface="Arial" pitchFamily="34" charset="0"/>
              </a:rPr>
              <a:t>Cette</a:t>
            </a:r>
            <a:r>
              <a:rPr lang="en-US" sz="1100" dirty="0">
                <a:solidFill>
                  <a:srgbClr val="000000"/>
                </a:solidFill>
                <a:latin typeface="Arial" pitchFamily="34" charset="0"/>
                <a:cs typeface="Arial" pitchFamily="34" charset="0"/>
              </a:rPr>
              <a:t> action </a:t>
            </a:r>
            <a:r>
              <a:rPr lang="en-US" sz="1100" dirty="0" err="1">
                <a:solidFill>
                  <a:srgbClr val="000000"/>
                </a:solidFill>
                <a:latin typeface="Arial" pitchFamily="34" charset="0"/>
                <a:cs typeface="Arial" pitchFamily="34" charset="0"/>
              </a:rPr>
              <a:t>est</a:t>
            </a:r>
            <a:r>
              <a:rPr lang="en-US" sz="1100" dirty="0">
                <a:solidFill>
                  <a:srgbClr val="000000"/>
                </a:solidFill>
                <a:latin typeface="Arial" pitchFamily="34" charset="0"/>
                <a:cs typeface="Arial" pitchFamily="34" charset="0"/>
              </a:rPr>
              <a:t> mise </a:t>
            </a:r>
            <a:r>
              <a:rPr lang="en-US" sz="1100" dirty="0" err="1">
                <a:solidFill>
                  <a:srgbClr val="000000"/>
                </a:solidFill>
                <a:latin typeface="Arial" pitchFamily="34" charset="0"/>
                <a:cs typeface="Arial" pitchFamily="34" charset="0"/>
              </a:rPr>
              <a:t>en</a:t>
            </a:r>
            <a:r>
              <a:rPr lang="en-US" sz="1100" dirty="0">
                <a:solidFill>
                  <a:srgbClr val="000000"/>
                </a:solidFill>
                <a:latin typeface="Arial" pitchFamily="34" charset="0"/>
                <a:cs typeface="Arial" pitchFamily="34" charset="0"/>
              </a:rPr>
              <a:t> oeuvre dans 16 provinces.</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Lac, </a:t>
            </a:r>
            <a:r>
              <a:rPr lang="en-US" sz="1100" dirty="0" err="1">
                <a:solidFill>
                  <a:srgbClr val="000000"/>
                </a:solidFill>
                <a:latin typeface="Arial" pitchFamily="34" charset="0"/>
                <a:cs typeface="Arial" pitchFamily="34" charset="0"/>
              </a:rPr>
              <a:t>Logone</a:t>
            </a:r>
            <a:r>
              <a:rPr lang="en-US" sz="1100" dirty="0">
                <a:solidFill>
                  <a:srgbClr val="000000"/>
                </a:solidFill>
                <a:latin typeface="Arial" pitchFamily="34" charset="0"/>
                <a:cs typeface="Arial" pitchFamily="34" charset="0"/>
              </a:rPr>
              <a:t> Oriental et </a:t>
            </a:r>
            <a:r>
              <a:rPr lang="en-US" sz="1100" dirty="0" err="1">
                <a:solidFill>
                  <a:srgbClr val="000000"/>
                </a:solidFill>
                <a:latin typeface="Arial" pitchFamily="34" charset="0"/>
                <a:cs typeface="Arial" pitchFamily="34" charset="0"/>
              </a:rPr>
              <a:t>Ouaddai</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ont</a:t>
            </a:r>
            <a:r>
              <a:rPr lang="en-US" sz="1100" dirty="0">
                <a:solidFill>
                  <a:srgbClr val="000000"/>
                </a:solidFill>
                <a:latin typeface="Arial" pitchFamily="34" charset="0"/>
                <a:cs typeface="Arial" pitchFamily="34" charset="0"/>
              </a:rPr>
              <a:t> la plus </a:t>
            </a:r>
            <a:r>
              <a:rPr lang="en-US" sz="1100" dirty="0" err="1">
                <a:solidFill>
                  <a:srgbClr val="000000"/>
                </a:solidFill>
                <a:latin typeface="Arial" pitchFamily="34" charset="0"/>
                <a:cs typeface="Arial" pitchFamily="34" charset="0"/>
              </a:rPr>
              <a:t>grande</a:t>
            </a:r>
            <a:r>
              <a:rPr lang="en-US" sz="1100" dirty="0">
                <a:solidFill>
                  <a:srgbClr val="000000"/>
                </a:solidFill>
                <a:latin typeface="Arial" pitchFamily="34" charset="0"/>
                <a:cs typeface="Arial" pitchFamily="34" charset="0"/>
              </a:rPr>
              <a:t> presence de parties </a:t>
            </a:r>
            <a:r>
              <a:rPr lang="en-US" sz="1100" dirty="0" err="1">
                <a:solidFill>
                  <a:srgbClr val="000000"/>
                </a:solidFill>
                <a:latin typeface="Arial" pitchFamily="34" charset="0"/>
                <a:cs typeface="Arial" pitchFamily="34" charset="0"/>
              </a:rPr>
              <a:t>prenantes</a:t>
            </a:r>
            <a:r>
              <a:rPr lang="en-US" sz="1100" dirty="0">
                <a:solidFill>
                  <a:srgbClr val="000000"/>
                </a:solidFill>
                <a:latin typeface="Arial" pitchFamily="34" charset="0"/>
                <a:cs typeface="Arial" pitchFamily="34" charset="0"/>
              </a:rPr>
              <a:t>.</a:t>
            </a:r>
          </a:p>
          <a:p>
            <a:pPr marL="171450" indent="-171450">
              <a:buFont typeface="Arial" panose="020B0604020202020204" pitchFamily="34" charset="0"/>
              <a:buChar char="•"/>
            </a:pPr>
            <a:r>
              <a:rPr lang="en-US" sz="1100" dirty="0">
                <a:solidFill>
                  <a:srgbClr val="000000"/>
                </a:solidFill>
                <a:latin typeface="Arial" pitchFamily="34" charset="0"/>
                <a:cs typeface="Arial" pitchFamily="34" charset="0"/>
              </a:rPr>
              <a:t>Wadi </a:t>
            </a:r>
            <a:r>
              <a:rPr lang="en-US" sz="1100" dirty="0" err="1">
                <a:solidFill>
                  <a:srgbClr val="000000"/>
                </a:solidFill>
                <a:latin typeface="Arial" pitchFamily="34" charset="0"/>
                <a:cs typeface="Arial" pitchFamily="34" charset="0"/>
              </a:rPr>
              <a:t>Fira</a:t>
            </a:r>
            <a:r>
              <a:rPr lang="en-US" sz="1100" dirty="0">
                <a:solidFill>
                  <a:srgbClr val="000000"/>
                </a:solidFill>
                <a:latin typeface="Arial" pitchFamily="34" charset="0"/>
                <a:cs typeface="Arial" pitchFamily="34" charset="0"/>
              </a:rPr>
              <a:t> a la couverture de </a:t>
            </a:r>
            <a:r>
              <a:rPr lang="en-US" sz="1100" dirty="0" err="1">
                <a:solidFill>
                  <a:srgbClr val="000000"/>
                </a:solidFill>
                <a:latin typeface="Arial" pitchFamily="34" charset="0"/>
                <a:cs typeface="Arial" pitchFamily="34" charset="0"/>
              </a:rPr>
              <a:t>groupe</a:t>
            </a:r>
            <a:r>
              <a:rPr lang="en-US" sz="1100" dirty="0">
                <a:solidFill>
                  <a:srgbClr val="000000"/>
                </a:solidFill>
                <a:latin typeface="Arial" pitchFamily="34" charset="0"/>
                <a:cs typeface="Arial" pitchFamily="34" charset="0"/>
              </a:rPr>
              <a:t> </a:t>
            </a:r>
            <a:r>
              <a:rPr lang="en-US" sz="1100" dirty="0" err="1">
                <a:solidFill>
                  <a:srgbClr val="000000"/>
                </a:solidFill>
                <a:latin typeface="Arial" pitchFamily="34" charset="0"/>
                <a:cs typeface="Arial" pitchFamily="34" charset="0"/>
              </a:rPr>
              <a:t>cible</a:t>
            </a:r>
            <a:r>
              <a:rPr lang="en-US" sz="1100" dirty="0">
                <a:solidFill>
                  <a:srgbClr val="000000"/>
                </a:solidFill>
                <a:latin typeface="Arial" pitchFamily="34" charset="0"/>
                <a:cs typeface="Arial" pitchFamily="34" charset="0"/>
              </a:rPr>
              <a:t> la plus </a:t>
            </a:r>
            <a:r>
              <a:rPr lang="en-US" sz="1100" dirty="0" err="1">
                <a:solidFill>
                  <a:srgbClr val="000000"/>
                </a:solidFill>
                <a:latin typeface="Arial" pitchFamily="34" charset="0"/>
                <a:cs typeface="Arial" pitchFamily="34" charset="0"/>
              </a:rPr>
              <a:t>elevée</a:t>
            </a:r>
            <a:r>
              <a:rPr lang="en-US" sz="1100" dirty="0">
                <a:solidFill>
                  <a:srgbClr val="000000"/>
                </a:solidFill>
                <a:latin typeface="Arial" pitchFamily="34" charset="0"/>
                <a:cs typeface="Arial" pitchFamily="34" charset="0"/>
              </a:rPr>
              <a:t>.</a:t>
            </a:r>
          </a:p>
        </p:txBody>
      </p:sp>
      <p:sp>
        <p:nvSpPr>
          <p:cNvPr id="107" name="Title 1">
            <a:extLst>
              <a:ext uri="{FF2B5EF4-FFF2-40B4-BE49-F238E27FC236}">
                <a16:creationId xmlns:a16="http://schemas.microsoft.com/office/drawing/2014/main" id="{D26A85B2-132A-4C8B-9AD5-E8CE3589ABB8}"/>
              </a:ext>
            </a:extLst>
          </p:cNvPr>
          <p:cNvSpPr txBox="1">
            <a:spLocks/>
          </p:cNvSpPr>
          <p:nvPr/>
        </p:nvSpPr>
        <p:spPr>
          <a:xfrm>
            <a:off x="302059" y="104639"/>
            <a:ext cx="11332690" cy="831850"/>
          </a:xfrm>
          <a:prstGeom prst="rect">
            <a:avLst/>
          </a:prstGeom>
        </p:spPr>
        <p:txBody>
          <a:bodyPr/>
          <a:lstStyle>
            <a:lvl1pPr algn="l" rtl="0" eaLnBrk="0" fontAlgn="base" hangingPunct="0">
              <a:spcBef>
                <a:spcPct val="0"/>
              </a:spcBef>
              <a:spcAft>
                <a:spcPct val="0"/>
              </a:spcAft>
              <a:defRPr sz="1846" b="1" kern="1200">
                <a:solidFill>
                  <a:schemeClr val="tx1"/>
                </a:solidFill>
                <a:latin typeface="+mj-lt"/>
                <a:ea typeface="ＭＳ Ｐゴシック" charset="0"/>
                <a:cs typeface="+mj-cs"/>
              </a:defRPr>
            </a:lvl1pPr>
            <a:lvl2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2pPr>
            <a:lvl3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3pPr>
            <a:lvl4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4pPr>
            <a:lvl5pPr algn="l" rtl="0" eaLnBrk="0" fontAlgn="base" hangingPunct="0">
              <a:spcBef>
                <a:spcPct val="0"/>
              </a:spcBef>
              <a:spcAft>
                <a:spcPct val="0"/>
              </a:spcAft>
              <a:defRPr sz="1846" b="1">
                <a:solidFill>
                  <a:schemeClr val="tx1"/>
                </a:solidFill>
                <a:latin typeface="Arial" panose="020B0604020202020204" pitchFamily="34" charset="0"/>
                <a:ea typeface="ＭＳ Ｐゴシック" charset="0"/>
              </a:defRPr>
            </a:lvl5pPr>
            <a:lvl6pPr marL="422041" algn="l" rtl="0" fontAlgn="base">
              <a:spcBef>
                <a:spcPct val="0"/>
              </a:spcBef>
              <a:spcAft>
                <a:spcPct val="0"/>
              </a:spcAft>
              <a:defRPr sz="1846" b="1">
                <a:solidFill>
                  <a:schemeClr val="tx1"/>
                </a:solidFill>
                <a:latin typeface="Arial" panose="020B0604020202020204" pitchFamily="34" charset="0"/>
              </a:defRPr>
            </a:lvl6pPr>
            <a:lvl7pPr marL="844083" algn="l" rtl="0" fontAlgn="base">
              <a:spcBef>
                <a:spcPct val="0"/>
              </a:spcBef>
              <a:spcAft>
                <a:spcPct val="0"/>
              </a:spcAft>
              <a:defRPr sz="1846" b="1">
                <a:solidFill>
                  <a:schemeClr val="tx1"/>
                </a:solidFill>
                <a:latin typeface="Arial" panose="020B0604020202020204" pitchFamily="34" charset="0"/>
              </a:defRPr>
            </a:lvl7pPr>
            <a:lvl8pPr marL="1266124" algn="l" rtl="0" fontAlgn="base">
              <a:spcBef>
                <a:spcPct val="0"/>
              </a:spcBef>
              <a:spcAft>
                <a:spcPct val="0"/>
              </a:spcAft>
              <a:defRPr sz="1846" b="1">
                <a:solidFill>
                  <a:schemeClr val="tx1"/>
                </a:solidFill>
                <a:latin typeface="Arial" panose="020B0604020202020204" pitchFamily="34" charset="0"/>
              </a:defRPr>
            </a:lvl8pPr>
            <a:lvl9pPr marL="1688165" algn="l" rtl="0" fontAlgn="base">
              <a:spcBef>
                <a:spcPct val="0"/>
              </a:spcBef>
              <a:spcAft>
                <a:spcPct val="0"/>
              </a:spcAft>
              <a:defRPr sz="1846" b="1">
                <a:solidFill>
                  <a:schemeClr val="tx1"/>
                </a:solidFill>
                <a:latin typeface="Arial" panose="020B0604020202020204" pitchFamily="34" charset="0"/>
              </a:defRPr>
            </a:lvl9pPr>
          </a:lstStyle>
          <a:p>
            <a:pPr eaLnBrk="1" fontAlgn="b" hangingPunct="1">
              <a:spcBef>
                <a:spcPts val="0"/>
              </a:spcBef>
              <a:spcAft>
                <a:spcPts val="0"/>
              </a:spcAft>
              <a:defRPr/>
            </a:pPr>
            <a:r>
              <a:rPr lang="fr-FR" sz="2000" dirty="0">
                <a:cs typeface="Arial" pitchFamily="34" charset="0"/>
              </a:rPr>
              <a:t>Quels sont les intervenants appuyant la formation aux bonnes pratiques de nutrition                     et d’hygiène? (2/2)</a:t>
            </a:r>
            <a:br>
              <a:rPr lang="fr-FR" sz="3200" dirty="0">
                <a:cs typeface="Arial" pitchFamily="34" charset="0"/>
              </a:rPr>
            </a:br>
            <a:r>
              <a:rPr lang="fr-FR" sz="1400" dirty="0">
                <a:solidFill>
                  <a:srgbClr val="0070C0"/>
                </a:solidFill>
                <a:cs typeface="Arial" pitchFamily="34" charset="0"/>
              </a:rPr>
              <a:t>Cette action est menée par le MSP et appuyée par 25 exécutants dans les provinces</a:t>
            </a:r>
            <a:endParaRPr lang="en-GB" sz="1400" dirty="0">
              <a:solidFill>
                <a:srgbClr val="0070C0"/>
              </a:solidFill>
              <a:cs typeface="Arial" pitchFamily="34" charset="0"/>
            </a:endParaRPr>
          </a:p>
        </p:txBody>
      </p:sp>
      <p:pic>
        <p:nvPicPr>
          <p:cNvPr id="108" name="Picture 107" descr="A screenshot of a cell phone&#10;&#10;Description generated with high confidence">
            <a:extLst>
              <a:ext uri="{FF2B5EF4-FFF2-40B4-BE49-F238E27FC236}">
                <a16:creationId xmlns:a16="http://schemas.microsoft.com/office/drawing/2014/main" id="{562E1697-4B73-4438-A9C4-A9633B27A00B}"/>
              </a:ext>
            </a:extLst>
          </p:cNvPr>
          <p:cNvPicPr>
            <a:picLocks noChangeAspect="1"/>
          </p:cNvPicPr>
          <p:nvPr/>
        </p:nvPicPr>
        <p:blipFill>
          <a:blip r:embed="rId4"/>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1525606585"/>
      </p:ext>
    </p:extLst>
  </p:cSld>
  <p:clrMapOvr>
    <a:overrideClrMapping bg1="lt1" tx1="dk1" bg2="lt2" tx2="dk2" accent1="accent1" accent2="accent2" accent3="accent3" accent4="accent4" accent5="accent5" accent6="accent6" hlink="hlink" folHlink="folHlink"/>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Title 2"/>
          <p:cNvSpPr>
            <a:spLocks noGrp="1"/>
          </p:cNvSpPr>
          <p:nvPr>
            <p:ph type="title"/>
          </p:nvPr>
        </p:nvSpPr>
        <p:spPr>
          <a:xfrm>
            <a:off x="1116330" y="3013710"/>
            <a:ext cx="9959340" cy="830580"/>
          </a:xfrm>
        </p:spPr>
        <p:txBody>
          <a:bodyPr>
            <a:normAutofit/>
          </a:bodyPr>
          <a:lstStyle/>
          <a:p>
            <a:pPr marL="316531" lvl="0" indent="-316531" eaLnBrk="0" fontAlgn="base" hangingPunct="0">
              <a:lnSpc>
                <a:spcPct val="100000"/>
              </a:lnSpc>
              <a:spcBef>
                <a:spcPts val="358"/>
              </a:spcBef>
              <a:spcAft>
                <a:spcPct val="0"/>
              </a:spcAft>
              <a:defRPr/>
            </a:pPr>
            <a:r>
              <a:rPr lang="fr-FR" altLang="fr-FR" sz="2400" b="1" dirty="0">
                <a:latin typeface="Arial" charset="0"/>
                <a:ea typeface="Arial" charset="0"/>
                <a:cs typeface="Arial" charset="0"/>
              </a:rPr>
              <a:t>7. </a:t>
            </a:r>
            <a:r>
              <a:rPr lang="fr-FR" sz="2400" b="1" dirty="0">
                <a:solidFill>
                  <a:srgbClr val="FFFFFF"/>
                </a:solidFill>
                <a:latin typeface="Arial"/>
                <a:ea typeface="ＭＳ Ｐゴシック" charset="0"/>
                <a:cs typeface="Arial" panose="020B0604020202020204" pitchFamily="34" charset="0"/>
              </a:rPr>
              <a:t>Comparaison des principaux problèmes de nutrition </a:t>
            </a:r>
            <a:br>
              <a:rPr lang="fr-FR" sz="2400" b="1" dirty="0">
                <a:solidFill>
                  <a:srgbClr val="FFFFFF"/>
                </a:solidFill>
                <a:latin typeface="Arial"/>
                <a:ea typeface="ＭＳ Ｐゴシック" charset="0"/>
                <a:cs typeface="Arial" panose="020B0604020202020204" pitchFamily="34" charset="0"/>
              </a:rPr>
            </a:br>
            <a:r>
              <a:rPr lang="fr-FR" sz="2400" b="1" dirty="0">
                <a:solidFill>
                  <a:srgbClr val="FFFFFF"/>
                </a:solidFill>
                <a:latin typeface="Arial"/>
                <a:ea typeface="ＭＳ Ｐゴシック" charset="0"/>
                <a:cs typeface="Arial" panose="020B0604020202020204" pitchFamily="34" charset="0"/>
              </a:rPr>
              <a:t>et des actions pouvant y répondre</a:t>
            </a:r>
            <a:endParaRPr lang="fr-FR" altLang="fr-FR" sz="2400" b="1" dirty="0">
              <a:latin typeface="Arial" charset="0"/>
              <a:ea typeface="Arial" charset="0"/>
              <a:cs typeface="Arial" charset="0"/>
            </a:endParaRPr>
          </a:p>
        </p:txBody>
      </p:sp>
    </p:spTree>
    <p:extLst>
      <p:ext uri="{BB962C8B-B14F-4D97-AF65-F5344CB8AC3E}">
        <p14:creationId xmlns:p14="http://schemas.microsoft.com/office/powerpoint/2010/main" val="1751039953"/>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A picture containing text, map&#10;&#10;Description generated with very high confidence">
            <a:extLst>
              <a:ext uri="{FF2B5EF4-FFF2-40B4-BE49-F238E27FC236}">
                <a16:creationId xmlns:a16="http://schemas.microsoft.com/office/drawing/2014/main" id="{87403A56-B247-45FB-B857-A4032F389F7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888699" y="2058564"/>
            <a:ext cx="3204013" cy="4554277"/>
          </a:xfrm>
          <a:prstGeom prst="rect">
            <a:avLst/>
          </a:prstGeom>
        </p:spPr>
      </p:pic>
      <p:pic>
        <p:nvPicPr>
          <p:cNvPr id="6" name="Picture 5" descr="A picture containing text&#10;&#10;Description generated with very high confidence">
            <a:extLst>
              <a:ext uri="{FF2B5EF4-FFF2-40B4-BE49-F238E27FC236}">
                <a16:creationId xmlns:a16="http://schemas.microsoft.com/office/drawing/2014/main" id="{C6290DEE-E700-4781-B2B2-80C3F874F356}"/>
              </a:ext>
            </a:extLst>
          </p:cNvPr>
          <p:cNvPicPr>
            <a:picLocks noChangeAspect="1"/>
          </p:cNvPicPr>
          <p:nvPr/>
        </p:nvPicPr>
        <p:blipFill rotWithShape="1">
          <a:blip r:embed="rId4">
            <a:extLst>
              <a:ext uri="{28A0092B-C50C-407E-A947-70E740481C1C}">
                <a14:useLocalDpi xmlns:a14="http://schemas.microsoft.com/office/drawing/2010/main" val="0"/>
              </a:ext>
            </a:extLst>
          </a:blip>
          <a:srcRect b="2049"/>
          <a:stretch/>
        </p:blipFill>
        <p:spPr>
          <a:xfrm>
            <a:off x="8450729" y="2102120"/>
            <a:ext cx="2898493" cy="4532500"/>
          </a:xfrm>
          <a:prstGeom prst="rect">
            <a:avLst/>
          </a:prstGeom>
        </p:spPr>
      </p:pic>
      <p:sp>
        <p:nvSpPr>
          <p:cNvPr id="2" name="Title 1">
            <a:extLst>
              <a:ext uri="{FF2B5EF4-FFF2-40B4-BE49-F238E27FC236}">
                <a16:creationId xmlns:a16="http://schemas.microsoft.com/office/drawing/2014/main" id="{CA0949BD-39CB-438C-8C5A-39A5EF270742}"/>
              </a:ext>
            </a:extLst>
          </p:cNvPr>
          <p:cNvSpPr>
            <a:spLocks noGrp="1"/>
          </p:cNvSpPr>
          <p:nvPr>
            <p:ph type="title"/>
          </p:nvPr>
        </p:nvSpPr>
        <p:spPr/>
        <p:txBody>
          <a:bodyPr/>
          <a:lstStyle/>
          <a:p>
            <a:pPr eaLnBrk="1" fontAlgn="auto" hangingPunct="1">
              <a:spcAft>
                <a:spcPts val="0"/>
              </a:spcAft>
              <a:defRPr/>
            </a:pPr>
            <a:r>
              <a:rPr lang="fr-FR" altLang="fr-FR" sz="2000" dirty="0">
                <a:latin typeface="Calibri" panose="020F0502020204030204" pitchFamily="34" charset="0"/>
                <a:ea typeface="ＭＳ Ｐゴシック" charset="-128"/>
                <a:cs typeface="Calibri" panose="020F0502020204030204" pitchFamily="34" charset="0"/>
              </a:rPr>
              <a:t>Lien entre la malnutrition aiguë et la répartition géographique des interventions</a:t>
            </a:r>
            <a:br>
              <a:rPr lang="fr-FR" altLang="fr-FR" sz="2000" dirty="0">
                <a:latin typeface="Arial Narrow" charset="0"/>
                <a:ea typeface="ＭＳ Ｐゴシック" charset="-128"/>
              </a:rPr>
            </a:br>
            <a:r>
              <a:rPr lang="fr-FR" altLang="fr-FR" sz="1400" dirty="0">
                <a:solidFill>
                  <a:srgbClr val="0070C0"/>
                </a:solidFill>
              </a:rPr>
              <a:t>Analyse des actions clé répondants à la malnutrition aiguë</a:t>
            </a:r>
            <a:endParaRPr lang="en-GB" sz="1400" dirty="0">
              <a:solidFill>
                <a:srgbClr val="0070C0"/>
              </a:solidFill>
            </a:endParaRPr>
          </a:p>
        </p:txBody>
      </p:sp>
      <p:sp>
        <p:nvSpPr>
          <p:cNvPr id="340" name="ColumnHeader">
            <a:extLst>
              <a:ext uri="{FF2B5EF4-FFF2-40B4-BE49-F238E27FC236}">
                <a16:creationId xmlns:a16="http://schemas.microsoft.com/office/drawing/2014/main" id="{87D1D4C5-AE72-4AC3-A057-234D0194D717}"/>
              </a:ext>
            </a:extLst>
          </p:cNvPr>
          <p:cNvSpPr>
            <a:spLocks noChangeArrowheads="1"/>
          </p:cNvSpPr>
          <p:nvPr/>
        </p:nvSpPr>
        <p:spPr bwMode="gray">
          <a:xfrm>
            <a:off x="5273746" y="1198611"/>
            <a:ext cx="6677216" cy="568923"/>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95719" rIns="0" bIns="95719" anchor="b">
            <a:spAutoFit/>
          </a:bodyPr>
          <a:lstStyle/>
          <a:p>
            <a:pPr marL="0" marR="0" lvl="0" indent="0" algn="ctr" defTabSz="972520" rtl="0" eaLnBrk="1" fontAlgn="auto" latinLnBrk="0" hangingPunct="1">
              <a:lnSpc>
                <a:spcPct val="100000"/>
              </a:lnSpc>
              <a:spcBef>
                <a:spcPts val="0"/>
              </a:spcBef>
              <a:spcAft>
                <a:spcPts val="0"/>
              </a:spcAft>
              <a:buClrTx/>
              <a:buSzTx/>
              <a:buFontTx/>
              <a:buNone/>
              <a:tabLst/>
              <a:defRPr/>
            </a:pPr>
            <a:r>
              <a:rPr kumimoji="0" lang="fr-FR" altLang="fr-FR" sz="1200" b="1" i="0" u="none" strike="noStrike" kern="1200" cap="none" spc="0" normalizeH="0" baseline="0" noProof="0" dirty="0">
                <a:ln>
                  <a:noFill/>
                </a:ln>
                <a:solidFill>
                  <a:srgbClr val="000000"/>
                </a:solidFill>
                <a:effectLst/>
                <a:uLnTx/>
                <a:uFillTx/>
                <a:latin typeface="Arial"/>
                <a:ea typeface="+mn-ea"/>
                <a:cs typeface="+mn-cs"/>
              </a:rPr>
              <a:t>Nécessité de renforcer les interventions notamment dans les provinces avec des taux de malnutrition élevés</a:t>
            </a:r>
            <a:endParaRPr kumimoji="0" lang="fr-FR" sz="1200" b="1" i="0" u="none" strike="sngStrike" kern="1200" cap="none" spc="0" normalizeH="0" baseline="0" noProof="0" dirty="0">
              <a:ln>
                <a:noFill/>
              </a:ln>
              <a:solidFill>
                <a:srgbClr val="000000"/>
              </a:solidFill>
              <a:effectLst/>
              <a:uLnTx/>
              <a:uFillTx/>
              <a:latin typeface="Arial"/>
              <a:ea typeface="+mn-ea"/>
              <a:cs typeface="Arial" pitchFamily="34" charset="0"/>
            </a:endParaRPr>
          </a:p>
        </p:txBody>
      </p:sp>
      <p:pic>
        <p:nvPicPr>
          <p:cNvPr id="350" name="Picture 349" descr="A picture containing text&#10;&#10;Description generated with very high confidence">
            <a:extLst>
              <a:ext uri="{FF2B5EF4-FFF2-40B4-BE49-F238E27FC236}">
                <a16:creationId xmlns:a16="http://schemas.microsoft.com/office/drawing/2014/main" id="{C5C7DEC4-2750-411A-939D-5E7EAB223F62}"/>
              </a:ext>
            </a:extLst>
          </p:cNvPr>
          <p:cNvPicPr>
            <a:picLocks noChangeAspect="1"/>
          </p:cNvPicPr>
          <p:nvPr/>
        </p:nvPicPr>
        <p:blipFill rotWithShape="1">
          <a:blip r:embed="rId5">
            <a:extLst>
              <a:ext uri="{28A0092B-C50C-407E-A947-70E740481C1C}">
                <a14:useLocalDpi xmlns:a14="http://schemas.microsoft.com/office/drawing/2010/main" val="0"/>
              </a:ext>
            </a:extLst>
          </a:blip>
          <a:srcRect l="7044"/>
          <a:stretch/>
        </p:blipFill>
        <p:spPr>
          <a:xfrm>
            <a:off x="0" y="2022391"/>
            <a:ext cx="3300962" cy="4554277"/>
          </a:xfrm>
          <a:prstGeom prst="rect">
            <a:avLst/>
          </a:prstGeom>
        </p:spPr>
      </p:pic>
      <p:sp>
        <p:nvSpPr>
          <p:cNvPr id="346" name="Rectangle 345">
            <a:extLst>
              <a:ext uri="{FF2B5EF4-FFF2-40B4-BE49-F238E27FC236}">
                <a16:creationId xmlns:a16="http://schemas.microsoft.com/office/drawing/2014/main" id="{2D4CC7B7-35A9-4FDC-9128-08DD59455E63}"/>
              </a:ext>
            </a:extLst>
          </p:cNvPr>
          <p:cNvSpPr/>
          <p:nvPr/>
        </p:nvSpPr>
        <p:spPr>
          <a:xfrm>
            <a:off x="2537701" y="5515133"/>
            <a:ext cx="1479550" cy="272874"/>
          </a:xfrm>
          <a:prstGeom prst="rect">
            <a:avLst/>
          </a:prstGeom>
          <a:solidFill>
            <a:schemeClr val="bg1"/>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0" tIns="107999" rIns="0" bIns="107999" anchor="ctr"/>
          <a:lstStyle>
            <a:lvl1pPr>
              <a:spcBef>
                <a:spcPts val="338"/>
              </a:spcBef>
              <a:defRPr sz="1400" b="1">
                <a:solidFill>
                  <a:schemeClr val="tx1"/>
                </a:solidFill>
                <a:latin typeface="Arial" panose="020B0604020202020204" pitchFamily="34" charset="0"/>
                <a:ea typeface="ＭＳ Ｐゴシック" panose="020B0600070205080204" pitchFamily="34" charset="-128"/>
              </a:defRPr>
            </a:lvl1pPr>
            <a:lvl2pPr marL="742950" indent="-28575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2pPr>
            <a:lvl3pPr marL="1143000" indent="-22860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3pPr>
            <a:lvl4pPr marL="1600200" indent="-22860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4pPr>
            <a:lvl5pPr marL="2057400" indent="-22860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5pPr>
            <a:lvl6pPr marL="25146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6pPr>
            <a:lvl7pPr marL="29718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7pPr>
            <a:lvl8pPr marL="34290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8pPr>
            <a:lvl9pPr marL="38862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fr-FR" altLang="fr-FR" sz="96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Prévalence de MAG</a:t>
            </a:r>
          </a:p>
        </p:txBody>
      </p:sp>
      <p:pic>
        <p:nvPicPr>
          <p:cNvPr id="352" name="Picture 351">
            <a:extLst>
              <a:ext uri="{FF2B5EF4-FFF2-40B4-BE49-F238E27FC236}">
                <a16:creationId xmlns:a16="http://schemas.microsoft.com/office/drawing/2014/main" id="{B3B0216A-37C4-49D5-8C7A-34626715A4F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649295" y="5755864"/>
            <a:ext cx="1142382" cy="878755"/>
          </a:xfrm>
          <a:prstGeom prst="rect">
            <a:avLst/>
          </a:prstGeom>
        </p:spPr>
      </p:pic>
      <p:pic>
        <p:nvPicPr>
          <p:cNvPr id="68" name="Picture 67" descr="A close up of text on a white background&#10;&#10;Description generated with very high confidence">
            <a:extLst>
              <a:ext uri="{FF2B5EF4-FFF2-40B4-BE49-F238E27FC236}">
                <a16:creationId xmlns:a16="http://schemas.microsoft.com/office/drawing/2014/main" id="{740584E5-E9EA-4489-B56D-C9A6CA292652}"/>
              </a:ext>
            </a:extLst>
          </p:cNvPr>
          <p:cNvPicPr>
            <a:picLocks noChangeAspect="1"/>
          </p:cNvPicPr>
          <p:nvPr/>
        </p:nvPicPr>
        <p:blipFill rotWithShape="1">
          <a:blip r:embed="rId7">
            <a:extLst>
              <a:ext uri="{28A0092B-C50C-407E-A947-70E740481C1C}">
                <a14:useLocalDpi xmlns:a14="http://schemas.microsoft.com/office/drawing/2010/main" val="0"/>
              </a:ext>
            </a:extLst>
          </a:blip>
          <a:srcRect r="16301"/>
          <a:stretch/>
        </p:blipFill>
        <p:spPr>
          <a:xfrm>
            <a:off x="11012098" y="5301119"/>
            <a:ext cx="1179902" cy="1333500"/>
          </a:xfrm>
          <a:prstGeom prst="rect">
            <a:avLst/>
          </a:prstGeom>
        </p:spPr>
      </p:pic>
      <p:sp>
        <p:nvSpPr>
          <p:cNvPr id="70" name="Oval 69">
            <a:extLst>
              <a:ext uri="{FF2B5EF4-FFF2-40B4-BE49-F238E27FC236}">
                <a16:creationId xmlns:a16="http://schemas.microsoft.com/office/drawing/2014/main" id="{60995D9D-0B88-4A99-95E4-CBD843FA45BE}"/>
              </a:ext>
            </a:extLst>
          </p:cNvPr>
          <p:cNvSpPr/>
          <p:nvPr/>
        </p:nvSpPr>
        <p:spPr>
          <a:xfrm>
            <a:off x="8728364" y="4349691"/>
            <a:ext cx="576943" cy="326571"/>
          </a:xfrm>
          <a:prstGeom prst="ellipse">
            <a:avLst/>
          </a:prstGeom>
          <a:noFill/>
          <a:ln w="76200">
            <a:solidFill>
              <a:schemeClr val="accent4">
                <a:lumMod val="50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14" name="Oval 13">
            <a:extLst>
              <a:ext uri="{FF2B5EF4-FFF2-40B4-BE49-F238E27FC236}">
                <a16:creationId xmlns:a16="http://schemas.microsoft.com/office/drawing/2014/main" id="{A0D9A7C0-6A0C-44CF-9818-C61FA6A45C3D}"/>
              </a:ext>
            </a:extLst>
          </p:cNvPr>
          <p:cNvSpPr/>
          <p:nvPr/>
        </p:nvSpPr>
        <p:spPr>
          <a:xfrm>
            <a:off x="1960758" y="3313017"/>
            <a:ext cx="576943" cy="326571"/>
          </a:xfrm>
          <a:prstGeom prst="ellipse">
            <a:avLst/>
          </a:prstGeom>
          <a:noFill/>
          <a:ln w="76200">
            <a:solidFill>
              <a:srgbClr val="FF0000"/>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15" name="Oval 14">
            <a:extLst>
              <a:ext uri="{FF2B5EF4-FFF2-40B4-BE49-F238E27FC236}">
                <a16:creationId xmlns:a16="http://schemas.microsoft.com/office/drawing/2014/main" id="{BD4EA507-32D7-4836-A451-9DC807A4730A}"/>
              </a:ext>
            </a:extLst>
          </p:cNvPr>
          <p:cNvSpPr/>
          <p:nvPr/>
        </p:nvSpPr>
        <p:spPr>
          <a:xfrm>
            <a:off x="346259" y="4234745"/>
            <a:ext cx="576943" cy="326571"/>
          </a:xfrm>
          <a:prstGeom prst="ellipse">
            <a:avLst/>
          </a:prstGeom>
          <a:noFill/>
          <a:ln w="76200">
            <a:solidFill>
              <a:srgbClr val="FF0000"/>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16" name="Oval 15">
            <a:extLst>
              <a:ext uri="{FF2B5EF4-FFF2-40B4-BE49-F238E27FC236}">
                <a16:creationId xmlns:a16="http://schemas.microsoft.com/office/drawing/2014/main" id="{80B8232E-F365-4C37-B9D4-6139016D70DD}"/>
              </a:ext>
            </a:extLst>
          </p:cNvPr>
          <p:cNvSpPr/>
          <p:nvPr/>
        </p:nvSpPr>
        <p:spPr>
          <a:xfrm>
            <a:off x="10231242" y="3476302"/>
            <a:ext cx="576943" cy="326571"/>
          </a:xfrm>
          <a:prstGeom prst="ellipse">
            <a:avLst/>
          </a:prstGeom>
          <a:noFill/>
          <a:ln w="76200">
            <a:solidFill>
              <a:schemeClr val="accent4">
                <a:lumMod val="50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69" name="Oval 68">
            <a:extLst>
              <a:ext uri="{FF2B5EF4-FFF2-40B4-BE49-F238E27FC236}">
                <a16:creationId xmlns:a16="http://schemas.microsoft.com/office/drawing/2014/main" id="{38951859-FCA8-46A7-BC1C-A8A6AB7216A9}"/>
              </a:ext>
            </a:extLst>
          </p:cNvPr>
          <p:cNvSpPr/>
          <p:nvPr/>
        </p:nvSpPr>
        <p:spPr>
          <a:xfrm>
            <a:off x="4466489" y="4349691"/>
            <a:ext cx="576943" cy="271791"/>
          </a:xfrm>
          <a:prstGeom prst="ellipse">
            <a:avLst/>
          </a:prstGeom>
          <a:noFill/>
          <a:ln w="76200">
            <a:solidFill>
              <a:schemeClr val="accent4">
                <a:lumMod val="50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pic>
        <p:nvPicPr>
          <p:cNvPr id="65" name="Picture 64">
            <a:extLst>
              <a:ext uri="{FF2B5EF4-FFF2-40B4-BE49-F238E27FC236}">
                <a16:creationId xmlns:a16="http://schemas.microsoft.com/office/drawing/2014/main" id="{5A7ECCE3-7E9C-4801-90CD-C304B77D1FA3}"/>
              </a:ext>
            </a:extLst>
          </p:cNvPr>
          <p:cNvPicPr>
            <a:picLocks noChangeAspect="1"/>
          </p:cNvPicPr>
          <p:nvPr/>
        </p:nvPicPr>
        <p:blipFill rotWithShape="1">
          <a:blip r:embed="rId8"/>
          <a:srcRect r="10327"/>
          <a:stretch/>
        </p:blipFill>
        <p:spPr>
          <a:xfrm>
            <a:off x="6948215" y="5455083"/>
            <a:ext cx="1403836" cy="1333500"/>
          </a:xfrm>
          <a:prstGeom prst="rect">
            <a:avLst/>
          </a:prstGeom>
        </p:spPr>
      </p:pic>
      <p:sp>
        <p:nvSpPr>
          <p:cNvPr id="18" name="Rectangle 17">
            <a:extLst>
              <a:ext uri="{FF2B5EF4-FFF2-40B4-BE49-F238E27FC236}">
                <a16:creationId xmlns:a16="http://schemas.microsoft.com/office/drawing/2014/main" id="{DC19BF11-325D-4E00-95C4-6D94213A8220}"/>
              </a:ext>
            </a:extLst>
          </p:cNvPr>
          <p:cNvSpPr/>
          <p:nvPr/>
        </p:nvSpPr>
        <p:spPr>
          <a:xfrm>
            <a:off x="6948215" y="5378696"/>
            <a:ext cx="1479550" cy="272874"/>
          </a:xfrm>
          <a:prstGeom prst="rect">
            <a:avLst/>
          </a:prstGeom>
          <a:solidFill>
            <a:schemeClr val="bg1"/>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0" tIns="107999" rIns="0" bIns="107999" anchor="ctr"/>
          <a:lstStyle>
            <a:lvl1pPr>
              <a:spcBef>
                <a:spcPts val="338"/>
              </a:spcBef>
              <a:defRPr sz="1400" b="1">
                <a:solidFill>
                  <a:schemeClr val="tx1"/>
                </a:solidFill>
                <a:latin typeface="Arial" panose="020B0604020202020204" pitchFamily="34" charset="0"/>
                <a:ea typeface="ＭＳ Ｐゴシック" panose="020B0600070205080204" pitchFamily="34" charset="-128"/>
              </a:defRPr>
            </a:lvl1pPr>
            <a:lvl2pPr marL="742950" indent="-28575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2pPr>
            <a:lvl3pPr marL="1143000" indent="-22860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3pPr>
            <a:lvl4pPr marL="1600200" indent="-22860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4pPr>
            <a:lvl5pPr marL="2057400" indent="-22860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5pPr>
            <a:lvl6pPr marL="25146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6pPr>
            <a:lvl7pPr marL="29718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7pPr>
            <a:lvl8pPr marL="34290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8pPr>
            <a:lvl9pPr marL="38862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9pPr>
          </a:lstStyle>
          <a:p>
            <a:pPr lvl="0">
              <a:spcBef>
                <a:spcPct val="0"/>
              </a:spcBef>
              <a:defRPr/>
            </a:pPr>
            <a:r>
              <a:rPr kumimoji="0" lang="fr-FR" altLang="fr-FR" sz="96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Agents de </a:t>
            </a:r>
            <a:r>
              <a:rPr lang="fr-FR" altLang="fr-FR" sz="960" dirty="0">
                <a:solidFill>
                  <a:srgbClr val="000000"/>
                </a:solidFill>
              </a:rPr>
              <a:t>Santé formés </a:t>
            </a:r>
            <a:r>
              <a:rPr kumimoji="0" lang="fr-FR" altLang="fr-FR" sz="96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sur le PCIMA</a:t>
            </a:r>
          </a:p>
        </p:txBody>
      </p:sp>
      <p:sp>
        <p:nvSpPr>
          <p:cNvPr id="21" name="Rectangle 20">
            <a:extLst>
              <a:ext uri="{FF2B5EF4-FFF2-40B4-BE49-F238E27FC236}">
                <a16:creationId xmlns:a16="http://schemas.microsoft.com/office/drawing/2014/main" id="{661C8F9F-2766-4ACB-B621-E785726E5A94}"/>
              </a:ext>
            </a:extLst>
          </p:cNvPr>
          <p:cNvSpPr/>
          <p:nvPr/>
        </p:nvSpPr>
        <p:spPr>
          <a:xfrm>
            <a:off x="11030145" y="5044155"/>
            <a:ext cx="1179902" cy="448676"/>
          </a:xfrm>
          <a:prstGeom prst="rect">
            <a:avLst/>
          </a:prstGeom>
          <a:solidFill>
            <a:schemeClr val="bg1"/>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0" tIns="107999" rIns="0" bIns="107999" anchor="ctr"/>
          <a:lstStyle>
            <a:lvl1pPr>
              <a:spcBef>
                <a:spcPts val="338"/>
              </a:spcBef>
              <a:defRPr sz="1400" b="1">
                <a:solidFill>
                  <a:schemeClr val="tx1"/>
                </a:solidFill>
                <a:latin typeface="Arial" panose="020B0604020202020204" pitchFamily="34" charset="0"/>
                <a:ea typeface="ＭＳ Ｐゴシック" panose="020B0600070205080204" pitchFamily="34" charset="-128"/>
              </a:defRPr>
            </a:lvl1pPr>
            <a:lvl2pPr marL="742950" indent="-28575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2pPr>
            <a:lvl3pPr marL="1143000" indent="-22860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3pPr>
            <a:lvl4pPr marL="1600200" indent="-22860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4pPr>
            <a:lvl5pPr marL="2057400" indent="-22860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5pPr>
            <a:lvl6pPr marL="25146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6pPr>
            <a:lvl7pPr marL="29718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7pPr>
            <a:lvl8pPr marL="34290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8pPr>
            <a:lvl9pPr marL="38862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9pPr>
          </a:lstStyle>
          <a:p>
            <a:pPr lvl="0">
              <a:spcBef>
                <a:spcPct val="0"/>
              </a:spcBef>
              <a:defRPr/>
            </a:pPr>
            <a:r>
              <a:rPr kumimoji="0" lang="fr-FR" altLang="fr-FR" sz="96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6-23 mois ayant reçu</a:t>
            </a:r>
            <a:r>
              <a:rPr lang="fr-FR" altLang="fr-FR" sz="960" dirty="0">
                <a:solidFill>
                  <a:srgbClr val="000000"/>
                </a:solidFill>
              </a:rPr>
              <a:t> le </a:t>
            </a:r>
            <a:r>
              <a:rPr lang="fr-FR" altLang="fr-FR" sz="960" dirty="0" err="1">
                <a:solidFill>
                  <a:srgbClr val="000000"/>
                </a:solidFill>
              </a:rPr>
              <a:t>Blanket</a:t>
            </a:r>
            <a:r>
              <a:rPr lang="fr-FR" altLang="fr-FR" sz="960" dirty="0">
                <a:solidFill>
                  <a:srgbClr val="000000"/>
                </a:solidFill>
              </a:rPr>
              <a:t> </a:t>
            </a:r>
            <a:r>
              <a:rPr lang="fr-FR" altLang="fr-FR" sz="960" dirty="0" err="1">
                <a:solidFill>
                  <a:srgbClr val="000000"/>
                </a:solidFill>
              </a:rPr>
              <a:t>Feeding</a:t>
            </a:r>
            <a:endParaRPr kumimoji="0" lang="fr-FR" altLang="fr-FR" sz="96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 name="ColumnHeader">
            <a:extLst>
              <a:ext uri="{FF2B5EF4-FFF2-40B4-BE49-F238E27FC236}">
                <a16:creationId xmlns:a16="http://schemas.microsoft.com/office/drawing/2014/main" id="{710794EF-835F-423E-8AF8-E3B83C7692C2}"/>
              </a:ext>
            </a:extLst>
          </p:cNvPr>
          <p:cNvSpPr>
            <a:spLocks noChangeArrowheads="1"/>
          </p:cNvSpPr>
          <p:nvPr/>
        </p:nvSpPr>
        <p:spPr bwMode="gray">
          <a:xfrm>
            <a:off x="171638" y="1216445"/>
            <a:ext cx="3987768" cy="551088"/>
          </a:xfrm>
          <a:prstGeom prst="rect">
            <a:avLst/>
          </a:prstGeom>
          <a:solidFill>
            <a:sysClr val="window" lastClr="FFFFFF"/>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89999" rIns="0" bIns="89999" anchor="b">
            <a:spAutoFit/>
          </a:bodyPr>
          <a:lstStyle/>
          <a:p>
            <a:pPr lvl="0" algn="ctr" defTabSz="457200">
              <a:defRPr/>
            </a:pPr>
            <a:r>
              <a:rPr lang="fr-FR" sz="1200" b="1" kern="0" dirty="0">
                <a:solidFill>
                  <a:prstClr val="black"/>
                </a:solidFill>
                <a:cs typeface="Arial" panose="020B0604020202020204" pitchFamily="34" charset="0"/>
              </a:rPr>
              <a:t>La malnutrition aiguë est </a:t>
            </a:r>
            <a:r>
              <a:rPr kumimoji="0" lang="fr-FR" sz="1200" b="1" i="0" u="none" strike="noStrike" kern="0" cap="none" spc="0" normalizeH="0" baseline="0" noProof="0" dirty="0">
                <a:ln>
                  <a:noFill/>
                </a:ln>
                <a:solidFill>
                  <a:prstClr val="black"/>
                </a:solidFill>
                <a:effectLst/>
                <a:uLnTx/>
                <a:uFillTx/>
                <a:latin typeface="Arial"/>
                <a:ea typeface="+mn-ea"/>
                <a:cs typeface="Arial" panose="020B0604020202020204" pitchFamily="34" charset="0"/>
              </a:rPr>
              <a:t>la plus prévalente dans Kanem et Ennedi Ouest</a:t>
            </a:r>
          </a:p>
        </p:txBody>
      </p:sp>
      <p:pic>
        <p:nvPicPr>
          <p:cNvPr id="19" name="Picture 18" descr="A screenshot of a cell phone&#10;&#10;Description generated with high confidence">
            <a:extLst>
              <a:ext uri="{FF2B5EF4-FFF2-40B4-BE49-F238E27FC236}">
                <a16:creationId xmlns:a16="http://schemas.microsoft.com/office/drawing/2014/main" id="{8D8C2809-AD3B-464A-A952-7D71FF60D7E5}"/>
              </a:ext>
            </a:extLst>
          </p:cNvPr>
          <p:cNvPicPr>
            <a:picLocks noChangeAspect="1"/>
          </p:cNvPicPr>
          <p:nvPr/>
        </p:nvPicPr>
        <p:blipFill>
          <a:blip r:embed="rId9"/>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13274444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picture containing text, map&#10;&#10;Description generated with very high confidence">
            <a:extLst>
              <a:ext uri="{FF2B5EF4-FFF2-40B4-BE49-F238E27FC236}">
                <a16:creationId xmlns:a16="http://schemas.microsoft.com/office/drawing/2014/main" id="{CA28D303-7DB7-4931-86D6-3F91294B8C38}"/>
              </a:ext>
            </a:extLst>
          </p:cNvPr>
          <p:cNvPicPr>
            <a:picLocks noChangeAspect="1"/>
          </p:cNvPicPr>
          <p:nvPr/>
        </p:nvPicPr>
        <p:blipFill rotWithShape="1">
          <a:blip r:embed="rId3">
            <a:extLst>
              <a:ext uri="{28A0092B-C50C-407E-A947-70E740481C1C}">
                <a14:useLocalDpi xmlns:a14="http://schemas.microsoft.com/office/drawing/2010/main" val="0"/>
              </a:ext>
            </a:extLst>
          </a:blip>
          <a:srcRect t="3719" b="214"/>
          <a:stretch/>
        </p:blipFill>
        <p:spPr>
          <a:xfrm>
            <a:off x="6222380" y="1821626"/>
            <a:ext cx="3071374" cy="4826588"/>
          </a:xfrm>
          <a:prstGeom prst="rect">
            <a:avLst/>
          </a:prstGeom>
        </p:spPr>
      </p:pic>
      <p:sp>
        <p:nvSpPr>
          <p:cNvPr id="2" name="Title 1">
            <a:extLst>
              <a:ext uri="{FF2B5EF4-FFF2-40B4-BE49-F238E27FC236}">
                <a16:creationId xmlns:a16="http://schemas.microsoft.com/office/drawing/2014/main" id="{3573C455-A3DC-4A27-8212-A545C6D9EE02}"/>
              </a:ext>
            </a:extLst>
          </p:cNvPr>
          <p:cNvSpPr>
            <a:spLocks noGrp="1"/>
          </p:cNvSpPr>
          <p:nvPr>
            <p:ph type="title"/>
          </p:nvPr>
        </p:nvSpPr>
        <p:spPr>
          <a:xfrm>
            <a:off x="275631" y="161925"/>
            <a:ext cx="11068539" cy="831850"/>
          </a:xfrm>
        </p:spPr>
        <p:txBody>
          <a:bodyPr/>
          <a:lstStyle/>
          <a:p>
            <a:pPr eaLnBrk="1" hangingPunct="1"/>
            <a:r>
              <a:rPr lang="fr-FR" dirty="0"/>
              <a:t>L’anémie chez les femmes et quelques interventions pouvant y répondre</a:t>
            </a:r>
            <a:br>
              <a:rPr lang="fr-FR" altLang="fr-FR" sz="2800" dirty="0">
                <a:latin typeface="Arial Narrow" charset="0"/>
              </a:rPr>
            </a:br>
            <a:r>
              <a:rPr lang="fr-FR" sz="1400" dirty="0">
                <a:solidFill>
                  <a:srgbClr val="0070C0"/>
                </a:solidFill>
              </a:rPr>
              <a:t>Dans toutes les provinces, plus que le tiers des femmes souffrent d’anémie. Mais tandis que les données manquent                                     au niveau des provinces, 77% des femmes au niveau nationale reçoivent une supplémentation en fer pendant la grossesse</a:t>
            </a:r>
            <a:endParaRPr lang="en-GB" sz="1400" dirty="0">
              <a:solidFill>
                <a:srgbClr val="0070C0"/>
              </a:solidFill>
            </a:endParaRPr>
          </a:p>
        </p:txBody>
      </p:sp>
      <p:sp>
        <p:nvSpPr>
          <p:cNvPr id="4" name="ColumnHeader">
            <a:extLst>
              <a:ext uri="{FF2B5EF4-FFF2-40B4-BE49-F238E27FC236}">
                <a16:creationId xmlns:a16="http://schemas.microsoft.com/office/drawing/2014/main" id="{9E937A84-B98A-4CC4-A217-501242EA50BA}"/>
              </a:ext>
            </a:extLst>
          </p:cNvPr>
          <p:cNvSpPr>
            <a:spLocks noChangeArrowheads="1"/>
          </p:cNvSpPr>
          <p:nvPr/>
        </p:nvSpPr>
        <p:spPr bwMode="gray">
          <a:xfrm>
            <a:off x="2661822" y="1358606"/>
            <a:ext cx="7328419" cy="377973"/>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95719" rIns="0" bIns="95719" anchor="b">
            <a:spAutoFit/>
          </a:bodyPr>
          <a:lstStyle/>
          <a:p>
            <a:pPr marL="0" marR="0" lvl="0" indent="0" algn="ctr" defTabSz="97252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0000"/>
                </a:solidFill>
                <a:effectLst/>
                <a:uLnTx/>
                <a:uFillTx/>
                <a:latin typeface="Arial"/>
                <a:ea typeface="+mn-ea"/>
                <a:cs typeface="Arial" pitchFamily="34" charset="0"/>
              </a:rPr>
              <a:t>Le taux d’ anémie est élevé dans toutes les provinces bien que plus faible a </a:t>
            </a:r>
            <a:r>
              <a:rPr kumimoji="0" lang="fr-FR" sz="1200" b="1" i="0" u="none" strike="noStrike" kern="1200" cap="none" spc="0" normalizeH="0" baseline="0" noProof="0" dirty="0" err="1">
                <a:ln>
                  <a:noFill/>
                </a:ln>
                <a:solidFill>
                  <a:srgbClr val="000000"/>
                </a:solidFill>
                <a:effectLst/>
                <a:uLnTx/>
                <a:uFillTx/>
                <a:latin typeface="Arial"/>
                <a:ea typeface="+mn-ea"/>
                <a:cs typeface="Arial" pitchFamily="34" charset="0"/>
              </a:rPr>
              <a:t>Ouaddai</a:t>
            </a:r>
            <a:r>
              <a:rPr kumimoji="0" lang="fr-FR" sz="1200" b="1" i="0" u="none" strike="noStrike" kern="1200" cap="none" spc="0" normalizeH="0" baseline="0" noProof="0" dirty="0">
                <a:ln>
                  <a:noFill/>
                </a:ln>
                <a:solidFill>
                  <a:srgbClr val="000000"/>
                </a:solidFill>
                <a:effectLst/>
                <a:uLnTx/>
                <a:uFillTx/>
                <a:latin typeface="Arial"/>
                <a:ea typeface="+mn-ea"/>
                <a:cs typeface="Arial" pitchFamily="34" charset="0"/>
              </a:rPr>
              <a:t> et Wadi </a:t>
            </a:r>
            <a:r>
              <a:rPr kumimoji="0" lang="fr-FR" sz="1200" b="1" i="0" u="none" strike="noStrike" kern="1200" cap="none" spc="0" normalizeH="0" baseline="0" noProof="0" dirty="0" err="1">
                <a:ln>
                  <a:noFill/>
                </a:ln>
                <a:solidFill>
                  <a:srgbClr val="000000"/>
                </a:solidFill>
                <a:effectLst/>
                <a:uLnTx/>
                <a:uFillTx/>
                <a:latin typeface="Arial"/>
                <a:ea typeface="+mn-ea"/>
                <a:cs typeface="Arial" pitchFamily="34" charset="0"/>
              </a:rPr>
              <a:t>Fira</a:t>
            </a:r>
            <a:endParaRPr kumimoji="0" lang="fr-FR" sz="1200" b="1" i="0" u="none" strike="noStrike" kern="1200" cap="none" spc="0" normalizeH="0" baseline="0" noProof="0" dirty="0">
              <a:ln>
                <a:noFill/>
              </a:ln>
              <a:solidFill>
                <a:srgbClr val="000000"/>
              </a:solidFill>
              <a:effectLst/>
              <a:uLnTx/>
              <a:uFillTx/>
              <a:latin typeface="Arial"/>
              <a:ea typeface="+mn-ea"/>
              <a:cs typeface="Arial" pitchFamily="34" charset="0"/>
            </a:endParaRPr>
          </a:p>
        </p:txBody>
      </p:sp>
      <p:pic>
        <p:nvPicPr>
          <p:cNvPr id="33" name="Picture 32" descr="A picture containing text, map&#10;&#10;Description generated with very high confidence">
            <a:extLst>
              <a:ext uri="{FF2B5EF4-FFF2-40B4-BE49-F238E27FC236}">
                <a16:creationId xmlns:a16="http://schemas.microsoft.com/office/drawing/2014/main" id="{5A10EB27-595F-4A1E-A6A2-F0F804DA0A78}"/>
              </a:ext>
            </a:extLst>
          </p:cNvPr>
          <p:cNvPicPr>
            <a:picLocks noChangeAspect="1"/>
          </p:cNvPicPr>
          <p:nvPr/>
        </p:nvPicPr>
        <p:blipFill rotWithShape="1">
          <a:blip r:embed="rId4">
            <a:extLst>
              <a:ext uri="{28A0092B-C50C-407E-A947-70E740481C1C}">
                <a14:useLocalDpi xmlns:a14="http://schemas.microsoft.com/office/drawing/2010/main" val="0"/>
              </a:ext>
            </a:extLst>
          </a:blip>
          <a:srcRect b="656"/>
          <a:stretch/>
        </p:blipFill>
        <p:spPr>
          <a:xfrm>
            <a:off x="562708" y="1916744"/>
            <a:ext cx="4503623" cy="4696454"/>
          </a:xfrm>
          <a:prstGeom prst="rect">
            <a:avLst/>
          </a:prstGeom>
        </p:spPr>
      </p:pic>
      <p:sp>
        <p:nvSpPr>
          <p:cNvPr id="26" name="Rectangle 25">
            <a:extLst>
              <a:ext uri="{FF2B5EF4-FFF2-40B4-BE49-F238E27FC236}">
                <a16:creationId xmlns:a16="http://schemas.microsoft.com/office/drawing/2014/main" id="{2674682A-266F-439E-BF95-9595F56C7D55}"/>
              </a:ext>
            </a:extLst>
          </p:cNvPr>
          <p:cNvSpPr/>
          <p:nvPr/>
        </p:nvSpPr>
        <p:spPr>
          <a:xfrm>
            <a:off x="3760074" y="5280845"/>
            <a:ext cx="1389748" cy="158758"/>
          </a:xfrm>
          <a:prstGeom prst="rect">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0" tIns="107999" rIns="0" bIns="107999" anchor="ctr"/>
          <a:lstStyle>
            <a:lvl1pPr>
              <a:spcBef>
                <a:spcPts val="338"/>
              </a:spcBef>
              <a:defRPr sz="1400" b="1">
                <a:solidFill>
                  <a:schemeClr val="tx1"/>
                </a:solidFill>
                <a:latin typeface="Arial" panose="020B0604020202020204" pitchFamily="34" charset="0"/>
                <a:ea typeface="ＭＳ Ｐゴシック" panose="020B0600070205080204" pitchFamily="34" charset="-128"/>
              </a:defRPr>
            </a:lvl1pPr>
            <a:lvl2pPr marL="742950" indent="-28575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2pPr>
            <a:lvl3pPr marL="1143000" indent="-22860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3pPr>
            <a:lvl4pPr marL="1600200" indent="-22860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4pPr>
            <a:lvl5pPr marL="2057400" indent="-22860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5pPr>
            <a:lvl6pPr marL="25146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6pPr>
            <a:lvl7pPr marL="29718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7pPr>
            <a:lvl8pPr marL="34290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8pPr>
            <a:lvl9pPr marL="38862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fr-FR" altLang="fr-FR" sz="96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Prévalence de l'anémie chez les femmes</a:t>
            </a:r>
          </a:p>
        </p:txBody>
      </p:sp>
      <p:pic>
        <p:nvPicPr>
          <p:cNvPr id="35" name="Picture 34">
            <a:extLst>
              <a:ext uri="{FF2B5EF4-FFF2-40B4-BE49-F238E27FC236}">
                <a16:creationId xmlns:a16="http://schemas.microsoft.com/office/drawing/2014/main" id="{81905706-2547-4253-9969-0E5E10065C4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760074" y="5562785"/>
            <a:ext cx="889000" cy="654050"/>
          </a:xfrm>
          <a:prstGeom prst="rect">
            <a:avLst/>
          </a:prstGeom>
        </p:spPr>
      </p:pic>
      <p:sp>
        <p:nvSpPr>
          <p:cNvPr id="58" name="Rectangle 57">
            <a:extLst>
              <a:ext uri="{FF2B5EF4-FFF2-40B4-BE49-F238E27FC236}">
                <a16:creationId xmlns:a16="http://schemas.microsoft.com/office/drawing/2014/main" id="{97594A9F-C20A-440D-8FCE-93B3757C4D01}"/>
              </a:ext>
            </a:extLst>
          </p:cNvPr>
          <p:cNvSpPr/>
          <p:nvPr/>
        </p:nvSpPr>
        <p:spPr>
          <a:xfrm rot="10800000" flipV="1">
            <a:off x="9361146" y="5269694"/>
            <a:ext cx="2032634" cy="376088"/>
          </a:xfrm>
          <a:prstGeom prst="rect">
            <a:avLst/>
          </a:prstGeom>
          <a:solidFill>
            <a:schemeClr val="bg1"/>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0" tIns="107999" rIns="0" bIns="107999" anchor="ctr"/>
          <a:lstStyle>
            <a:lvl1pPr>
              <a:spcBef>
                <a:spcPts val="338"/>
              </a:spcBef>
              <a:defRPr sz="1400" b="1">
                <a:solidFill>
                  <a:schemeClr val="tx1"/>
                </a:solidFill>
                <a:latin typeface="Arial" panose="020B0604020202020204" pitchFamily="34" charset="0"/>
                <a:ea typeface="ＭＳ Ｐゴシック" panose="020B0600070205080204" pitchFamily="34" charset="-128"/>
              </a:defRPr>
            </a:lvl1pPr>
            <a:lvl2pPr marL="742950" indent="-28575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2pPr>
            <a:lvl3pPr marL="1143000" indent="-22860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3pPr>
            <a:lvl4pPr marL="1600200" indent="-22860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4pPr>
            <a:lvl5pPr marL="2057400" indent="-22860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5pPr>
            <a:lvl6pPr marL="25146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6pPr>
            <a:lvl7pPr marL="29718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7pPr>
            <a:lvl8pPr marL="34290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8pPr>
            <a:lvl9pPr marL="38862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fr-FR" altLang="fr-FR" sz="96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Pourcentage de femmes enceintes ayant reçu supplémentation en fer et acide folique</a:t>
            </a:r>
          </a:p>
        </p:txBody>
      </p:sp>
      <p:sp>
        <p:nvSpPr>
          <p:cNvPr id="10" name="Oval 9">
            <a:extLst>
              <a:ext uri="{FF2B5EF4-FFF2-40B4-BE49-F238E27FC236}">
                <a16:creationId xmlns:a16="http://schemas.microsoft.com/office/drawing/2014/main" id="{2DB1391E-6D3D-4D30-AA07-E280349AF143}"/>
              </a:ext>
            </a:extLst>
          </p:cNvPr>
          <p:cNvSpPr/>
          <p:nvPr/>
        </p:nvSpPr>
        <p:spPr>
          <a:xfrm>
            <a:off x="6222380" y="4125892"/>
            <a:ext cx="1389748" cy="925079"/>
          </a:xfrm>
          <a:prstGeom prst="ellipse">
            <a:avLst/>
          </a:prstGeom>
          <a:noFill/>
          <a:ln w="76200">
            <a:solidFill>
              <a:schemeClr val="accent4">
                <a:lumMod val="50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11" name="Oval 10">
            <a:extLst>
              <a:ext uri="{FF2B5EF4-FFF2-40B4-BE49-F238E27FC236}">
                <a16:creationId xmlns:a16="http://schemas.microsoft.com/office/drawing/2014/main" id="{9CD856A2-B720-4824-B6E1-CEC8D9B5B89F}"/>
              </a:ext>
            </a:extLst>
          </p:cNvPr>
          <p:cNvSpPr/>
          <p:nvPr/>
        </p:nvSpPr>
        <p:spPr>
          <a:xfrm>
            <a:off x="957197" y="4125893"/>
            <a:ext cx="1389748" cy="925079"/>
          </a:xfrm>
          <a:prstGeom prst="ellipse">
            <a:avLst/>
          </a:prstGeom>
          <a:noFill/>
          <a:ln w="76200">
            <a:solidFill>
              <a:schemeClr val="tx2">
                <a:lumMod val="50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12" name="Oval 11">
            <a:extLst>
              <a:ext uri="{FF2B5EF4-FFF2-40B4-BE49-F238E27FC236}">
                <a16:creationId xmlns:a16="http://schemas.microsoft.com/office/drawing/2014/main" id="{D17F310F-0772-4F1A-A9C9-7F6FE9F6C8BE}"/>
              </a:ext>
            </a:extLst>
          </p:cNvPr>
          <p:cNvSpPr/>
          <p:nvPr/>
        </p:nvSpPr>
        <p:spPr>
          <a:xfrm>
            <a:off x="2612836" y="5050972"/>
            <a:ext cx="1047378" cy="925079"/>
          </a:xfrm>
          <a:prstGeom prst="ellipse">
            <a:avLst/>
          </a:prstGeom>
          <a:noFill/>
          <a:ln w="76200">
            <a:solidFill>
              <a:schemeClr val="tx2">
                <a:lumMod val="50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pic>
        <p:nvPicPr>
          <p:cNvPr id="7" name="Picture 6" descr="A screenshot of a cell phone&#10;&#10;Description generated with very high confidence">
            <a:extLst>
              <a:ext uri="{FF2B5EF4-FFF2-40B4-BE49-F238E27FC236}">
                <a16:creationId xmlns:a16="http://schemas.microsoft.com/office/drawing/2014/main" id="{3C4978F4-401E-47D0-A890-A16564A8B29D}"/>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361146" y="5684060"/>
            <a:ext cx="901700" cy="762000"/>
          </a:xfrm>
          <a:prstGeom prst="rect">
            <a:avLst/>
          </a:prstGeom>
        </p:spPr>
      </p:pic>
      <p:pic>
        <p:nvPicPr>
          <p:cNvPr id="13" name="Picture 12" descr="A screenshot of a cell phone&#10;&#10;Description generated with high confidence">
            <a:extLst>
              <a:ext uri="{FF2B5EF4-FFF2-40B4-BE49-F238E27FC236}">
                <a16:creationId xmlns:a16="http://schemas.microsoft.com/office/drawing/2014/main" id="{A53A7043-DC07-4ED6-A00C-13FD9086EAD5}"/>
              </a:ext>
            </a:extLst>
          </p:cNvPr>
          <p:cNvPicPr>
            <a:picLocks noChangeAspect="1"/>
          </p:cNvPicPr>
          <p:nvPr/>
        </p:nvPicPr>
        <p:blipFill>
          <a:blip r:embed="rId7"/>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2126733176"/>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A picture containing text, map&#10;&#10;Description generated with very high confidence">
            <a:extLst>
              <a:ext uri="{FF2B5EF4-FFF2-40B4-BE49-F238E27FC236}">
                <a16:creationId xmlns:a16="http://schemas.microsoft.com/office/drawing/2014/main" id="{E8D24720-247E-45B1-87E4-4C2A1F73E40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169370" y="1951876"/>
            <a:ext cx="3291168" cy="4813772"/>
          </a:xfrm>
          <a:prstGeom prst="rect">
            <a:avLst/>
          </a:prstGeom>
        </p:spPr>
      </p:pic>
      <p:pic>
        <p:nvPicPr>
          <p:cNvPr id="7" name="Picture 6" descr="A picture containing text, map&#10;&#10;Description generated with very high confidence">
            <a:extLst>
              <a:ext uri="{FF2B5EF4-FFF2-40B4-BE49-F238E27FC236}">
                <a16:creationId xmlns:a16="http://schemas.microsoft.com/office/drawing/2014/main" id="{7788CFC3-0EB7-45FA-8C32-F44B1684E8A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13718" y="1814754"/>
            <a:ext cx="3088720" cy="4761562"/>
          </a:xfrm>
          <a:prstGeom prst="rect">
            <a:avLst/>
          </a:prstGeom>
        </p:spPr>
      </p:pic>
      <p:pic>
        <p:nvPicPr>
          <p:cNvPr id="8" name="Picture 7" descr="A picture containing text, map&#10;&#10;Description generated with very high confidence">
            <a:extLst>
              <a:ext uri="{FF2B5EF4-FFF2-40B4-BE49-F238E27FC236}">
                <a16:creationId xmlns:a16="http://schemas.microsoft.com/office/drawing/2014/main" id="{199EE648-1CF2-436E-9A48-E6DEC9CE642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08171" y="1990826"/>
            <a:ext cx="3658633" cy="4542847"/>
          </a:xfrm>
          <a:prstGeom prst="rect">
            <a:avLst/>
          </a:prstGeom>
        </p:spPr>
      </p:pic>
      <p:sp>
        <p:nvSpPr>
          <p:cNvPr id="2" name="Title 1">
            <a:extLst>
              <a:ext uri="{FF2B5EF4-FFF2-40B4-BE49-F238E27FC236}">
                <a16:creationId xmlns:a16="http://schemas.microsoft.com/office/drawing/2014/main" id="{3573C455-A3DC-4A27-8212-A545C6D9EE02}"/>
              </a:ext>
            </a:extLst>
          </p:cNvPr>
          <p:cNvSpPr>
            <a:spLocks noGrp="1"/>
          </p:cNvSpPr>
          <p:nvPr>
            <p:ph type="title"/>
          </p:nvPr>
        </p:nvSpPr>
        <p:spPr/>
        <p:txBody>
          <a:bodyPr/>
          <a:lstStyle/>
          <a:p>
            <a:pPr eaLnBrk="1" hangingPunct="1"/>
            <a:r>
              <a:rPr lang="fr-FR" altLang="fr-FR" sz="2000" dirty="0">
                <a:latin typeface="Calibri" panose="020F0502020204030204" pitchFamily="34" charset="0"/>
                <a:ea typeface="ＭＳ Ｐゴシック" charset="-128"/>
                <a:cs typeface="Calibri" panose="020F0502020204030204" pitchFamily="34" charset="0"/>
              </a:rPr>
              <a:t>Insécurité alimentaire des ménages </a:t>
            </a:r>
            <a:r>
              <a:rPr lang="fr-FR" dirty="0"/>
              <a:t>et quelques actions pouvant y répondre</a:t>
            </a:r>
            <a:br>
              <a:rPr lang="fr-FR" altLang="fr-FR" sz="2000" dirty="0">
                <a:latin typeface="Calibri" panose="020F0502020204030204" pitchFamily="34" charset="0"/>
                <a:ea typeface="ＭＳ Ｐゴシック" charset="-128"/>
                <a:cs typeface="Calibri" panose="020F0502020204030204" pitchFamily="34" charset="0"/>
              </a:rPr>
            </a:br>
            <a:r>
              <a:rPr lang="fr-FR" altLang="fr-FR" sz="1400" dirty="0">
                <a:solidFill>
                  <a:srgbClr val="0070C0"/>
                </a:solidFill>
              </a:rPr>
              <a:t>Analyse des actions clés répondants à la lutte contre l’insécurité alimentaire des ménages</a:t>
            </a:r>
          </a:p>
        </p:txBody>
      </p:sp>
      <p:sp>
        <p:nvSpPr>
          <p:cNvPr id="4" name="ColumnHeader">
            <a:extLst>
              <a:ext uri="{FF2B5EF4-FFF2-40B4-BE49-F238E27FC236}">
                <a16:creationId xmlns:a16="http://schemas.microsoft.com/office/drawing/2014/main" id="{9E937A84-B98A-4CC4-A217-501242EA50BA}"/>
              </a:ext>
            </a:extLst>
          </p:cNvPr>
          <p:cNvSpPr>
            <a:spLocks noChangeArrowheads="1"/>
          </p:cNvSpPr>
          <p:nvPr/>
        </p:nvSpPr>
        <p:spPr bwMode="gray">
          <a:xfrm>
            <a:off x="2450274" y="1191506"/>
            <a:ext cx="7291451" cy="562639"/>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95719" rIns="0" bIns="95719" anchor="b">
            <a:sp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fr-FR" altLang="fr-FR" sz="1200" b="1" i="0" u="none" strike="noStrike" kern="1200" cap="none" spc="0" normalizeH="0" baseline="0" noProof="0" dirty="0">
                <a:ln>
                  <a:noFill/>
                </a:ln>
                <a:solidFill>
                  <a:srgbClr val="000000"/>
                </a:solidFill>
                <a:effectLst/>
                <a:uLnTx/>
                <a:uFillTx/>
                <a:latin typeface="Arial"/>
                <a:ea typeface="+mn-ea"/>
                <a:cs typeface="+mn-cs"/>
              </a:rPr>
              <a:t>Faible couverture pour les interventions sensibles dans toutes les provinces, et surtout dans les provinces ou plus de 70% de la population est en insécurité alimentaire</a:t>
            </a:r>
          </a:p>
        </p:txBody>
      </p:sp>
      <p:pic>
        <p:nvPicPr>
          <p:cNvPr id="6" name="Picture 5" descr="A screenshot of a cell phone&#10;&#10;Description generated with high confidence">
            <a:extLst>
              <a:ext uri="{FF2B5EF4-FFF2-40B4-BE49-F238E27FC236}">
                <a16:creationId xmlns:a16="http://schemas.microsoft.com/office/drawing/2014/main" id="{EA4D990B-CA0B-4F54-9AC2-FCD594AF59B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46825" y="5967487"/>
            <a:ext cx="1239958" cy="673100"/>
          </a:xfrm>
          <a:prstGeom prst="rect">
            <a:avLst/>
          </a:prstGeom>
        </p:spPr>
      </p:pic>
      <p:sp>
        <p:nvSpPr>
          <p:cNvPr id="311" name="Rectangle 310">
            <a:extLst>
              <a:ext uri="{FF2B5EF4-FFF2-40B4-BE49-F238E27FC236}">
                <a16:creationId xmlns:a16="http://schemas.microsoft.com/office/drawing/2014/main" id="{71FDB830-9A05-4FB4-A0CF-2D034D58CF7D}"/>
              </a:ext>
            </a:extLst>
          </p:cNvPr>
          <p:cNvSpPr/>
          <p:nvPr/>
        </p:nvSpPr>
        <p:spPr>
          <a:xfrm>
            <a:off x="3249445" y="5402603"/>
            <a:ext cx="1657145" cy="614510"/>
          </a:xfrm>
          <a:prstGeom prst="rect">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0" tIns="107999" rIns="0" bIns="107999" anchor="ctr"/>
          <a:lstStyle>
            <a:lvl1pPr>
              <a:spcBef>
                <a:spcPts val="338"/>
              </a:spcBef>
              <a:defRPr sz="1400" b="1">
                <a:solidFill>
                  <a:schemeClr val="tx1"/>
                </a:solidFill>
                <a:latin typeface="Arial" panose="020B0604020202020204" pitchFamily="34" charset="0"/>
                <a:ea typeface="ＭＳ Ｐゴシック" panose="020B0600070205080204" pitchFamily="34" charset="-128"/>
              </a:defRPr>
            </a:lvl1pPr>
            <a:lvl2pPr marL="742950" indent="-28575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2pPr>
            <a:lvl3pPr marL="1143000" indent="-22860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3pPr>
            <a:lvl4pPr marL="1600200" indent="-22860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4pPr>
            <a:lvl5pPr marL="2057400" indent="-22860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5pPr>
            <a:lvl6pPr marL="25146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6pPr>
            <a:lvl7pPr marL="29718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7pPr>
            <a:lvl8pPr marL="34290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8pPr>
            <a:lvl9pPr marL="38862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fr-FR" altLang="fr-FR" sz="96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de population en insécurité alimentaire sévère ou modérée</a:t>
            </a:r>
          </a:p>
          <a:p>
            <a:pPr>
              <a:spcBef>
                <a:spcPct val="0"/>
              </a:spcBef>
              <a:defRPr/>
            </a:pPr>
            <a:r>
              <a:rPr lang="fr-FR" altLang="fr-FR" sz="960" dirty="0">
                <a:solidFill>
                  <a:srgbClr val="000000"/>
                </a:solidFill>
              </a:rPr>
              <a:t>2018</a:t>
            </a: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fr-FR" altLang="fr-FR" sz="96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Oval 72">
            <a:extLst>
              <a:ext uri="{FF2B5EF4-FFF2-40B4-BE49-F238E27FC236}">
                <a16:creationId xmlns:a16="http://schemas.microsoft.com/office/drawing/2014/main" id="{5F8573C3-442E-4DFF-8F0E-AB3C6A89A82F}"/>
              </a:ext>
            </a:extLst>
          </p:cNvPr>
          <p:cNvSpPr/>
          <p:nvPr/>
        </p:nvSpPr>
        <p:spPr>
          <a:xfrm>
            <a:off x="6531620" y="4206459"/>
            <a:ext cx="685910" cy="435429"/>
          </a:xfrm>
          <a:prstGeom prst="ellipse">
            <a:avLst/>
          </a:prstGeom>
          <a:noFill/>
          <a:ln w="76200">
            <a:solidFill>
              <a:schemeClr val="accent6">
                <a:lumMod val="7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74" name="Oval 73">
            <a:extLst>
              <a:ext uri="{FF2B5EF4-FFF2-40B4-BE49-F238E27FC236}">
                <a16:creationId xmlns:a16="http://schemas.microsoft.com/office/drawing/2014/main" id="{895918E0-4C98-4CD1-B249-919E2E7E67BF}"/>
              </a:ext>
            </a:extLst>
          </p:cNvPr>
          <p:cNvSpPr/>
          <p:nvPr/>
        </p:nvSpPr>
        <p:spPr>
          <a:xfrm>
            <a:off x="324904" y="4187838"/>
            <a:ext cx="1371155" cy="780069"/>
          </a:xfrm>
          <a:prstGeom prst="ellipse">
            <a:avLst/>
          </a:prstGeom>
          <a:noFill/>
          <a:ln w="76200">
            <a:solidFill>
              <a:srgbClr val="FF0000"/>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11" name="Oval 10">
            <a:extLst>
              <a:ext uri="{FF2B5EF4-FFF2-40B4-BE49-F238E27FC236}">
                <a16:creationId xmlns:a16="http://schemas.microsoft.com/office/drawing/2014/main" id="{784A5FDA-6F48-4470-B548-67D5854D2150}"/>
              </a:ext>
            </a:extLst>
          </p:cNvPr>
          <p:cNvSpPr/>
          <p:nvPr/>
        </p:nvSpPr>
        <p:spPr>
          <a:xfrm>
            <a:off x="4486783" y="4058414"/>
            <a:ext cx="1275818" cy="970388"/>
          </a:xfrm>
          <a:prstGeom prst="ellipse">
            <a:avLst/>
          </a:prstGeom>
          <a:noFill/>
          <a:ln w="76200">
            <a:solidFill>
              <a:schemeClr val="accent6">
                <a:lumMod val="7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12" name="Oval 11">
            <a:extLst>
              <a:ext uri="{FF2B5EF4-FFF2-40B4-BE49-F238E27FC236}">
                <a16:creationId xmlns:a16="http://schemas.microsoft.com/office/drawing/2014/main" id="{845D93C4-1F48-4715-96F8-7475976B1B67}"/>
              </a:ext>
            </a:extLst>
          </p:cNvPr>
          <p:cNvSpPr/>
          <p:nvPr/>
        </p:nvSpPr>
        <p:spPr>
          <a:xfrm>
            <a:off x="2316039" y="4195535"/>
            <a:ext cx="685910" cy="435429"/>
          </a:xfrm>
          <a:prstGeom prst="ellipse">
            <a:avLst/>
          </a:prstGeom>
          <a:noFill/>
          <a:ln w="76200">
            <a:solidFill>
              <a:srgbClr val="FF0000"/>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16" name="Oval 15">
            <a:extLst>
              <a:ext uri="{FF2B5EF4-FFF2-40B4-BE49-F238E27FC236}">
                <a16:creationId xmlns:a16="http://schemas.microsoft.com/office/drawing/2014/main" id="{6DC70051-EC56-4998-984F-BBF167E47DD6}"/>
              </a:ext>
            </a:extLst>
          </p:cNvPr>
          <p:cNvSpPr/>
          <p:nvPr/>
        </p:nvSpPr>
        <p:spPr>
          <a:xfrm>
            <a:off x="1498283" y="5184889"/>
            <a:ext cx="685910" cy="435429"/>
          </a:xfrm>
          <a:prstGeom prst="ellipse">
            <a:avLst/>
          </a:prstGeom>
          <a:noFill/>
          <a:ln w="76200">
            <a:solidFill>
              <a:srgbClr val="FF0000"/>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17" name="Oval 16">
            <a:extLst>
              <a:ext uri="{FF2B5EF4-FFF2-40B4-BE49-F238E27FC236}">
                <a16:creationId xmlns:a16="http://schemas.microsoft.com/office/drawing/2014/main" id="{28BD11F9-FB36-4CD9-BD99-B53EF5DC850A}"/>
              </a:ext>
            </a:extLst>
          </p:cNvPr>
          <p:cNvSpPr/>
          <p:nvPr/>
        </p:nvSpPr>
        <p:spPr>
          <a:xfrm>
            <a:off x="5525152" y="5194610"/>
            <a:ext cx="902196" cy="577171"/>
          </a:xfrm>
          <a:prstGeom prst="ellipse">
            <a:avLst/>
          </a:prstGeom>
          <a:noFill/>
          <a:ln w="76200">
            <a:solidFill>
              <a:schemeClr val="accent6">
                <a:lumMod val="7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18" name="Rectangle 17">
            <a:extLst>
              <a:ext uri="{FF2B5EF4-FFF2-40B4-BE49-F238E27FC236}">
                <a16:creationId xmlns:a16="http://schemas.microsoft.com/office/drawing/2014/main" id="{295638F0-C1F3-430B-A06B-7497CAAEDE6C}"/>
              </a:ext>
            </a:extLst>
          </p:cNvPr>
          <p:cNvSpPr/>
          <p:nvPr/>
        </p:nvSpPr>
        <p:spPr>
          <a:xfrm>
            <a:off x="7361916" y="5211657"/>
            <a:ext cx="1430784" cy="594219"/>
          </a:xfrm>
          <a:prstGeom prst="rect">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0" tIns="107999" rIns="0" bIns="107999" anchor="ctr"/>
          <a:lstStyle>
            <a:lvl1pPr>
              <a:spcBef>
                <a:spcPts val="338"/>
              </a:spcBef>
              <a:defRPr sz="1400" b="1">
                <a:solidFill>
                  <a:schemeClr val="tx1"/>
                </a:solidFill>
                <a:latin typeface="Arial" panose="020B0604020202020204" pitchFamily="34" charset="0"/>
                <a:ea typeface="ＭＳ Ｐゴシック" panose="020B0600070205080204" pitchFamily="34" charset="-128"/>
              </a:defRPr>
            </a:lvl1pPr>
            <a:lvl2pPr marL="742950" indent="-28575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2pPr>
            <a:lvl3pPr marL="1143000" indent="-22860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3pPr>
            <a:lvl4pPr marL="1600200" indent="-22860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4pPr>
            <a:lvl5pPr marL="2057400" indent="-228600">
              <a:spcBef>
                <a:spcPts val="338"/>
              </a:spcBef>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5pPr>
            <a:lvl6pPr marL="25146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6pPr>
            <a:lvl7pPr marL="29718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7pPr>
            <a:lvl8pPr marL="34290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8pPr>
            <a:lvl9pPr marL="3886200" indent="-228600" defTabSz="809625" eaLnBrk="0" fontAlgn="base" hangingPunct="0">
              <a:spcBef>
                <a:spcPts val="338"/>
              </a:spcBef>
              <a:spcAft>
                <a:spcPct val="0"/>
              </a:spcAft>
              <a:buClr>
                <a:srgbClr val="0070C0"/>
              </a:buClr>
              <a:buFont typeface="Arial" panose="020B0604020202020204" pitchFamily="34" charset="0"/>
              <a:buChar char="–"/>
              <a:defRPr sz="1400">
                <a:solidFill>
                  <a:schemeClr val="tx1"/>
                </a:solidFill>
                <a:latin typeface="Arial" panose="020B0604020202020204" pitchFamily="34" charset="0"/>
                <a:ea typeface="ＭＳ Ｐゴシック" panose="020B0600070205080204" pitchFamily="34" charset="-128"/>
              </a:defRPr>
            </a:lvl9pPr>
          </a:lstStyle>
          <a:p>
            <a:pPr lvl="0">
              <a:spcBef>
                <a:spcPct val="0"/>
              </a:spcBef>
              <a:defRPr/>
            </a:pPr>
            <a:r>
              <a:rPr lang="fr-FR" altLang="fr-FR" sz="960" dirty="0">
                <a:solidFill>
                  <a:srgbClr val="000000"/>
                </a:solidFill>
              </a:rPr>
              <a:t>% ménages ayant reçu du petit bétail </a:t>
            </a:r>
          </a:p>
          <a:p>
            <a:pPr lvl="0">
              <a:spcBef>
                <a:spcPct val="0"/>
              </a:spcBef>
              <a:defRPr/>
            </a:pPr>
            <a:r>
              <a:rPr lang="fr-FR" altLang="fr-FR" sz="960" dirty="0">
                <a:solidFill>
                  <a:srgbClr val="000000"/>
                </a:solidFill>
              </a:rPr>
              <a:t>2018</a:t>
            </a:r>
            <a:endParaRPr kumimoji="0" lang="fr-FR" altLang="fr-FR" sz="96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13" name="Picture 12">
            <a:extLst>
              <a:ext uri="{FF2B5EF4-FFF2-40B4-BE49-F238E27FC236}">
                <a16:creationId xmlns:a16="http://schemas.microsoft.com/office/drawing/2014/main" id="{EA74CB37-3FA2-43EB-AB37-1D15A85A744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361916" y="5732168"/>
            <a:ext cx="865741" cy="771297"/>
          </a:xfrm>
          <a:prstGeom prst="rect">
            <a:avLst/>
          </a:prstGeom>
        </p:spPr>
      </p:pic>
      <p:pic>
        <p:nvPicPr>
          <p:cNvPr id="21" name="Picture 20" descr="A screenshot of a cell phone&#10;&#10;Description generated with very high confidence">
            <a:extLst>
              <a:ext uri="{FF2B5EF4-FFF2-40B4-BE49-F238E27FC236}">
                <a16:creationId xmlns:a16="http://schemas.microsoft.com/office/drawing/2014/main" id="{8ACBA996-39AA-485B-ADE6-49095F1F53F3}"/>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1072301" y="5771781"/>
            <a:ext cx="1099277" cy="727797"/>
          </a:xfrm>
          <a:prstGeom prst="rect">
            <a:avLst/>
          </a:prstGeom>
        </p:spPr>
      </p:pic>
      <p:sp>
        <p:nvSpPr>
          <p:cNvPr id="25" name="Rectangle 24">
            <a:extLst>
              <a:ext uri="{FF2B5EF4-FFF2-40B4-BE49-F238E27FC236}">
                <a16:creationId xmlns:a16="http://schemas.microsoft.com/office/drawing/2014/main" id="{50E3F0AB-6055-43A1-86B2-89E6FFFDD409}"/>
              </a:ext>
            </a:extLst>
          </p:cNvPr>
          <p:cNvSpPr/>
          <p:nvPr/>
        </p:nvSpPr>
        <p:spPr>
          <a:xfrm>
            <a:off x="11103903" y="5202994"/>
            <a:ext cx="1119699" cy="469921"/>
          </a:xfrm>
          <a:prstGeom prst="rect">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0" tIns="107999" rIns="0" bIns="107999" anchor="ctr"/>
          <a:lstStyle/>
          <a:p>
            <a:pPr>
              <a:spcBef>
                <a:spcPct val="0"/>
              </a:spcBef>
            </a:pPr>
            <a:r>
              <a:rPr lang="fr-FR" sz="960" b="1" dirty="0">
                <a:solidFill>
                  <a:srgbClr val="000000"/>
                </a:solidFill>
                <a:latin typeface="Arial" panose="020B0604020202020204" pitchFamily="34" charset="0"/>
                <a:ea typeface="ＭＳ Ｐゴシック" panose="020B0600070205080204" pitchFamily="34" charset="-128"/>
              </a:rPr>
              <a:t>% ménages reçu des intrants pour agriculture familiale </a:t>
            </a:r>
          </a:p>
          <a:p>
            <a:pPr>
              <a:spcBef>
                <a:spcPct val="0"/>
              </a:spcBef>
            </a:pPr>
            <a:r>
              <a:rPr lang="fr-FR" sz="960" b="1" dirty="0">
                <a:solidFill>
                  <a:srgbClr val="000000"/>
                </a:solidFill>
                <a:latin typeface="Arial" panose="020B0604020202020204" pitchFamily="34" charset="0"/>
                <a:ea typeface="ＭＳ Ｐゴシック" panose="020B0600070205080204" pitchFamily="34" charset="-128"/>
              </a:rPr>
              <a:t>2018</a:t>
            </a:r>
            <a:endParaRPr lang="en-US" sz="960" b="1" dirty="0">
              <a:solidFill>
                <a:srgbClr val="000000"/>
              </a:solidFill>
              <a:latin typeface="Arial" panose="020B0604020202020204" pitchFamily="34" charset="0"/>
              <a:ea typeface="ＭＳ Ｐゴシック" panose="020B0600070205080204" pitchFamily="34" charset="-128"/>
            </a:endParaRPr>
          </a:p>
        </p:txBody>
      </p:sp>
      <p:sp>
        <p:nvSpPr>
          <p:cNvPr id="29" name="Oval 28">
            <a:extLst>
              <a:ext uri="{FF2B5EF4-FFF2-40B4-BE49-F238E27FC236}">
                <a16:creationId xmlns:a16="http://schemas.microsoft.com/office/drawing/2014/main" id="{BAB6EB41-2CD1-4850-8E3A-D9900662DF8A}"/>
              </a:ext>
            </a:extLst>
          </p:cNvPr>
          <p:cNvSpPr/>
          <p:nvPr/>
        </p:nvSpPr>
        <p:spPr>
          <a:xfrm>
            <a:off x="8447156" y="4199306"/>
            <a:ext cx="1275818" cy="970388"/>
          </a:xfrm>
          <a:prstGeom prst="ellipse">
            <a:avLst/>
          </a:prstGeom>
          <a:noFill/>
          <a:ln w="76200">
            <a:solidFill>
              <a:schemeClr val="accent6">
                <a:lumMod val="7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30" name="Oval 29">
            <a:extLst>
              <a:ext uri="{FF2B5EF4-FFF2-40B4-BE49-F238E27FC236}">
                <a16:creationId xmlns:a16="http://schemas.microsoft.com/office/drawing/2014/main" id="{E9DDCF4F-5F55-40D5-9F6D-D4552B51BE79}"/>
              </a:ext>
            </a:extLst>
          </p:cNvPr>
          <p:cNvSpPr/>
          <p:nvPr/>
        </p:nvSpPr>
        <p:spPr>
          <a:xfrm>
            <a:off x="10249436" y="4287955"/>
            <a:ext cx="749827" cy="511305"/>
          </a:xfrm>
          <a:prstGeom prst="ellipse">
            <a:avLst/>
          </a:prstGeom>
          <a:noFill/>
          <a:ln w="76200">
            <a:solidFill>
              <a:schemeClr val="accent6">
                <a:lumMod val="7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31" name="Oval 30">
            <a:extLst>
              <a:ext uri="{FF2B5EF4-FFF2-40B4-BE49-F238E27FC236}">
                <a16:creationId xmlns:a16="http://schemas.microsoft.com/office/drawing/2014/main" id="{BF15A2CD-6DE1-4AD7-9E78-4E4D199840DA}"/>
              </a:ext>
            </a:extLst>
          </p:cNvPr>
          <p:cNvSpPr/>
          <p:nvPr/>
        </p:nvSpPr>
        <p:spPr>
          <a:xfrm>
            <a:off x="9465194" y="5287159"/>
            <a:ext cx="749827" cy="511305"/>
          </a:xfrm>
          <a:prstGeom prst="ellipse">
            <a:avLst/>
          </a:prstGeom>
          <a:noFill/>
          <a:ln w="76200">
            <a:solidFill>
              <a:schemeClr val="accent6">
                <a:lumMod val="7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pic>
        <p:nvPicPr>
          <p:cNvPr id="22" name="Picture 21" descr="A screenshot of a cell phone&#10;&#10;Description generated with high confidence">
            <a:extLst>
              <a:ext uri="{FF2B5EF4-FFF2-40B4-BE49-F238E27FC236}">
                <a16:creationId xmlns:a16="http://schemas.microsoft.com/office/drawing/2014/main" id="{7E30539B-350F-4A22-A91E-AF6E821438C7}"/>
              </a:ext>
            </a:extLst>
          </p:cNvPr>
          <p:cNvPicPr>
            <a:picLocks noChangeAspect="1"/>
          </p:cNvPicPr>
          <p:nvPr/>
        </p:nvPicPr>
        <p:blipFill>
          <a:blip r:embed="rId8"/>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1430738921"/>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 name="ZoneTexte 96"/>
          <p:cNvSpPr txBox="1"/>
          <p:nvPr/>
        </p:nvSpPr>
        <p:spPr>
          <a:xfrm>
            <a:off x="121571" y="5672489"/>
            <a:ext cx="1796416" cy="258532"/>
          </a:xfrm>
          <a:prstGeom prst="rect">
            <a:avLst/>
          </a:prstGeom>
          <a:noFill/>
        </p:spPr>
        <p:style>
          <a:lnRef idx="0">
            <a:scrgbClr r="0" g="0" b="0"/>
          </a:lnRef>
          <a:fillRef idx="0">
            <a:scrgbClr r="0" g="0" b="0"/>
          </a:fillRef>
          <a:effectRef idx="0">
            <a:scrgbClr r="0" g="0" b="0"/>
          </a:effectRef>
          <a:fontRef idx="minor">
            <a:schemeClr val="tx1"/>
          </a:fontRef>
        </p:style>
        <p:txBody>
          <a:bodyPr>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72520" rtl="0" eaLnBrk="1" fontAlgn="auto" latinLnBrk="0" hangingPunct="1">
              <a:lnSpc>
                <a:spcPct val="100000"/>
              </a:lnSpc>
              <a:spcBef>
                <a:spcPts val="0"/>
              </a:spcBef>
              <a:spcAft>
                <a:spcPts val="0"/>
              </a:spcAft>
              <a:buClrTx/>
              <a:buSzTx/>
              <a:buFontTx/>
              <a:buNone/>
              <a:tabLst/>
              <a:defRPr/>
            </a:pPr>
            <a:r>
              <a:rPr kumimoji="0" lang="fr-FR" sz="108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itchFamily="34" charset="0"/>
              </a:rPr>
              <a:t> % de pop. cible couverte</a:t>
            </a:r>
          </a:p>
        </p:txBody>
      </p:sp>
      <p:grpSp>
        <p:nvGrpSpPr>
          <p:cNvPr id="141378" name="Group 129"/>
          <p:cNvGrpSpPr>
            <a:grpSpLocks/>
          </p:cNvGrpSpPr>
          <p:nvPr/>
        </p:nvGrpSpPr>
        <p:grpSpPr bwMode="auto">
          <a:xfrm>
            <a:off x="296833" y="5944785"/>
            <a:ext cx="1061084" cy="805932"/>
            <a:chOff x="498598" y="3668186"/>
            <a:chExt cx="884109" cy="672078"/>
          </a:xfrm>
        </p:grpSpPr>
        <p:grpSp>
          <p:nvGrpSpPr>
            <p:cNvPr id="141380" name="HarveyBall"/>
            <p:cNvGrpSpPr>
              <a:grpSpLocks/>
            </p:cNvGrpSpPr>
            <p:nvPr/>
          </p:nvGrpSpPr>
          <p:grpSpPr bwMode="auto">
            <a:xfrm>
              <a:off x="498598" y="3839683"/>
              <a:ext cx="144000" cy="144000"/>
              <a:chOff x="2282825" y="1150938"/>
              <a:chExt cx="306388" cy="306387"/>
            </a:xfrm>
          </p:grpSpPr>
          <p:sp>
            <p:nvSpPr>
              <p:cNvPr id="141392" name="Oval 8"/>
              <p:cNvSpPr>
                <a:spLocks noChangeArrowheads="1"/>
              </p:cNvSpPr>
              <p:nvPr/>
            </p:nvSpPr>
            <p:spPr bwMode="gray">
              <a:xfrm>
                <a:off x="2282825" y="1150938"/>
                <a:ext cx="306388" cy="306387"/>
              </a:xfrm>
              <a:prstGeom prst="ellipse">
                <a:avLst/>
              </a:prstGeom>
              <a:solidFill>
                <a:schemeClr val="bg1"/>
              </a:solidFill>
              <a:ln w="9525">
                <a:solidFill>
                  <a:srgbClr val="4D4D4D"/>
                </a:solidFill>
                <a:round/>
                <a:headEnd/>
                <a:tailEnd/>
              </a:ln>
            </p:spPr>
            <p:txBody>
              <a:bodyPr wrap="none" anchor="ctr"/>
              <a:lstStyle>
                <a:lvl1pPr>
                  <a:spcBef>
                    <a:spcPts val="325"/>
                  </a:spcBef>
                  <a:defRPr sz="1300" b="1">
                    <a:solidFill>
                      <a:schemeClr val="tx1"/>
                    </a:solidFill>
                    <a:latin typeface="Arial" charset="0"/>
                    <a:ea typeface="ＭＳ Ｐゴシック" charset="-128"/>
                  </a:defRPr>
                </a:lvl1pPr>
                <a:lvl2pPr marL="742950" indent="-285750">
                  <a:spcBef>
                    <a:spcPts val="325"/>
                  </a:spcBef>
                  <a:buClr>
                    <a:srgbClr val="0070C0"/>
                  </a:buClr>
                  <a:buFont typeface="Arial" charset="0"/>
                  <a:buChar char="•"/>
                  <a:defRPr sz="1300">
                    <a:solidFill>
                      <a:schemeClr val="tx1"/>
                    </a:solidFill>
                    <a:latin typeface="Arial" charset="0"/>
                    <a:ea typeface="ＭＳ Ｐゴシック" charset="-128"/>
                  </a:defRPr>
                </a:lvl2pPr>
                <a:lvl3pPr marL="1143000" indent="-228600">
                  <a:spcBef>
                    <a:spcPts val="325"/>
                  </a:spcBef>
                  <a:buClr>
                    <a:srgbClr val="0070C0"/>
                  </a:buClr>
                  <a:buFont typeface="Arial" charset="0"/>
                  <a:buChar char="–"/>
                  <a:defRPr sz="1300">
                    <a:solidFill>
                      <a:schemeClr val="tx1"/>
                    </a:solidFill>
                    <a:latin typeface="Arial" charset="0"/>
                    <a:ea typeface="ＭＳ Ｐゴシック" charset="-128"/>
                  </a:defRPr>
                </a:lvl3pPr>
                <a:lvl4pPr marL="1600200" indent="-228600">
                  <a:spcBef>
                    <a:spcPts val="325"/>
                  </a:spcBef>
                  <a:buClr>
                    <a:srgbClr val="0070C0"/>
                  </a:buClr>
                  <a:buFont typeface="Arial" charset="0"/>
                  <a:buChar char="–"/>
                  <a:defRPr sz="1300">
                    <a:solidFill>
                      <a:schemeClr val="tx1"/>
                    </a:solidFill>
                    <a:latin typeface="Arial" charset="0"/>
                    <a:ea typeface="ＭＳ Ｐゴシック" charset="-128"/>
                  </a:defRPr>
                </a:lvl4pPr>
                <a:lvl5pPr marL="2057400" indent="-228600">
                  <a:spcBef>
                    <a:spcPts val="325"/>
                  </a:spcBef>
                  <a:buClr>
                    <a:srgbClr val="0070C0"/>
                  </a:buClr>
                  <a:buFont typeface="Arial" charset="0"/>
                  <a:buChar char="–"/>
                  <a:defRPr sz="1300">
                    <a:solidFill>
                      <a:schemeClr val="tx1"/>
                    </a:solidFill>
                    <a:latin typeface="Arial" charset="0"/>
                    <a:ea typeface="ＭＳ Ｐゴシック" charset="-128"/>
                  </a:defRPr>
                </a:lvl5pPr>
                <a:lvl6pPr marL="25146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6pPr>
                <a:lvl7pPr marL="29718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7pPr>
                <a:lvl8pPr marL="34290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8pPr>
                <a:lvl9pPr marL="38862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fr-FR" altLang="fr-FR" sz="1080" b="1" i="0" u="none" strike="noStrike" kern="1200" cap="none" spc="0" normalizeH="0" baseline="0" noProof="0">
                  <a:ln>
                    <a:noFill/>
                  </a:ln>
                  <a:solidFill>
                    <a:srgbClr val="000000"/>
                  </a:solidFill>
                  <a:effectLst/>
                  <a:uLnTx/>
                  <a:uFillTx/>
                  <a:latin typeface="Arial Narrow" charset="0"/>
                  <a:ea typeface="ＭＳ Ｐゴシック" charset="-128"/>
                  <a:cs typeface="+mn-cs"/>
                </a:endParaRPr>
              </a:p>
            </p:txBody>
          </p:sp>
          <p:sp>
            <p:nvSpPr>
              <p:cNvPr id="141393" name="Arc 9"/>
              <p:cNvSpPr>
                <a:spLocks/>
              </p:cNvSpPr>
              <p:nvPr/>
            </p:nvSpPr>
            <p:spPr bwMode="gray">
              <a:xfrm>
                <a:off x="2436813" y="1150938"/>
                <a:ext cx="152400" cy="304800"/>
              </a:xfrm>
              <a:custGeom>
                <a:avLst/>
                <a:gdLst>
                  <a:gd name="T0" fmla="*/ 0 w 21600"/>
                  <a:gd name="T1" fmla="*/ 0 h 43200"/>
                  <a:gd name="T2" fmla="*/ 0 w 21600"/>
                  <a:gd name="T3" fmla="*/ 0 h 43200"/>
                  <a:gd name="T4" fmla="*/ 0 w 21600"/>
                  <a:gd name="T5" fmla="*/ 0 h 43200"/>
                  <a:gd name="T6" fmla="*/ 0 60000 65536"/>
                  <a:gd name="T7" fmla="*/ 0 60000 65536"/>
                  <a:gd name="T8" fmla="*/ 0 60000 65536"/>
                  <a:gd name="T9" fmla="*/ 0 w 21600"/>
                  <a:gd name="T10" fmla="*/ 0 h 43200"/>
                  <a:gd name="T11" fmla="*/ 21600 w 21600"/>
                  <a:gd name="T12" fmla="*/ 43200 h 43200"/>
                </a:gdLst>
                <a:ahLst/>
                <a:cxnLst>
                  <a:cxn ang="T6">
                    <a:pos x="T0" y="T1"/>
                  </a:cxn>
                  <a:cxn ang="T7">
                    <a:pos x="T2" y="T3"/>
                  </a:cxn>
                  <a:cxn ang="T8">
                    <a:pos x="T4" y="T5"/>
                  </a:cxn>
                </a:cxnLst>
                <a:rect l="T9" t="T10" r="T11" b="T12"/>
                <a:pathLst>
                  <a:path w="21600" h="43200" fill="none" extrusionOk="0">
                    <a:moveTo>
                      <a:pt x="-1" y="0"/>
                    </a:moveTo>
                    <a:cubicBezTo>
                      <a:pt x="11929" y="0"/>
                      <a:pt x="21600" y="9670"/>
                      <a:pt x="21600" y="21600"/>
                    </a:cubicBezTo>
                    <a:cubicBezTo>
                      <a:pt x="21600" y="33513"/>
                      <a:pt x="11954" y="43177"/>
                      <a:pt x="40" y="43199"/>
                    </a:cubicBezTo>
                  </a:path>
                  <a:path w="21600" h="43200" stroke="0" extrusionOk="0">
                    <a:moveTo>
                      <a:pt x="-1" y="0"/>
                    </a:moveTo>
                    <a:cubicBezTo>
                      <a:pt x="11929" y="0"/>
                      <a:pt x="21600" y="9670"/>
                      <a:pt x="21600" y="21600"/>
                    </a:cubicBezTo>
                    <a:cubicBezTo>
                      <a:pt x="21600" y="33513"/>
                      <a:pt x="11954" y="43177"/>
                      <a:pt x="40" y="43199"/>
                    </a:cubicBezTo>
                    <a:lnTo>
                      <a:pt x="0" y="21600"/>
                    </a:lnTo>
                    <a:lnTo>
                      <a:pt x="-1" y="0"/>
                    </a:lnTo>
                    <a:close/>
                  </a:path>
                </a:pathLst>
              </a:custGeom>
              <a:solidFill>
                <a:srgbClr val="4D4D4D"/>
              </a:solidFill>
              <a:ln w="9525">
                <a:solidFill>
                  <a:srgbClr val="4D4D4D"/>
                </a:solidFill>
                <a:round/>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216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1381" name="HarveyBall"/>
            <p:cNvGrpSpPr>
              <a:grpSpLocks/>
            </p:cNvGrpSpPr>
            <p:nvPr/>
          </p:nvGrpSpPr>
          <p:grpSpPr bwMode="auto">
            <a:xfrm>
              <a:off x="498598" y="4011180"/>
              <a:ext cx="144000" cy="144000"/>
              <a:chOff x="2740025" y="1150938"/>
              <a:chExt cx="306388" cy="306387"/>
            </a:xfrm>
          </p:grpSpPr>
          <p:sp>
            <p:nvSpPr>
              <p:cNvPr id="141390" name="Oval 11"/>
              <p:cNvSpPr>
                <a:spLocks noChangeArrowheads="1"/>
              </p:cNvSpPr>
              <p:nvPr/>
            </p:nvSpPr>
            <p:spPr bwMode="gray">
              <a:xfrm>
                <a:off x="2740025" y="1150938"/>
                <a:ext cx="306388" cy="306387"/>
              </a:xfrm>
              <a:prstGeom prst="ellipse">
                <a:avLst/>
              </a:prstGeom>
              <a:solidFill>
                <a:schemeClr val="bg1"/>
              </a:solidFill>
              <a:ln w="9525">
                <a:solidFill>
                  <a:srgbClr val="4D4D4D"/>
                </a:solidFill>
                <a:round/>
                <a:headEnd/>
                <a:tailEnd/>
              </a:ln>
            </p:spPr>
            <p:txBody>
              <a:bodyPr wrap="none" anchor="ctr"/>
              <a:lstStyle>
                <a:lvl1pPr>
                  <a:spcBef>
                    <a:spcPts val="325"/>
                  </a:spcBef>
                  <a:defRPr sz="1300" b="1">
                    <a:solidFill>
                      <a:schemeClr val="tx1"/>
                    </a:solidFill>
                    <a:latin typeface="Arial" charset="0"/>
                    <a:ea typeface="ＭＳ Ｐゴシック" charset="-128"/>
                  </a:defRPr>
                </a:lvl1pPr>
                <a:lvl2pPr marL="742950" indent="-285750">
                  <a:spcBef>
                    <a:spcPts val="325"/>
                  </a:spcBef>
                  <a:buClr>
                    <a:srgbClr val="0070C0"/>
                  </a:buClr>
                  <a:buFont typeface="Arial" charset="0"/>
                  <a:buChar char="•"/>
                  <a:defRPr sz="1300">
                    <a:solidFill>
                      <a:schemeClr val="tx1"/>
                    </a:solidFill>
                    <a:latin typeface="Arial" charset="0"/>
                    <a:ea typeface="ＭＳ Ｐゴシック" charset="-128"/>
                  </a:defRPr>
                </a:lvl2pPr>
                <a:lvl3pPr marL="1143000" indent="-228600">
                  <a:spcBef>
                    <a:spcPts val="325"/>
                  </a:spcBef>
                  <a:buClr>
                    <a:srgbClr val="0070C0"/>
                  </a:buClr>
                  <a:buFont typeface="Arial" charset="0"/>
                  <a:buChar char="–"/>
                  <a:defRPr sz="1300">
                    <a:solidFill>
                      <a:schemeClr val="tx1"/>
                    </a:solidFill>
                    <a:latin typeface="Arial" charset="0"/>
                    <a:ea typeface="ＭＳ Ｐゴシック" charset="-128"/>
                  </a:defRPr>
                </a:lvl3pPr>
                <a:lvl4pPr marL="1600200" indent="-228600">
                  <a:spcBef>
                    <a:spcPts val="325"/>
                  </a:spcBef>
                  <a:buClr>
                    <a:srgbClr val="0070C0"/>
                  </a:buClr>
                  <a:buFont typeface="Arial" charset="0"/>
                  <a:buChar char="–"/>
                  <a:defRPr sz="1300">
                    <a:solidFill>
                      <a:schemeClr val="tx1"/>
                    </a:solidFill>
                    <a:latin typeface="Arial" charset="0"/>
                    <a:ea typeface="ＭＳ Ｐゴシック" charset="-128"/>
                  </a:defRPr>
                </a:lvl4pPr>
                <a:lvl5pPr marL="2057400" indent="-228600">
                  <a:spcBef>
                    <a:spcPts val="325"/>
                  </a:spcBef>
                  <a:buClr>
                    <a:srgbClr val="0070C0"/>
                  </a:buClr>
                  <a:buFont typeface="Arial" charset="0"/>
                  <a:buChar char="–"/>
                  <a:defRPr sz="1300">
                    <a:solidFill>
                      <a:schemeClr val="tx1"/>
                    </a:solidFill>
                    <a:latin typeface="Arial" charset="0"/>
                    <a:ea typeface="ＭＳ Ｐゴシック" charset="-128"/>
                  </a:defRPr>
                </a:lvl5pPr>
                <a:lvl6pPr marL="25146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6pPr>
                <a:lvl7pPr marL="29718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7pPr>
                <a:lvl8pPr marL="34290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8pPr>
                <a:lvl9pPr marL="38862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fr-FR" altLang="fr-FR" sz="1080" b="1" i="0" u="none" strike="noStrike" kern="1200" cap="none" spc="0" normalizeH="0" baseline="0" noProof="0">
                  <a:ln>
                    <a:noFill/>
                  </a:ln>
                  <a:solidFill>
                    <a:srgbClr val="000000"/>
                  </a:solidFill>
                  <a:effectLst/>
                  <a:uLnTx/>
                  <a:uFillTx/>
                  <a:latin typeface="Arial Narrow" charset="0"/>
                  <a:ea typeface="ＭＳ Ｐゴシック" charset="-128"/>
                  <a:cs typeface="+mn-cs"/>
                </a:endParaRPr>
              </a:p>
            </p:txBody>
          </p:sp>
          <p:sp>
            <p:nvSpPr>
              <p:cNvPr id="141391" name="Arc 12"/>
              <p:cNvSpPr>
                <a:spLocks/>
              </p:cNvSpPr>
              <p:nvPr/>
            </p:nvSpPr>
            <p:spPr bwMode="gray">
              <a:xfrm>
                <a:off x="2741613" y="1150938"/>
                <a:ext cx="304800" cy="304800"/>
              </a:xfrm>
              <a:custGeom>
                <a:avLst/>
                <a:gdLst>
                  <a:gd name="T0" fmla="*/ 0 w 43199"/>
                  <a:gd name="T1" fmla="*/ 0 h 43200"/>
                  <a:gd name="T2" fmla="*/ 0 w 43199"/>
                  <a:gd name="T3" fmla="*/ 0 h 43200"/>
                  <a:gd name="T4" fmla="*/ 0 w 43199"/>
                  <a:gd name="T5" fmla="*/ 0 h 43200"/>
                  <a:gd name="T6" fmla="*/ 0 60000 65536"/>
                  <a:gd name="T7" fmla="*/ 0 60000 65536"/>
                  <a:gd name="T8" fmla="*/ 0 60000 65536"/>
                  <a:gd name="T9" fmla="*/ 0 w 43199"/>
                  <a:gd name="T10" fmla="*/ 0 h 43200"/>
                  <a:gd name="T11" fmla="*/ 43199 w 43199"/>
                  <a:gd name="T12" fmla="*/ 43200 h 43200"/>
                </a:gdLst>
                <a:ahLst/>
                <a:cxnLst>
                  <a:cxn ang="T6">
                    <a:pos x="T0" y="T1"/>
                  </a:cxn>
                  <a:cxn ang="T7">
                    <a:pos x="T2" y="T3"/>
                  </a:cxn>
                  <a:cxn ang="T8">
                    <a:pos x="T4" y="T5"/>
                  </a:cxn>
                </a:cxnLst>
                <a:rect l="T9" t="T10" r="T11" b="T12"/>
                <a:pathLst>
                  <a:path w="43199" h="43200" fill="none" extrusionOk="0">
                    <a:moveTo>
                      <a:pt x="21598" y="0"/>
                    </a:moveTo>
                    <a:cubicBezTo>
                      <a:pt x="33528" y="0"/>
                      <a:pt x="43199" y="9670"/>
                      <a:pt x="43199" y="21600"/>
                    </a:cubicBezTo>
                    <a:cubicBezTo>
                      <a:pt x="43199" y="33529"/>
                      <a:pt x="33528" y="43200"/>
                      <a:pt x="21599" y="43200"/>
                    </a:cubicBezTo>
                    <a:cubicBezTo>
                      <a:pt x="9755" y="43200"/>
                      <a:pt x="120" y="33662"/>
                      <a:pt x="0" y="21819"/>
                    </a:cubicBezTo>
                  </a:path>
                  <a:path w="43199" h="43200" stroke="0" extrusionOk="0">
                    <a:moveTo>
                      <a:pt x="21598" y="0"/>
                    </a:moveTo>
                    <a:cubicBezTo>
                      <a:pt x="33528" y="0"/>
                      <a:pt x="43199" y="9670"/>
                      <a:pt x="43199" y="21600"/>
                    </a:cubicBezTo>
                    <a:cubicBezTo>
                      <a:pt x="43199" y="33529"/>
                      <a:pt x="33528" y="43200"/>
                      <a:pt x="21599" y="43200"/>
                    </a:cubicBezTo>
                    <a:cubicBezTo>
                      <a:pt x="9755" y="43200"/>
                      <a:pt x="120" y="33662"/>
                      <a:pt x="0" y="21819"/>
                    </a:cubicBezTo>
                    <a:lnTo>
                      <a:pt x="21599" y="21600"/>
                    </a:lnTo>
                    <a:lnTo>
                      <a:pt x="21598" y="0"/>
                    </a:lnTo>
                    <a:close/>
                  </a:path>
                </a:pathLst>
              </a:custGeom>
              <a:solidFill>
                <a:srgbClr val="4D4D4D"/>
              </a:solidFill>
              <a:ln w="9525">
                <a:solidFill>
                  <a:srgbClr val="4D4D4D"/>
                </a:solidFill>
                <a:round/>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2160" b="0" i="0" u="none" strike="noStrike" kern="1200" cap="none" spc="0" normalizeH="0" baseline="0" noProof="0">
                  <a:ln>
                    <a:noFill/>
                  </a:ln>
                  <a:solidFill>
                    <a:srgbClr val="000000"/>
                  </a:solidFill>
                  <a:effectLst/>
                  <a:uLnTx/>
                  <a:uFillTx/>
                  <a:latin typeface="Arial"/>
                  <a:ea typeface="+mn-ea"/>
                  <a:cs typeface="+mn-cs"/>
                </a:endParaRPr>
              </a:p>
            </p:txBody>
          </p:sp>
        </p:grpSp>
        <p:sp>
          <p:nvSpPr>
            <p:cNvPr id="141382" name="Oval 3"/>
            <p:cNvSpPr>
              <a:spLocks noChangeArrowheads="1"/>
            </p:cNvSpPr>
            <p:nvPr/>
          </p:nvSpPr>
          <p:spPr bwMode="gray">
            <a:xfrm>
              <a:off x="498598" y="4182677"/>
              <a:ext cx="144000" cy="144000"/>
            </a:xfrm>
            <a:prstGeom prst="ellipse">
              <a:avLst/>
            </a:prstGeom>
            <a:solidFill>
              <a:srgbClr val="4D4D4D"/>
            </a:solidFill>
            <a:ln w="9525">
              <a:solidFill>
                <a:srgbClr val="4D4D4D"/>
              </a:solidFill>
              <a:round/>
              <a:headEnd/>
              <a:tailEnd/>
            </a:ln>
          </p:spPr>
          <p:txBody>
            <a:bodyPr wrap="none" anchor="ctr"/>
            <a:lstStyle>
              <a:lvl1pPr>
                <a:spcBef>
                  <a:spcPts val="325"/>
                </a:spcBef>
                <a:defRPr sz="1300" b="1">
                  <a:solidFill>
                    <a:schemeClr val="tx1"/>
                  </a:solidFill>
                  <a:latin typeface="Arial" charset="0"/>
                  <a:ea typeface="ＭＳ Ｐゴシック" charset="-128"/>
                </a:defRPr>
              </a:lvl1pPr>
              <a:lvl2pPr marL="742950" indent="-285750">
                <a:spcBef>
                  <a:spcPts val="325"/>
                </a:spcBef>
                <a:buClr>
                  <a:srgbClr val="0070C0"/>
                </a:buClr>
                <a:buFont typeface="Arial" charset="0"/>
                <a:buChar char="•"/>
                <a:defRPr sz="1300">
                  <a:solidFill>
                    <a:schemeClr val="tx1"/>
                  </a:solidFill>
                  <a:latin typeface="Arial" charset="0"/>
                  <a:ea typeface="ＭＳ Ｐゴシック" charset="-128"/>
                </a:defRPr>
              </a:lvl2pPr>
              <a:lvl3pPr marL="1143000" indent="-228600">
                <a:spcBef>
                  <a:spcPts val="325"/>
                </a:spcBef>
                <a:buClr>
                  <a:srgbClr val="0070C0"/>
                </a:buClr>
                <a:buFont typeface="Arial" charset="0"/>
                <a:buChar char="–"/>
                <a:defRPr sz="1300">
                  <a:solidFill>
                    <a:schemeClr val="tx1"/>
                  </a:solidFill>
                  <a:latin typeface="Arial" charset="0"/>
                  <a:ea typeface="ＭＳ Ｐゴシック" charset="-128"/>
                </a:defRPr>
              </a:lvl3pPr>
              <a:lvl4pPr marL="1600200" indent="-228600">
                <a:spcBef>
                  <a:spcPts val="325"/>
                </a:spcBef>
                <a:buClr>
                  <a:srgbClr val="0070C0"/>
                </a:buClr>
                <a:buFont typeface="Arial" charset="0"/>
                <a:buChar char="–"/>
                <a:defRPr sz="1300">
                  <a:solidFill>
                    <a:schemeClr val="tx1"/>
                  </a:solidFill>
                  <a:latin typeface="Arial" charset="0"/>
                  <a:ea typeface="ＭＳ Ｐゴシック" charset="-128"/>
                </a:defRPr>
              </a:lvl4pPr>
              <a:lvl5pPr marL="2057400" indent="-228600">
                <a:spcBef>
                  <a:spcPts val="325"/>
                </a:spcBef>
                <a:buClr>
                  <a:srgbClr val="0070C0"/>
                </a:buClr>
                <a:buFont typeface="Arial" charset="0"/>
                <a:buChar char="–"/>
                <a:defRPr sz="1300">
                  <a:solidFill>
                    <a:schemeClr val="tx1"/>
                  </a:solidFill>
                  <a:latin typeface="Arial" charset="0"/>
                  <a:ea typeface="ＭＳ Ｐゴシック" charset="-128"/>
                </a:defRPr>
              </a:lvl5pPr>
              <a:lvl6pPr marL="25146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6pPr>
              <a:lvl7pPr marL="29718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7pPr>
              <a:lvl8pPr marL="34290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8pPr>
              <a:lvl9pPr marL="38862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fr-FR" altLang="fr-FR" sz="1080" b="1" i="0" u="none" strike="noStrike" kern="1200" cap="none" spc="0" normalizeH="0" baseline="0" noProof="0">
                <a:ln>
                  <a:noFill/>
                </a:ln>
                <a:solidFill>
                  <a:srgbClr val="000000"/>
                </a:solidFill>
                <a:effectLst/>
                <a:uLnTx/>
                <a:uFillTx/>
                <a:latin typeface="Arial Narrow" charset="0"/>
                <a:ea typeface="ＭＳ Ｐゴシック" charset="-128"/>
                <a:cs typeface="+mn-cs"/>
              </a:endParaRPr>
            </a:p>
          </p:txBody>
        </p:sp>
        <p:grpSp>
          <p:nvGrpSpPr>
            <p:cNvPr id="141383" name="HarveyBall"/>
            <p:cNvGrpSpPr>
              <a:grpSpLocks/>
            </p:cNvGrpSpPr>
            <p:nvPr/>
          </p:nvGrpSpPr>
          <p:grpSpPr bwMode="auto">
            <a:xfrm>
              <a:off x="498598" y="3668186"/>
              <a:ext cx="144000" cy="144000"/>
              <a:chOff x="1825625" y="1150938"/>
              <a:chExt cx="306388" cy="306387"/>
            </a:xfrm>
          </p:grpSpPr>
          <p:sp>
            <p:nvSpPr>
              <p:cNvPr id="141388" name="Oval 5"/>
              <p:cNvSpPr>
                <a:spLocks noChangeArrowheads="1"/>
              </p:cNvSpPr>
              <p:nvPr/>
            </p:nvSpPr>
            <p:spPr bwMode="gray">
              <a:xfrm>
                <a:off x="1825625" y="1150938"/>
                <a:ext cx="306388" cy="306387"/>
              </a:xfrm>
              <a:prstGeom prst="ellipse">
                <a:avLst/>
              </a:prstGeom>
              <a:solidFill>
                <a:schemeClr val="bg1"/>
              </a:solidFill>
              <a:ln w="9525">
                <a:solidFill>
                  <a:srgbClr val="4D4D4D"/>
                </a:solidFill>
                <a:round/>
                <a:headEnd/>
                <a:tailEnd/>
              </a:ln>
            </p:spPr>
            <p:txBody>
              <a:bodyPr wrap="none" anchor="ctr"/>
              <a:lstStyle>
                <a:lvl1pPr>
                  <a:spcBef>
                    <a:spcPts val="325"/>
                  </a:spcBef>
                  <a:defRPr sz="1300" b="1">
                    <a:solidFill>
                      <a:schemeClr val="tx1"/>
                    </a:solidFill>
                    <a:latin typeface="Arial" charset="0"/>
                    <a:ea typeface="ＭＳ Ｐゴシック" charset="-128"/>
                  </a:defRPr>
                </a:lvl1pPr>
                <a:lvl2pPr marL="742950" indent="-285750">
                  <a:spcBef>
                    <a:spcPts val="325"/>
                  </a:spcBef>
                  <a:buClr>
                    <a:srgbClr val="0070C0"/>
                  </a:buClr>
                  <a:buFont typeface="Arial" charset="0"/>
                  <a:buChar char="•"/>
                  <a:defRPr sz="1300">
                    <a:solidFill>
                      <a:schemeClr val="tx1"/>
                    </a:solidFill>
                    <a:latin typeface="Arial" charset="0"/>
                    <a:ea typeface="ＭＳ Ｐゴシック" charset="-128"/>
                  </a:defRPr>
                </a:lvl2pPr>
                <a:lvl3pPr marL="1143000" indent="-228600">
                  <a:spcBef>
                    <a:spcPts val="325"/>
                  </a:spcBef>
                  <a:buClr>
                    <a:srgbClr val="0070C0"/>
                  </a:buClr>
                  <a:buFont typeface="Arial" charset="0"/>
                  <a:buChar char="–"/>
                  <a:defRPr sz="1300">
                    <a:solidFill>
                      <a:schemeClr val="tx1"/>
                    </a:solidFill>
                    <a:latin typeface="Arial" charset="0"/>
                    <a:ea typeface="ＭＳ Ｐゴシック" charset="-128"/>
                  </a:defRPr>
                </a:lvl3pPr>
                <a:lvl4pPr marL="1600200" indent="-228600">
                  <a:spcBef>
                    <a:spcPts val="325"/>
                  </a:spcBef>
                  <a:buClr>
                    <a:srgbClr val="0070C0"/>
                  </a:buClr>
                  <a:buFont typeface="Arial" charset="0"/>
                  <a:buChar char="–"/>
                  <a:defRPr sz="1300">
                    <a:solidFill>
                      <a:schemeClr val="tx1"/>
                    </a:solidFill>
                    <a:latin typeface="Arial" charset="0"/>
                    <a:ea typeface="ＭＳ Ｐゴシック" charset="-128"/>
                  </a:defRPr>
                </a:lvl4pPr>
                <a:lvl5pPr marL="2057400" indent="-228600">
                  <a:spcBef>
                    <a:spcPts val="325"/>
                  </a:spcBef>
                  <a:buClr>
                    <a:srgbClr val="0070C0"/>
                  </a:buClr>
                  <a:buFont typeface="Arial" charset="0"/>
                  <a:buChar char="–"/>
                  <a:defRPr sz="1300">
                    <a:solidFill>
                      <a:schemeClr val="tx1"/>
                    </a:solidFill>
                    <a:latin typeface="Arial" charset="0"/>
                    <a:ea typeface="ＭＳ Ｐゴシック" charset="-128"/>
                  </a:defRPr>
                </a:lvl5pPr>
                <a:lvl6pPr marL="25146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6pPr>
                <a:lvl7pPr marL="29718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7pPr>
                <a:lvl8pPr marL="34290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8pPr>
                <a:lvl9pPr marL="38862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fr-FR" altLang="fr-FR" sz="1080" b="1" i="0" u="none" strike="noStrike" kern="1200" cap="none" spc="0" normalizeH="0" baseline="0" noProof="0">
                  <a:ln>
                    <a:noFill/>
                  </a:ln>
                  <a:solidFill>
                    <a:srgbClr val="000000"/>
                  </a:solidFill>
                  <a:effectLst/>
                  <a:uLnTx/>
                  <a:uFillTx/>
                  <a:latin typeface="Arial Narrow" charset="0"/>
                  <a:ea typeface="ＭＳ Ｐゴシック" charset="-128"/>
                  <a:cs typeface="+mn-cs"/>
                </a:endParaRPr>
              </a:p>
            </p:txBody>
          </p:sp>
          <p:sp>
            <p:nvSpPr>
              <p:cNvPr id="141389" name="Arc 6"/>
              <p:cNvSpPr>
                <a:spLocks/>
              </p:cNvSpPr>
              <p:nvPr/>
            </p:nvSpPr>
            <p:spPr bwMode="gray">
              <a:xfrm>
                <a:off x="1979613" y="1150938"/>
                <a:ext cx="152400" cy="15240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solidFill>
                <a:srgbClr val="4D4D4D"/>
              </a:solidFill>
              <a:ln w="9525">
                <a:solidFill>
                  <a:srgbClr val="4D4D4D"/>
                </a:solidFill>
                <a:round/>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2160" b="0" i="0" u="none" strike="noStrike" kern="1200" cap="none" spc="0" normalizeH="0" baseline="0" noProof="0">
                  <a:ln>
                    <a:noFill/>
                  </a:ln>
                  <a:solidFill>
                    <a:srgbClr val="000000"/>
                  </a:solidFill>
                  <a:effectLst/>
                  <a:uLnTx/>
                  <a:uFillTx/>
                  <a:latin typeface="Arial"/>
                  <a:ea typeface="+mn-ea"/>
                  <a:cs typeface="+mn-cs"/>
                </a:endParaRPr>
              </a:p>
            </p:txBody>
          </p:sp>
        </p:grpSp>
        <p:sp>
          <p:nvSpPr>
            <p:cNvPr id="141384" name="TextBox 141"/>
            <p:cNvSpPr txBox="1">
              <a:spLocks noChangeArrowheads="1"/>
            </p:cNvSpPr>
            <p:nvPr/>
          </p:nvSpPr>
          <p:spPr bwMode="auto">
            <a:xfrm>
              <a:off x="683547" y="3677007"/>
              <a:ext cx="612000" cy="138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25"/>
                </a:spcBef>
                <a:defRPr sz="1300" b="1">
                  <a:solidFill>
                    <a:schemeClr val="tx1"/>
                  </a:solidFill>
                  <a:latin typeface="Arial" charset="0"/>
                  <a:ea typeface="ＭＳ Ｐゴシック" charset="-128"/>
                </a:defRPr>
              </a:lvl1pPr>
              <a:lvl2pPr marL="742950" indent="-285750">
                <a:spcBef>
                  <a:spcPts val="325"/>
                </a:spcBef>
                <a:buClr>
                  <a:srgbClr val="0070C0"/>
                </a:buClr>
                <a:buFont typeface="Arial" charset="0"/>
                <a:buChar char="•"/>
                <a:defRPr sz="1300">
                  <a:solidFill>
                    <a:schemeClr val="tx1"/>
                  </a:solidFill>
                  <a:latin typeface="Arial" charset="0"/>
                  <a:ea typeface="ＭＳ Ｐゴシック" charset="-128"/>
                </a:defRPr>
              </a:lvl2pPr>
              <a:lvl3pPr marL="1143000" indent="-228600">
                <a:spcBef>
                  <a:spcPts val="325"/>
                </a:spcBef>
                <a:buClr>
                  <a:srgbClr val="0070C0"/>
                </a:buClr>
                <a:buFont typeface="Arial" charset="0"/>
                <a:buChar char="–"/>
                <a:defRPr sz="1300">
                  <a:solidFill>
                    <a:schemeClr val="tx1"/>
                  </a:solidFill>
                  <a:latin typeface="Arial" charset="0"/>
                  <a:ea typeface="ＭＳ Ｐゴシック" charset="-128"/>
                </a:defRPr>
              </a:lvl3pPr>
              <a:lvl4pPr marL="1600200" indent="-228600">
                <a:spcBef>
                  <a:spcPts val="325"/>
                </a:spcBef>
                <a:buClr>
                  <a:srgbClr val="0070C0"/>
                </a:buClr>
                <a:buFont typeface="Arial" charset="0"/>
                <a:buChar char="–"/>
                <a:defRPr sz="1300">
                  <a:solidFill>
                    <a:schemeClr val="tx1"/>
                  </a:solidFill>
                  <a:latin typeface="Arial" charset="0"/>
                  <a:ea typeface="ＭＳ Ｐゴシック" charset="-128"/>
                </a:defRPr>
              </a:lvl4pPr>
              <a:lvl5pPr marL="2057400" indent="-228600">
                <a:spcBef>
                  <a:spcPts val="325"/>
                </a:spcBef>
                <a:buClr>
                  <a:srgbClr val="0070C0"/>
                </a:buClr>
                <a:buFont typeface="Arial" charset="0"/>
                <a:buChar char="–"/>
                <a:defRPr sz="1300">
                  <a:solidFill>
                    <a:schemeClr val="tx1"/>
                  </a:solidFill>
                  <a:latin typeface="Arial" charset="0"/>
                  <a:ea typeface="ＭＳ Ｐゴシック" charset="-128"/>
                </a:defRPr>
              </a:lvl5pPr>
              <a:lvl6pPr marL="25146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6pPr>
              <a:lvl7pPr marL="29718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7pPr>
              <a:lvl8pPr marL="34290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8pPr>
              <a:lvl9pPr marL="38862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altLang="fr-FR" sz="1080" b="0" i="0" u="sng" strike="noStrike" kern="1200" cap="none" spc="0" normalizeH="0" baseline="0" noProof="0">
                  <a:ln>
                    <a:noFill/>
                  </a:ln>
                  <a:solidFill>
                    <a:srgbClr val="000000"/>
                  </a:solidFill>
                  <a:effectLst/>
                  <a:uLnTx/>
                  <a:uFillTx/>
                  <a:latin typeface="Arial Narrow" charset="0"/>
                  <a:ea typeface="ＭＳ Ｐゴシック" charset="-128"/>
                  <a:cs typeface="+mn-cs"/>
                </a:rPr>
                <a:t>&lt;</a:t>
              </a:r>
              <a:r>
                <a:rPr kumimoji="0" lang="en-GB" altLang="fr-FR" sz="1080" b="0" i="0" u="none" strike="noStrike" kern="1200" cap="none" spc="0" normalizeH="0" baseline="0" noProof="0">
                  <a:ln>
                    <a:noFill/>
                  </a:ln>
                  <a:solidFill>
                    <a:srgbClr val="000000"/>
                  </a:solidFill>
                  <a:effectLst/>
                  <a:uLnTx/>
                  <a:uFillTx/>
                  <a:latin typeface="Arial Narrow" charset="0"/>
                  <a:ea typeface="ＭＳ Ｐゴシック" charset="-128"/>
                  <a:cs typeface="+mn-cs"/>
                </a:rPr>
                <a:t>25%</a:t>
              </a:r>
            </a:p>
          </p:txBody>
        </p:sp>
        <p:sp>
          <p:nvSpPr>
            <p:cNvPr id="141385" name="TextBox 167"/>
            <p:cNvSpPr txBox="1">
              <a:spLocks noChangeArrowheads="1"/>
            </p:cNvSpPr>
            <p:nvPr/>
          </p:nvSpPr>
          <p:spPr bwMode="auto">
            <a:xfrm>
              <a:off x="683547" y="3851894"/>
              <a:ext cx="648000" cy="138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25"/>
                </a:spcBef>
                <a:defRPr sz="1300" b="1">
                  <a:solidFill>
                    <a:schemeClr val="tx1"/>
                  </a:solidFill>
                  <a:latin typeface="Arial" charset="0"/>
                  <a:ea typeface="ＭＳ Ｐゴシック" charset="-128"/>
                </a:defRPr>
              </a:lvl1pPr>
              <a:lvl2pPr marL="742950" indent="-285750">
                <a:spcBef>
                  <a:spcPts val="325"/>
                </a:spcBef>
                <a:buClr>
                  <a:srgbClr val="0070C0"/>
                </a:buClr>
                <a:buFont typeface="Arial" charset="0"/>
                <a:buChar char="•"/>
                <a:defRPr sz="1300">
                  <a:solidFill>
                    <a:schemeClr val="tx1"/>
                  </a:solidFill>
                  <a:latin typeface="Arial" charset="0"/>
                  <a:ea typeface="ＭＳ Ｐゴシック" charset="-128"/>
                </a:defRPr>
              </a:lvl2pPr>
              <a:lvl3pPr marL="1143000" indent="-228600">
                <a:spcBef>
                  <a:spcPts val="325"/>
                </a:spcBef>
                <a:buClr>
                  <a:srgbClr val="0070C0"/>
                </a:buClr>
                <a:buFont typeface="Arial" charset="0"/>
                <a:buChar char="–"/>
                <a:defRPr sz="1300">
                  <a:solidFill>
                    <a:schemeClr val="tx1"/>
                  </a:solidFill>
                  <a:latin typeface="Arial" charset="0"/>
                  <a:ea typeface="ＭＳ Ｐゴシック" charset="-128"/>
                </a:defRPr>
              </a:lvl3pPr>
              <a:lvl4pPr marL="1600200" indent="-228600">
                <a:spcBef>
                  <a:spcPts val="325"/>
                </a:spcBef>
                <a:buClr>
                  <a:srgbClr val="0070C0"/>
                </a:buClr>
                <a:buFont typeface="Arial" charset="0"/>
                <a:buChar char="–"/>
                <a:defRPr sz="1300">
                  <a:solidFill>
                    <a:schemeClr val="tx1"/>
                  </a:solidFill>
                  <a:latin typeface="Arial" charset="0"/>
                  <a:ea typeface="ＭＳ Ｐゴシック" charset="-128"/>
                </a:defRPr>
              </a:lvl4pPr>
              <a:lvl5pPr marL="2057400" indent="-228600">
                <a:spcBef>
                  <a:spcPts val="325"/>
                </a:spcBef>
                <a:buClr>
                  <a:srgbClr val="0070C0"/>
                </a:buClr>
                <a:buFont typeface="Arial" charset="0"/>
                <a:buChar char="–"/>
                <a:defRPr sz="1300">
                  <a:solidFill>
                    <a:schemeClr val="tx1"/>
                  </a:solidFill>
                  <a:latin typeface="Arial" charset="0"/>
                  <a:ea typeface="ＭＳ Ｐゴシック" charset="-128"/>
                </a:defRPr>
              </a:lvl5pPr>
              <a:lvl6pPr marL="25146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6pPr>
              <a:lvl7pPr marL="29718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7pPr>
              <a:lvl8pPr marL="34290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8pPr>
              <a:lvl9pPr marL="38862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altLang="fr-FR" sz="1080" b="0" i="0" u="none" strike="noStrike" kern="1200" cap="none" spc="0" normalizeH="0" baseline="0" noProof="0">
                  <a:ln>
                    <a:noFill/>
                  </a:ln>
                  <a:solidFill>
                    <a:srgbClr val="000000"/>
                  </a:solidFill>
                  <a:effectLst/>
                  <a:uLnTx/>
                  <a:uFillTx/>
                  <a:latin typeface="Arial Narrow" charset="0"/>
                  <a:ea typeface="ＭＳ Ｐゴシック" charset="-128"/>
                  <a:cs typeface="+mn-cs"/>
                </a:rPr>
                <a:t>&gt;25% - </a:t>
              </a:r>
              <a:r>
                <a:rPr kumimoji="0" lang="en-GB" altLang="fr-FR" sz="1080" b="0" i="0" u="sng" strike="noStrike" kern="1200" cap="none" spc="0" normalizeH="0" baseline="0" noProof="0">
                  <a:ln>
                    <a:noFill/>
                  </a:ln>
                  <a:solidFill>
                    <a:srgbClr val="000000"/>
                  </a:solidFill>
                  <a:effectLst/>
                  <a:uLnTx/>
                  <a:uFillTx/>
                  <a:latin typeface="Arial Narrow" charset="0"/>
                  <a:ea typeface="ＭＳ Ｐゴシック" charset="-128"/>
                  <a:cs typeface="+mn-cs"/>
                </a:rPr>
                <a:t>&lt;</a:t>
              </a:r>
              <a:r>
                <a:rPr kumimoji="0" lang="en-GB" altLang="fr-FR" sz="1080" b="0" i="0" u="none" strike="noStrike" kern="1200" cap="none" spc="0" normalizeH="0" baseline="0" noProof="0">
                  <a:ln>
                    <a:noFill/>
                  </a:ln>
                  <a:solidFill>
                    <a:srgbClr val="000000"/>
                  </a:solidFill>
                  <a:effectLst/>
                  <a:uLnTx/>
                  <a:uFillTx/>
                  <a:latin typeface="Arial Narrow" charset="0"/>
                  <a:ea typeface="ＭＳ Ｐゴシック" charset="-128"/>
                  <a:cs typeface="+mn-cs"/>
                </a:rPr>
                <a:t>50%</a:t>
              </a:r>
            </a:p>
          </p:txBody>
        </p:sp>
        <p:sp>
          <p:nvSpPr>
            <p:cNvPr id="141386" name="TextBox 168"/>
            <p:cNvSpPr txBox="1">
              <a:spLocks noChangeArrowheads="1"/>
            </p:cNvSpPr>
            <p:nvPr/>
          </p:nvSpPr>
          <p:spPr bwMode="auto">
            <a:xfrm>
              <a:off x="683547" y="4026781"/>
              <a:ext cx="699160" cy="138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25"/>
                </a:spcBef>
                <a:defRPr sz="1300" b="1">
                  <a:solidFill>
                    <a:schemeClr val="tx1"/>
                  </a:solidFill>
                  <a:latin typeface="Arial" charset="0"/>
                  <a:ea typeface="ＭＳ Ｐゴシック" charset="-128"/>
                </a:defRPr>
              </a:lvl1pPr>
              <a:lvl2pPr marL="742950" indent="-285750">
                <a:spcBef>
                  <a:spcPts val="325"/>
                </a:spcBef>
                <a:buClr>
                  <a:srgbClr val="0070C0"/>
                </a:buClr>
                <a:buFont typeface="Arial" charset="0"/>
                <a:buChar char="•"/>
                <a:defRPr sz="1300">
                  <a:solidFill>
                    <a:schemeClr val="tx1"/>
                  </a:solidFill>
                  <a:latin typeface="Arial" charset="0"/>
                  <a:ea typeface="ＭＳ Ｐゴシック" charset="-128"/>
                </a:defRPr>
              </a:lvl2pPr>
              <a:lvl3pPr marL="1143000" indent="-228600">
                <a:spcBef>
                  <a:spcPts val="325"/>
                </a:spcBef>
                <a:buClr>
                  <a:srgbClr val="0070C0"/>
                </a:buClr>
                <a:buFont typeface="Arial" charset="0"/>
                <a:buChar char="–"/>
                <a:defRPr sz="1300">
                  <a:solidFill>
                    <a:schemeClr val="tx1"/>
                  </a:solidFill>
                  <a:latin typeface="Arial" charset="0"/>
                  <a:ea typeface="ＭＳ Ｐゴシック" charset="-128"/>
                </a:defRPr>
              </a:lvl3pPr>
              <a:lvl4pPr marL="1600200" indent="-228600">
                <a:spcBef>
                  <a:spcPts val="325"/>
                </a:spcBef>
                <a:buClr>
                  <a:srgbClr val="0070C0"/>
                </a:buClr>
                <a:buFont typeface="Arial" charset="0"/>
                <a:buChar char="–"/>
                <a:defRPr sz="1300">
                  <a:solidFill>
                    <a:schemeClr val="tx1"/>
                  </a:solidFill>
                  <a:latin typeface="Arial" charset="0"/>
                  <a:ea typeface="ＭＳ Ｐゴシック" charset="-128"/>
                </a:defRPr>
              </a:lvl4pPr>
              <a:lvl5pPr marL="2057400" indent="-228600">
                <a:spcBef>
                  <a:spcPts val="325"/>
                </a:spcBef>
                <a:buClr>
                  <a:srgbClr val="0070C0"/>
                </a:buClr>
                <a:buFont typeface="Arial" charset="0"/>
                <a:buChar char="–"/>
                <a:defRPr sz="1300">
                  <a:solidFill>
                    <a:schemeClr val="tx1"/>
                  </a:solidFill>
                  <a:latin typeface="Arial" charset="0"/>
                  <a:ea typeface="ＭＳ Ｐゴシック" charset="-128"/>
                </a:defRPr>
              </a:lvl5pPr>
              <a:lvl6pPr marL="25146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6pPr>
              <a:lvl7pPr marL="29718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7pPr>
              <a:lvl8pPr marL="34290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8pPr>
              <a:lvl9pPr marL="38862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altLang="fr-FR" sz="1080" b="0" i="0" u="none" strike="noStrike" kern="1200" cap="none" spc="0" normalizeH="0" baseline="0" noProof="0">
                  <a:ln>
                    <a:noFill/>
                  </a:ln>
                  <a:solidFill>
                    <a:srgbClr val="000000"/>
                  </a:solidFill>
                  <a:effectLst/>
                  <a:uLnTx/>
                  <a:uFillTx/>
                  <a:latin typeface="Arial Narrow" charset="0"/>
                  <a:ea typeface="ＭＳ Ｐゴシック" charset="-128"/>
                  <a:cs typeface="+mn-cs"/>
                </a:rPr>
                <a:t>&gt;50% - </a:t>
              </a:r>
              <a:r>
                <a:rPr kumimoji="0" lang="en-GB" altLang="fr-FR" sz="1080" b="0" i="0" u="sng" strike="noStrike" kern="1200" cap="none" spc="0" normalizeH="0" baseline="0" noProof="0">
                  <a:ln>
                    <a:noFill/>
                  </a:ln>
                  <a:solidFill>
                    <a:srgbClr val="000000"/>
                  </a:solidFill>
                  <a:effectLst/>
                  <a:uLnTx/>
                  <a:uFillTx/>
                  <a:latin typeface="Arial Narrow" charset="0"/>
                  <a:ea typeface="ＭＳ Ｐゴシック" charset="-128"/>
                  <a:cs typeface="+mn-cs"/>
                </a:rPr>
                <a:t>&lt;</a:t>
              </a:r>
              <a:r>
                <a:rPr kumimoji="0" lang="en-GB" altLang="fr-FR" sz="1080" b="0" i="0" u="none" strike="noStrike" kern="1200" cap="none" spc="0" normalizeH="0" baseline="0" noProof="0">
                  <a:ln>
                    <a:noFill/>
                  </a:ln>
                  <a:solidFill>
                    <a:srgbClr val="000000"/>
                  </a:solidFill>
                  <a:effectLst/>
                  <a:uLnTx/>
                  <a:uFillTx/>
                  <a:latin typeface="Arial Narrow" charset="0"/>
                  <a:ea typeface="ＭＳ Ｐゴシック" charset="-128"/>
                  <a:cs typeface="+mn-cs"/>
                </a:rPr>
                <a:t>75%</a:t>
              </a:r>
            </a:p>
          </p:txBody>
        </p:sp>
        <p:sp>
          <p:nvSpPr>
            <p:cNvPr id="141387" name="TextBox 169"/>
            <p:cNvSpPr txBox="1">
              <a:spLocks noChangeArrowheads="1"/>
            </p:cNvSpPr>
            <p:nvPr/>
          </p:nvSpPr>
          <p:spPr bwMode="auto">
            <a:xfrm>
              <a:off x="683547" y="4201668"/>
              <a:ext cx="612000" cy="138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25"/>
                </a:spcBef>
                <a:defRPr sz="1300" b="1">
                  <a:solidFill>
                    <a:schemeClr val="tx1"/>
                  </a:solidFill>
                  <a:latin typeface="Arial" charset="0"/>
                  <a:ea typeface="ＭＳ Ｐゴシック" charset="-128"/>
                </a:defRPr>
              </a:lvl1pPr>
              <a:lvl2pPr marL="742950" indent="-285750">
                <a:spcBef>
                  <a:spcPts val="325"/>
                </a:spcBef>
                <a:buClr>
                  <a:srgbClr val="0070C0"/>
                </a:buClr>
                <a:buFont typeface="Arial" charset="0"/>
                <a:buChar char="•"/>
                <a:defRPr sz="1300">
                  <a:solidFill>
                    <a:schemeClr val="tx1"/>
                  </a:solidFill>
                  <a:latin typeface="Arial" charset="0"/>
                  <a:ea typeface="ＭＳ Ｐゴシック" charset="-128"/>
                </a:defRPr>
              </a:lvl2pPr>
              <a:lvl3pPr marL="1143000" indent="-228600">
                <a:spcBef>
                  <a:spcPts val="325"/>
                </a:spcBef>
                <a:buClr>
                  <a:srgbClr val="0070C0"/>
                </a:buClr>
                <a:buFont typeface="Arial" charset="0"/>
                <a:buChar char="–"/>
                <a:defRPr sz="1300">
                  <a:solidFill>
                    <a:schemeClr val="tx1"/>
                  </a:solidFill>
                  <a:latin typeface="Arial" charset="0"/>
                  <a:ea typeface="ＭＳ Ｐゴシック" charset="-128"/>
                </a:defRPr>
              </a:lvl3pPr>
              <a:lvl4pPr marL="1600200" indent="-228600">
                <a:spcBef>
                  <a:spcPts val="325"/>
                </a:spcBef>
                <a:buClr>
                  <a:srgbClr val="0070C0"/>
                </a:buClr>
                <a:buFont typeface="Arial" charset="0"/>
                <a:buChar char="–"/>
                <a:defRPr sz="1300">
                  <a:solidFill>
                    <a:schemeClr val="tx1"/>
                  </a:solidFill>
                  <a:latin typeface="Arial" charset="0"/>
                  <a:ea typeface="ＭＳ Ｐゴシック" charset="-128"/>
                </a:defRPr>
              </a:lvl4pPr>
              <a:lvl5pPr marL="2057400" indent="-228600">
                <a:spcBef>
                  <a:spcPts val="325"/>
                </a:spcBef>
                <a:buClr>
                  <a:srgbClr val="0070C0"/>
                </a:buClr>
                <a:buFont typeface="Arial" charset="0"/>
                <a:buChar char="–"/>
                <a:defRPr sz="1300">
                  <a:solidFill>
                    <a:schemeClr val="tx1"/>
                  </a:solidFill>
                  <a:latin typeface="Arial" charset="0"/>
                  <a:ea typeface="ＭＳ Ｐゴシック" charset="-128"/>
                </a:defRPr>
              </a:lvl5pPr>
              <a:lvl6pPr marL="25146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6pPr>
              <a:lvl7pPr marL="29718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7pPr>
              <a:lvl8pPr marL="34290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8pPr>
              <a:lvl9pPr marL="38862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altLang="fr-FR" sz="1080" b="0" i="0" u="none" strike="noStrike" kern="1200" cap="none" spc="0" normalizeH="0" baseline="0" noProof="0">
                  <a:ln>
                    <a:noFill/>
                  </a:ln>
                  <a:solidFill>
                    <a:srgbClr val="000000"/>
                  </a:solidFill>
                  <a:effectLst/>
                  <a:uLnTx/>
                  <a:uFillTx/>
                  <a:latin typeface="Arial Narrow" charset="0"/>
                  <a:ea typeface="ＭＳ Ｐゴシック" charset="-128"/>
                  <a:cs typeface="+mn-cs"/>
                </a:rPr>
                <a:t>&gt;75%</a:t>
              </a:r>
            </a:p>
          </p:txBody>
        </p:sp>
      </p:grpSp>
      <p:sp>
        <p:nvSpPr>
          <p:cNvPr id="141313" name="Text Box 2"/>
          <p:cNvSpPr txBox="1">
            <a:spLocks noChangeArrowheads="1"/>
          </p:cNvSpPr>
          <p:nvPr>
            <p:custDataLst>
              <p:tags r:id="rId1"/>
            </p:custDataLst>
          </p:nvPr>
        </p:nvSpPr>
        <p:spPr bwMode="auto">
          <a:xfrm>
            <a:off x="3675209" y="4592032"/>
            <a:ext cx="1355389" cy="331723"/>
          </a:xfrm>
          <a:prstGeom prst="rect">
            <a:avLst/>
          </a:prstGeom>
          <a:solidFill>
            <a:srgbClr val="0070C0"/>
          </a:solidFill>
          <a:ln w="9525">
            <a:solidFill>
              <a:srgbClr val="0070C0"/>
            </a:solidFill>
            <a:miter lim="800000"/>
            <a:headEnd/>
            <a:tailEnd/>
          </a:ln>
        </p:spPr>
        <p:txBody>
          <a:bodyPr lIns="0" tIns="0" rIns="0" bIns="0" anchor="ctr"/>
          <a:lstStyle>
            <a:lvl1pPr>
              <a:spcBef>
                <a:spcPts val="325"/>
              </a:spcBef>
              <a:defRPr sz="1300" b="1">
                <a:solidFill>
                  <a:schemeClr val="tx1"/>
                </a:solidFill>
                <a:latin typeface="Arial" charset="0"/>
                <a:ea typeface="ＭＳ Ｐゴシック" charset="-128"/>
              </a:defRPr>
            </a:lvl1pPr>
            <a:lvl2pPr marL="742950" indent="-285750">
              <a:spcBef>
                <a:spcPts val="325"/>
              </a:spcBef>
              <a:buClr>
                <a:srgbClr val="0070C0"/>
              </a:buClr>
              <a:buFont typeface="Arial" charset="0"/>
              <a:buChar char="•"/>
              <a:defRPr sz="1300">
                <a:solidFill>
                  <a:schemeClr val="tx1"/>
                </a:solidFill>
                <a:latin typeface="Arial" charset="0"/>
                <a:ea typeface="ＭＳ Ｐゴシック" charset="-128"/>
              </a:defRPr>
            </a:lvl2pPr>
            <a:lvl3pPr marL="1143000" indent="-228600">
              <a:spcBef>
                <a:spcPts val="325"/>
              </a:spcBef>
              <a:buClr>
                <a:srgbClr val="0070C0"/>
              </a:buClr>
              <a:buFont typeface="Arial" charset="0"/>
              <a:buChar char="–"/>
              <a:defRPr sz="1300">
                <a:solidFill>
                  <a:schemeClr val="tx1"/>
                </a:solidFill>
                <a:latin typeface="Arial" charset="0"/>
                <a:ea typeface="ＭＳ Ｐゴシック" charset="-128"/>
              </a:defRPr>
            </a:lvl3pPr>
            <a:lvl4pPr marL="1600200" indent="-228600">
              <a:spcBef>
                <a:spcPts val="325"/>
              </a:spcBef>
              <a:buClr>
                <a:srgbClr val="0070C0"/>
              </a:buClr>
              <a:buFont typeface="Arial" charset="0"/>
              <a:buChar char="–"/>
              <a:defRPr sz="1300">
                <a:solidFill>
                  <a:schemeClr val="tx1"/>
                </a:solidFill>
                <a:latin typeface="Arial" charset="0"/>
                <a:ea typeface="ＭＳ Ｐゴシック" charset="-128"/>
              </a:defRPr>
            </a:lvl4pPr>
            <a:lvl5pPr marL="2057400" indent="-228600">
              <a:spcBef>
                <a:spcPts val="325"/>
              </a:spcBef>
              <a:buClr>
                <a:srgbClr val="0070C0"/>
              </a:buClr>
              <a:buFont typeface="Arial" charset="0"/>
              <a:buChar char="–"/>
              <a:defRPr sz="1300">
                <a:solidFill>
                  <a:schemeClr val="tx1"/>
                </a:solidFill>
                <a:latin typeface="Arial" charset="0"/>
                <a:ea typeface="ＭＳ Ｐゴシック" charset="-128"/>
              </a:defRPr>
            </a:lvl5pPr>
            <a:lvl6pPr marL="25146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6pPr>
            <a:lvl7pPr marL="29718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7pPr>
            <a:lvl8pPr marL="34290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8pPr>
            <a:lvl9pPr marL="38862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9pPr>
          </a:lstStyle>
          <a:p>
            <a:pPr marL="0" marR="0" lvl="0" indent="0" algn="ctr" defTabSz="914400" rtl="0" eaLnBrk="1" fontAlgn="auto" latinLnBrk="0" hangingPunct="1">
              <a:lnSpc>
                <a:spcPct val="70000"/>
              </a:lnSpc>
              <a:spcBef>
                <a:spcPct val="0"/>
              </a:spcBef>
              <a:spcAft>
                <a:spcPts val="0"/>
              </a:spcAft>
              <a:buClrTx/>
              <a:buSzTx/>
              <a:buFontTx/>
              <a:buNone/>
              <a:tabLst/>
              <a:defRPr/>
            </a:pPr>
            <a:r>
              <a:rPr kumimoji="0" lang="fr-FR" altLang="fr-FR" sz="1100" b="1" i="0" u="none" strike="noStrike" kern="1200" cap="none" spc="0" normalizeH="0" baseline="0" noProof="0">
                <a:ln>
                  <a:noFill/>
                </a:ln>
                <a:solidFill>
                  <a:srgbClr val="FFFFFF"/>
                </a:solidFill>
                <a:effectLst/>
                <a:uLnTx/>
                <a:uFillTx/>
                <a:latin typeface="Arial"/>
                <a:ea typeface="ＭＳ Ｐゴシック" charset="-128"/>
                <a:cs typeface="+mn-cs"/>
              </a:rPr>
              <a:t>Vitamine A</a:t>
            </a:r>
          </a:p>
        </p:txBody>
      </p:sp>
      <p:sp>
        <p:nvSpPr>
          <p:cNvPr id="141316" name="Text Box 9"/>
          <p:cNvSpPr txBox="1">
            <a:spLocks noChangeArrowheads="1"/>
          </p:cNvSpPr>
          <p:nvPr>
            <p:custDataLst>
              <p:tags r:id="rId2"/>
            </p:custDataLst>
          </p:nvPr>
        </p:nvSpPr>
        <p:spPr bwMode="auto">
          <a:xfrm>
            <a:off x="3666186" y="3081900"/>
            <a:ext cx="1355389" cy="331723"/>
          </a:xfrm>
          <a:prstGeom prst="rect">
            <a:avLst/>
          </a:prstGeom>
          <a:solidFill>
            <a:srgbClr val="A3D8FF"/>
          </a:solidFill>
          <a:ln w="9525">
            <a:solidFill>
              <a:srgbClr val="A3D8FF"/>
            </a:solidFill>
            <a:miter lim="800000"/>
            <a:headEnd/>
            <a:tailEnd/>
          </a:ln>
        </p:spPr>
        <p:txBody>
          <a:bodyPr lIns="0" tIns="0" rIns="0" bIns="0" anchor="ctr"/>
          <a:lstStyle>
            <a:lvl1pPr>
              <a:spcBef>
                <a:spcPts val="325"/>
              </a:spcBef>
              <a:defRPr sz="1300" b="1">
                <a:solidFill>
                  <a:schemeClr val="tx1"/>
                </a:solidFill>
                <a:latin typeface="Arial" charset="0"/>
                <a:ea typeface="ＭＳ Ｐゴシック" charset="-128"/>
              </a:defRPr>
            </a:lvl1pPr>
            <a:lvl2pPr marL="742950" indent="-285750">
              <a:spcBef>
                <a:spcPts val="325"/>
              </a:spcBef>
              <a:buClr>
                <a:srgbClr val="0070C0"/>
              </a:buClr>
              <a:buFont typeface="Arial" charset="0"/>
              <a:buChar char="•"/>
              <a:defRPr sz="1300">
                <a:solidFill>
                  <a:schemeClr val="tx1"/>
                </a:solidFill>
                <a:latin typeface="Arial" charset="0"/>
                <a:ea typeface="ＭＳ Ｐゴシック" charset="-128"/>
              </a:defRPr>
            </a:lvl2pPr>
            <a:lvl3pPr marL="1143000" indent="-228600">
              <a:spcBef>
                <a:spcPts val="325"/>
              </a:spcBef>
              <a:buClr>
                <a:srgbClr val="0070C0"/>
              </a:buClr>
              <a:buFont typeface="Arial" charset="0"/>
              <a:buChar char="–"/>
              <a:defRPr sz="1300">
                <a:solidFill>
                  <a:schemeClr val="tx1"/>
                </a:solidFill>
                <a:latin typeface="Arial" charset="0"/>
                <a:ea typeface="ＭＳ Ｐゴシック" charset="-128"/>
              </a:defRPr>
            </a:lvl3pPr>
            <a:lvl4pPr marL="1600200" indent="-228600">
              <a:spcBef>
                <a:spcPts val="325"/>
              </a:spcBef>
              <a:buClr>
                <a:srgbClr val="0070C0"/>
              </a:buClr>
              <a:buFont typeface="Arial" charset="0"/>
              <a:buChar char="–"/>
              <a:defRPr sz="1300">
                <a:solidFill>
                  <a:schemeClr val="tx1"/>
                </a:solidFill>
                <a:latin typeface="Arial" charset="0"/>
                <a:ea typeface="ＭＳ Ｐゴシック" charset="-128"/>
              </a:defRPr>
            </a:lvl4pPr>
            <a:lvl5pPr marL="2057400" indent="-228600">
              <a:spcBef>
                <a:spcPts val="325"/>
              </a:spcBef>
              <a:buClr>
                <a:srgbClr val="0070C0"/>
              </a:buClr>
              <a:buFont typeface="Arial" charset="0"/>
              <a:buChar char="–"/>
              <a:defRPr sz="1300">
                <a:solidFill>
                  <a:schemeClr val="tx1"/>
                </a:solidFill>
                <a:latin typeface="Arial" charset="0"/>
                <a:ea typeface="ＭＳ Ｐゴシック" charset="-128"/>
              </a:defRPr>
            </a:lvl5pPr>
            <a:lvl6pPr marL="25146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6pPr>
            <a:lvl7pPr marL="29718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7pPr>
            <a:lvl8pPr marL="34290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8pPr>
            <a:lvl9pPr marL="38862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9pPr>
          </a:lstStyle>
          <a:p>
            <a:pPr marL="0" marR="0" lvl="0" indent="0" algn="ctr" defTabSz="914400" rtl="0" eaLnBrk="1" fontAlgn="auto" latinLnBrk="0" hangingPunct="1">
              <a:lnSpc>
                <a:spcPct val="70000"/>
              </a:lnSpc>
              <a:spcBef>
                <a:spcPct val="0"/>
              </a:spcBef>
              <a:spcAft>
                <a:spcPts val="0"/>
              </a:spcAft>
              <a:buClrTx/>
              <a:buSzTx/>
              <a:buFontTx/>
              <a:buNone/>
              <a:tabLst/>
              <a:defRPr/>
            </a:pPr>
            <a:r>
              <a:rPr kumimoji="0" lang="fr-FR" altLang="fr-FR" sz="1100" b="0" i="0" u="none" strike="noStrike" kern="1200" cap="none" spc="0" normalizeH="0" baseline="0" noProof="0" dirty="0">
                <a:ln>
                  <a:noFill/>
                </a:ln>
                <a:solidFill>
                  <a:srgbClr val="000000"/>
                </a:solidFill>
                <a:effectLst/>
                <a:uLnTx/>
                <a:uFillTx/>
                <a:latin typeface="Arial"/>
                <a:ea typeface="ＭＳ Ｐゴシック" charset="-128"/>
                <a:cs typeface="+mn-cs"/>
              </a:rPr>
              <a:t>Distribution de kits WASH</a:t>
            </a:r>
          </a:p>
        </p:txBody>
      </p:sp>
      <p:sp>
        <p:nvSpPr>
          <p:cNvPr id="141318" name="Text Box 12"/>
          <p:cNvSpPr txBox="1">
            <a:spLocks noChangeArrowheads="1"/>
          </p:cNvSpPr>
          <p:nvPr>
            <p:custDataLst>
              <p:tags r:id="rId3"/>
            </p:custDataLst>
          </p:nvPr>
        </p:nvSpPr>
        <p:spPr bwMode="auto">
          <a:xfrm>
            <a:off x="3666186" y="2311177"/>
            <a:ext cx="1355389" cy="333375"/>
          </a:xfrm>
          <a:prstGeom prst="rect">
            <a:avLst/>
          </a:prstGeom>
          <a:solidFill>
            <a:srgbClr val="0070C0"/>
          </a:solidFill>
          <a:ln w="9525">
            <a:solidFill>
              <a:srgbClr val="0070C0"/>
            </a:solidFill>
            <a:miter lim="800000"/>
            <a:headEnd/>
            <a:tailEnd/>
          </a:ln>
        </p:spPr>
        <p:txBody>
          <a:bodyPr lIns="0" tIns="0" rIns="0" bIns="0" anchor="ctr"/>
          <a:lstStyle>
            <a:lvl1pPr>
              <a:spcBef>
                <a:spcPts val="325"/>
              </a:spcBef>
              <a:defRPr sz="1300" b="1">
                <a:solidFill>
                  <a:schemeClr val="tx1"/>
                </a:solidFill>
                <a:latin typeface="Arial" charset="0"/>
                <a:ea typeface="ＭＳ Ｐゴシック" charset="-128"/>
              </a:defRPr>
            </a:lvl1pPr>
            <a:lvl2pPr marL="742950" indent="-285750">
              <a:spcBef>
                <a:spcPts val="325"/>
              </a:spcBef>
              <a:buClr>
                <a:srgbClr val="0070C0"/>
              </a:buClr>
              <a:buFont typeface="Arial" charset="0"/>
              <a:buChar char="•"/>
              <a:defRPr sz="1300">
                <a:solidFill>
                  <a:schemeClr val="tx1"/>
                </a:solidFill>
                <a:latin typeface="Arial" charset="0"/>
                <a:ea typeface="ＭＳ Ｐゴシック" charset="-128"/>
              </a:defRPr>
            </a:lvl2pPr>
            <a:lvl3pPr marL="1143000" indent="-228600">
              <a:spcBef>
                <a:spcPts val="325"/>
              </a:spcBef>
              <a:buClr>
                <a:srgbClr val="0070C0"/>
              </a:buClr>
              <a:buFont typeface="Arial" charset="0"/>
              <a:buChar char="–"/>
              <a:defRPr sz="1300">
                <a:solidFill>
                  <a:schemeClr val="tx1"/>
                </a:solidFill>
                <a:latin typeface="Arial" charset="0"/>
                <a:ea typeface="ＭＳ Ｐゴシック" charset="-128"/>
              </a:defRPr>
            </a:lvl3pPr>
            <a:lvl4pPr marL="1600200" indent="-228600">
              <a:spcBef>
                <a:spcPts val="325"/>
              </a:spcBef>
              <a:buClr>
                <a:srgbClr val="0070C0"/>
              </a:buClr>
              <a:buFont typeface="Arial" charset="0"/>
              <a:buChar char="–"/>
              <a:defRPr sz="1300">
                <a:solidFill>
                  <a:schemeClr val="tx1"/>
                </a:solidFill>
                <a:latin typeface="Arial" charset="0"/>
                <a:ea typeface="ＭＳ Ｐゴシック" charset="-128"/>
              </a:defRPr>
            </a:lvl4pPr>
            <a:lvl5pPr marL="2057400" indent="-228600">
              <a:spcBef>
                <a:spcPts val="325"/>
              </a:spcBef>
              <a:buClr>
                <a:srgbClr val="0070C0"/>
              </a:buClr>
              <a:buFont typeface="Arial" charset="0"/>
              <a:buChar char="–"/>
              <a:defRPr sz="1300">
                <a:solidFill>
                  <a:schemeClr val="tx1"/>
                </a:solidFill>
                <a:latin typeface="Arial" charset="0"/>
                <a:ea typeface="ＭＳ Ｐゴシック" charset="-128"/>
              </a:defRPr>
            </a:lvl5pPr>
            <a:lvl6pPr marL="25146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6pPr>
            <a:lvl7pPr marL="29718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7pPr>
            <a:lvl8pPr marL="34290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8pPr>
            <a:lvl9pPr marL="38862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9pPr>
          </a:lstStyle>
          <a:p>
            <a:pPr marL="0" marR="0" lvl="0" indent="0" algn="ctr" defTabSz="914400" rtl="0" eaLnBrk="1" fontAlgn="auto" latinLnBrk="0" hangingPunct="1">
              <a:lnSpc>
                <a:spcPct val="70000"/>
              </a:lnSpc>
              <a:spcBef>
                <a:spcPct val="0"/>
              </a:spcBef>
              <a:spcAft>
                <a:spcPts val="0"/>
              </a:spcAft>
              <a:buClrTx/>
              <a:buSzTx/>
              <a:buFontTx/>
              <a:buNone/>
              <a:tabLst/>
              <a:defRPr/>
            </a:pPr>
            <a:r>
              <a:rPr kumimoji="0" lang="fr-FR" altLang="fr-FR" sz="1100" b="1" i="0" u="none" strike="noStrike" kern="1200" cap="none" spc="0" normalizeH="0" baseline="0" noProof="0">
                <a:ln>
                  <a:noFill/>
                </a:ln>
                <a:solidFill>
                  <a:srgbClr val="FFFFFF"/>
                </a:solidFill>
                <a:effectLst/>
                <a:uLnTx/>
                <a:uFillTx/>
                <a:latin typeface="Arial"/>
                <a:ea typeface="ＭＳ Ｐゴシック" charset="-128"/>
                <a:cs typeface="+mn-cs"/>
              </a:rPr>
              <a:t>PEC de la MAM</a:t>
            </a:r>
          </a:p>
        </p:txBody>
      </p:sp>
      <p:sp>
        <p:nvSpPr>
          <p:cNvPr id="141319" name="Text Box 13"/>
          <p:cNvSpPr txBox="1">
            <a:spLocks noChangeArrowheads="1"/>
          </p:cNvSpPr>
          <p:nvPr>
            <p:custDataLst>
              <p:tags r:id="rId4"/>
            </p:custDataLst>
          </p:nvPr>
        </p:nvSpPr>
        <p:spPr bwMode="auto">
          <a:xfrm>
            <a:off x="3666186" y="2695713"/>
            <a:ext cx="1355389" cy="333375"/>
          </a:xfrm>
          <a:prstGeom prst="rect">
            <a:avLst/>
          </a:prstGeom>
          <a:solidFill>
            <a:srgbClr val="0070C0"/>
          </a:solidFill>
          <a:ln w="9525">
            <a:solidFill>
              <a:srgbClr val="0070C0"/>
            </a:solidFill>
            <a:miter lim="800000"/>
            <a:headEnd/>
            <a:tailEnd/>
          </a:ln>
        </p:spPr>
        <p:txBody>
          <a:bodyPr lIns="0" tIns="0" rIns="0" bIns="0" anchor="ctr"/>
          <a:lstStyle>
            <a:lvl1pPr>
              <a:spcBef>
                <a:spcPts val="325"/>
              </a:spcBef>
              <a:defRPr sz="1300" b="1">
                <a:solidFill>
                  <a:schemeClr val="tx1"/>
                </a:solidFill>
                <a:latin typeface="Arial" charset="0"/>
                <a:ea typeface="ＭＳ Ｐゴシック" charset="-128"/>
              </a:defRPr>
            </a:lvl1pPr>
            <a:lvl2pPr marL="742950" indent="-285750">
              <a:spcBef>
                <a:spcPts val="325"/>
              </a:spcBef>
              <a:buClr>
                <a:srgbClr val="0070C0"/>
              </a:buClr>
              <a:buFont typeface="Arial" charset="0"/>
              <a:buChar char="•"/>
              <a:defRPr sz="1300">
                <a:solidFill>
                  <a:schemeClr val="tx1"/>
                </a:solidFill>
                <a:latin typeface="Arial" charset="0"/>
                <a:ea typeface="ＭＳ Ｐゴシック" charset="-128"/>
              </a:defRPr>
            </a:lvl2pPr>
            <a:lvl3pPr marL="1143000" indent="-228600">
              <a:spcBef>
                <a:spcPts val="325"/>
              </a:spcBef>
              <a:buClr>
                <a:srgbClr val="0070C0"/>
              </a:buClr>
              <a:buFont typeface="Arial" charset="0"/>
              <a:buChar char="–"/>
              <a:defRPr sz="1300">
                <a:solidFill>
                  <a:schemeClr val="tx1"/>
                </a:solidFill>
                <a:latin typeface="Arial" charset="0"/>
                <a:ea typeface="ＭＳ Ｐゴシック" charset="-128"/>
              </a:defRPr>
            </a:lvl3pPr>
            <a:lvl4pPr marL="1600200" indent="-228600">
              <a:spcBef>
                <a:spcPts val="325"/>
              </a:spcBef>
              <a:buClr>
                <a:srgbClr val="0070C0"/>
              </a:buClr>
              <a:buFont typeface="Arial" charset="0"/>
              <a:buChar char="–"/>
              <a:defRPr sz="1300">
                <a:solidFill>
                  <a:schemeClr val="tx1"/>
                </a:solidFill>
                <a:latin typeface="Arial" charset="0"/>
                <a:ea typeface="ＭＳ Ｐゴシック" charset="-128"/>
              </a:defRPr>
            </a:lvl4pPr>
            <a:lvl5pPr marL="2057400" indent="-228600">
              <a:spcBef>
                <a:spcPts val="325"/>
              </a:spcBef>
              <a:buClr>
                <a:srgbClr val="0070C0"/>
              </a:buClr>
              <a:buFont typeface="Arial" charset="0"/>
              <a:buChar char="–"/>
              <a:defRPr sz="1300">
                <a:solidFill>
                  <a:schemeClr val="tx1"/>
                </a:solidFill>
                <a:latin typeface="Arial" charset="0"/>
                <a:ea typeface="ＭＳ Ｐゴシック" charset="-128"/>
              </a:defRPr>
            </a:lvl5pPr>
            <a:lvl6pPr marL="25146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6pPr>
            <a:lvl7pPr marL="29718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7pPr>
            <a:lvl8pPr marL="34290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8pPr>
            <a:lvl9pPr marL="38862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9pPr>
          </a:lstStyle>
          <a:p>
            <a:pPr marL="0" marR="0" lvl="0" indent="0" algn="ctr" defTabSz="914400" rtl="0" eaLnBrk="1" fontAlgn="auto" latinLnBrk="0" hangingPunct="1">
              <a:lnSpc>
                <a:spcPct val="70000"/>
              </a:lnSpc>
              <a:spcBef>
                <a:spcPct val="0"/>
              </a:spcBef>
              <a:spcAft>
                <a:spcPts val="0"/>
              </a:spcAft>
              <a:buClrTx/>
              <a:buSzTx/>
              <a:buFontTx/>
              <a:buNone/>
              <a:tabLst/>
              <a:defRPr/>
            </a:pPr>
            <a:r>
              <a:rPr kumimoji="0" lang="fr-FR" altLang="fr-FR" sz="1100" b="1" i="0" u="none" strike="noStrike" kern="1200" cap="none" spc="0" normalizeH="0" baseline="0" noProof="0">
                <a:ln>
                  <a:noFill/>
                </a:ln>
                <a:solidFill>
                  <a:srgbClr val="FFFFFF"/>
                </a:solidFill>
                <a:effectLst/>
                <a:uLnTx/>
                <a:uFillTx/>
                <a:latin typeface="Arial"/>
                <a:ea typeface="ＭＳ Ｐゴシック" charset="-128"/>
                <a:cs typeface="+mn-cs"/>
              </a:rPr>
              <a:t>PEC de la MAS</a:t>
            </a:r>
          </a:p>
        </p:txBody>
      </p:sp>
      <p:sp>
        <p:nvSpPr>
          <p:cNvPr id="5137" name="Line 17"/>
          <p:cNvSpPr>
            <a:spLocks noChangeShapeType="1"/>
          </p:cNvSpPr>
          <p:nvPr>
            <p:custDataLst>
              <p:tags r:id="rId5"/>
            </p:custDataLst>
          </p:nvPr>
        </p:nvSpPr>
        <p:spPr bwMode="auto">
          <a:xfrm flipH="1">
            <a:off x="3482099" y="2801337"/>
            <a:ext cx="184088" cy="0"/>
          </a:xfrm>
          <a:prstGeom prst="line">
            <a:avLst/>
          </a:prstGeom>
          <a:noFill/>
          <a:ln w="9525">
            <a:solidFill>
              <a:schemeClr val="bg1">
                <a:lumMod val="50000"/>
              </a:schemeClr>
            </a:solidFill>
            <a:round/>
            <a:headEnd/>
            <a:tailEnd type="stealth" w="lg" len="lg"/>
          </a:ln>
          <a:extLst/>
        </p:spPr>
        <p:txBody>
          <a:bodyPr anchor="ctr"/>
          <a:lstStyle/>
          <a:p>
            <a:pPr marL="0" marR="0" lvl="0" indent="0" algn="l" defTabSz="97252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sp>
        <p:nvSpPr>
          <p:cNvPr id="5138" name="Line 18"/>
          <p:cNvSpPr>
            <a:spLocks noChangeShapeType="1"/>
          </p:cNvSpPr>
          <p:nvPr>
            <p:custDataLst>
              <p:tags r:id="rId6"/>
            </p:custDataLst>
          </p:nvPr>
        </p:nvSpPr>
        <p:spPr bwMode="auto">
          <a:xfrm flipH="1">
            <a:off x="3482099" y="3172669"/>
            <a:ext cx="184088" cy="0"/>
          </a:xfrm>
          <a:prstGeom prst="line">
            <a:avLst/>
          </a:prstGeom>
          <a:noFill/>
          <a:ln w="9525">
            <a:solidFill>
              <a:schemeClr val="bg1">
                <a:lumMod val="50000"/>
              </a:schemeClr>
            </a:solidFill>
            <a:round/>
            <a:headEnd/>
            <a:tailEnd type="stealth" w="lg" len="lg"/>
          </a:ln>
          <a:extLst/>
        </p:spPr>
        <p:txBody>
          <a:bodyPr anchor="ctr"/>
          <a:lstStyle/>
          <a:p>
            <a:pPr marL="0" marR="0" lvl="0" indent="0" algn="l" defTabSz="97252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sp>
        <p:nvSpPr>
          <p:cNvPr id="5139" name="Line 19"/>
          <p:cNvSpPr>
            <a:spLocks noChangeShapeType="1"/>
          </p:cNvSpPr>
          <p:nvPr>
            <p:custDataLst>
              <p:tags r:id="rId7"/>
            </p:custDataLst>
          </p:nvPr>
        </p:nvSpPr>
        <p:spPr bwMode="auto">
          <a:xfrm flipH="1" flipV="1">
            <a:off x="3482099" y="3514297"/>
            <a:ext cx="184088" cy="75917"/>
          </a:xfrm>
          <a:prstGeom prst="line">
            <a:avLst/>
          </a:prstGeom>
          <a:noFill/>
          <a:ln w="9525">
            <a:solidFill>
              <a:schemeClr val="bg1">
                <a:lumMod val="50000"/>
              </a:schemeClr>
            </a:solidFill>
            <a:round/>
            <a:headEnd/>
            <a:tailEnd type="stealth" w="lg" len="lg"/>
          </a:ln>
          <a:extLst/>
        </p:spPr>
        <p:txBody>
          <a:bodyPr anchor="ctr"/>
          <a:lstStyle/>
          <a:p>
            <a:pPr marL="0" marR="0" lvl="0" indent="0" algn="l" defTabSz="97252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sp>
        <p:nvSpPr>
          <p:cNvPr id="5140" name="Line 20"/>
          <p:cNvSpPr>
            <a:spLocks noChangeShapeType="1"/>
          </p:cNvSpPr>
          <p:nvPr>
            <p:custDataLst>
              <p:tags r:id="rId8"/>
            </p:custDataLst>
          </p:nvPr>
        </p:nvSpPr>
        <p:spPr bwMode="auto">
          <a:xfrm>
            <a:off x="2675361" y="2801337"/>
            <a:ext cx="182284" cy="0"/>
          </a:xfrm>
          <a:prstGeom prst="line">
            <a:avLst/>
          </a:prstGeom>
          <a:noFill/>
          <a:ln w="9525">
            <a:solidFill>
              <a:schemeClr val="bg1">
                <a:lumMod val="50000"/>
              </a:schemeClr>
            </a:solidFill>
            <a:round/>
            <a:headEnd/>
            <a:tailEnd type="stealth" w="lg" len="lg"/>
          </a:ln>
          <a:extLst/>
        </p:spPr>
        <p:txBody>
          <a:bodyPr anchor="ctr"/>
          <a:lstStyle/>
          <a:p>
            <a:pPr marL="0" marR="0" lvl="0" indent="0" algn="l" defTabSz="97252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grpSp>
        <p:nvGrpSpPr>
          <p:cNvPr id="141324" name="Group 22"/>
          <p:cNvGrpSpPr>
            <a:grpSpLocks/>
          </p:cNvGrpSpPr>
          <p:nvPr>
            <p:custDataLst>
              <p:tags r:id="rId9"/>
            </p:custDataLst>
          </p:nvPr>
        </p:nvGrpSpPr>
        <p:grpSpPr bwMode="auto">
          <a:xfrm>
            <a:off x="2914195" y="2724143"/>
            <a:ext cx="579936" cy="1613512"/>
            <a:chOff x="86" y="742"/>
            <a:chExt cx="276" cy="789"/>
          </a:xfrm>
        </p:grpSpPr>
        <p:sp>
          <p:nvSpPr>
            <p:cNvPr id="6249" name="Freeform 23"/>
            <p:cNvSpPr>
              <a:spLocks/>
            </p:cNvSpPr>
            <p:nvPr/>
          </p:nvSpPr>
          <p:spPr bwMode="auto">
            <a:xfrm>
              <a:off x="86" y="901"/>
              <a:ext cx="276" cy="630"/>
            </a:xfrm>
            <a:custGeom>
              <a:avLst/>
              <a:gdLst>
                <a:gd name="T0" fmla="*/ 215 w 276"/>
                <a:gd name="T1" fmla="*/ 0 h 630"/>
                <a:gd name="T2" fmla="*/ 225 w 276"/>
                <a:gd name="T3" fmla="*/ 3 h 630"/>
                <a:gd name="T4" fmla="*/ 238 w 276"/>
                <a:gd name="T5" fmla="*/ 6 h 630"/>
                <a:gd name="T6" fmla="*/ 248 w 276"/>
                <a:gd name="T7" fmla="*/ 11 h 630"/>
                <a:gd name="T8" fmla="*/ 258 w 276"/>
                <a:gd name="T9" fmla="*/ 19 h 630"/>
                <a:gd name="T10" fmla="*/ 268 w 276"/>
                <a:gd name="T11" fmla="*/ 30 h 630"/>
                <a:gd name="T12" fmla="*/ 274 w 276"/>
                <a:gd name="T13" fmla="*/ 43 h 630"/>
                <a:gd name="T14" fmla="*/ 274 w 276"/>
                <a:gd name="T15" fmla="*/ 286 h 630"/>
                <a:gd name="T16" fmla="*/ 272 w 276"/>
                <a:gd name="T17" fmla="*/ 294 h 630"/>
                <a:gd name="T18" fmla="*/ 267 w 276"/>
                <a:gd name="T19" fmla="*/ 302 h 630"/>
                <a:gd name="T20" fmla="*/ 257 w 276"/>
                <a:gd name="T21" fmla="*/ 308 h 630"/>
                <a:gd name="T22" fmla="*/ 247 w 276"/>
                <a:gd name="T23" fmla="*/ 308 h 630"/>
                <a:gd name="T24" fmla="*/ 238 w 276"/>
                <a:gd name="T25" fmla="*/ 306 h 630"/>
                <a:gd name="T26" fmla="*/ 231 w 276"/>
                <a:gd name="T27" fmla="*/ 299 h 630"/>
                <a:gd name="T28" fmla="*/ 228 w 276"/>
                <a:gd name="T29" fmla="*/ 292 h 630"/>
                <a:gd name="T30" fmla="*/ 225 w 276"/>
                <a:gd name="T31" fmla="*/ 285 h 630"/>
                <a:gd name="T32" fmla="*/ 210 w 276"/>
                <a:gd name="T33" fmla="*/ 592 h 630"/>
                <a:gd name="T34" fmla="*/ 207 w 276"/>
                <a:gd name="T35" fmla="*/ 608 h 630"/>
                <a:gd name="T36" fmla="*/ 200 w 276"/>
                <a:gd name="T37" fmla="*/ 622 h 630"/>
                <a:gd name="T38" fmla="*/ 189 w 276"/>
                <a:gd name="T39" fmla="*/ 627 h 630"/>
                <a:gd name="T40" fmla="*/ 179 w 276"/>
                <a:gd name="T41" fmla="*/ 629 h 630"/>
                <a:gd name="T42" fmla="*/ 167 w 276"/>
                <a:gd name="T43" fmla="*/ 627 h 630"/>
                <a:gd name="T44" fmla="*/ 157 w 276"/>
                <a:gd name="T45" fmla="*/ 621 h 630"/>
                <a:gd name="T46" fmla="*/ 150 w 276"/>
                <a:gd name="T47" fmla="*/ 611 h 630"/>
                <a:gd name="T48" fmla="*/ 147 w 276"/>
                <a:gd name="T49" fmla="*/ 602 h 630"/>
                <a:gd name="T50" fmla="*/ 130 w 276"/>
                <a:gd name="T51" fmla="*/ 301 h 630"/>
                <a:gd name="T52" fmla="*/ 128 w 276"/>
                <a:gd name="T53" fmla="*/ 605 h 630"/>
                <a:gd name="T54" fmla="*/ 120 w 276"/>
                <a:gd name="T55" fmla="*/ 617 h 630"/>
                <a:gd name="T56" fmla="*/ 110 w 276"/>
                <a:gd name="T57" fmla="*/ 627 h 630"/>
                <a:gd name="T58" fmla="*/ 95 w 276"/>
                <a:gd name="T59" fmla="*/ 629 h 630"/>
                <a:gd name="T60" fmla="*/ 85 w 276"/>
                <a:gd name="T61" fmla="*/ 626 h 630"/>
                <a:gd name="T62" fmla="*/ 73 w 276"/>
                <a:gd name="T63" fmla="*/ 618 h 630"/>
                <a:gd name="T64" fmla="*/ 67 w 276"/>
                <a:gd name="T65" fmla="*/ 608 h 630"/>
                <a:gd name="T66" fmla="*/ 64 w 276"/>
                <a:gd name="T67" fmla="*/ 597 h 630"/>
                <a:gd name="T68" fmla="*/ 49 w 276"/>
                <a:gd name="T69" fmla="*/ 285 h 630"/>
                <a:gd name="T70" fmla="*/ 47 w 276"/>
                <a:gd name="T71" fmla="*/ 295 h 630"/>
                <a:gd name="T72" fmla="*/ 42 w 276"/>
                <a:gd name="T73" fmla="*/ 300 h 630"/>
                <a:gd name="T74" fmla="*/ 36 w 276"/>
                <a:gd name="T75" fmla="*/ 306 h 630"/>
                <a:gd name="T76" fmla="*/ 30 w 276"/>
                <a:gd name="T77" fmla="*/ 308 h 630"/>
                <a:gd name="T78" fmla="*/ 21 w 276"/>
                <a:gd name="T79" fmla="*/ 308 h 630"/>
                <a:gd name="T80" fmla="*/ 14 w 276"/>
                <a:gd name="T81" fmla="*/ 307 h 630"/>
                <a:gd name="T82" fmla="*/ 8 w 276"/>
                <a:gd name="T83" fmla="*/ 304 h 630"/>
                <a:gd name="T84" fmla="*/ 4 w 276"/>
                <a:gd name="T85" fmla="*/ 298 h 630"/>
                <a:gd name="T86" fmla="*/ 0 w 276"/>
                <a:gd name="T87" fmla="*/ 290 h 630"/>
                <a:gd name="T88" fmla="*/ 0 w 276"/>
                <a:gd name="T89" fmla="*/ 43 h 630"/>
                <a:gd name="T90" fmla="*/ 8 w 276"/>
                <a:gd name="T91" fmla="*/ 28 h 630"/>
                <a:gd name="T92" fmla="*/ 22 w 276"/>
                <a:gd name="T93" fmla="*/ 14 h 630"/>
                <a:gd name="T94" fmla="*/ 38 w 276"/>
                <a:gd name="T95" fmla="*/ 6 h 630"/>
                <a:gd name="T96" fmla="*/ 60 w 276"/>
                <a:gd name="T97" fmla="*/ 1 h 6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6"/>
                <a:gd name="T148" fmla="*/ 0 h 630"/>
                <a:gd name="T149" fmla="*/ 276 w 276"/>
                <a:gd name="T150" fmla="*/ 630 h 6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6" h="630">
                  <a:moveTo>
                    <a:pt x="66" y="0"/>
                  </a:moveTo>
                  <a:lnTo>
                    <a:pt x="211" y="0"/>
                  </a:lnTo>
                  <a:lnTo>
                    <a:pt x="215" y="0"/>
                  </a:lnTo>
                  <a:lnTo>
                    <a:pt x="220" y="1"/>
                  </a:lnTo>
                  <a:lnTo>
                    <a:pt x="223" y="2"/>
                  </a:lnTo>
                  <a:lnTo>
                    <a:pt x="225" y="3"/>
                  </a:lnTo>
                  <a:lnTo>
                    <a:pt x="229" y="3"/>
                  </a:lnTo>
                  <a:lnTo>
                    <a:pt x="233" y="4"/>
                  </a:lnTo>
                  <a:lnTo>
                    <a:pt x="238" y="6"/>
                  </a:lnTo>
                  <a:lnTo>
                    <a:pt x="240" y="7"/>
                  </a:lnTo>
                  <a:lnTo>
                    <a:pt x="244" y="9"/>
                  </a:lnTo>
                  <a:lnTo>
                    <a:pt x="248" y="11"/>
                  </a:lnTo>
                  <a:lnTo>
                    <a:pt x="252" y="13"/>
                  </a:lnTo>
                  <a:lnTo>
                    <a:pt x="255" y="15"/>
                  </a:lnTo>
                  <a:lnTo>
                    <a:pt x="258" y="19"/>
                  </a:lnTo>
                  <a:lnTo>
                    <a:pt x="262" y="23"/>
                  </a:lnTo>
                  <a:lnTo>
                    <a:pt x="266" y="28"/>
                  </a:lnTo>
                  <a:lnTo>
                    <a:pt x="268" y="30"/>
                  </a:lnTo>
                  <a:lnTo>
                    <a:pt x="271" y="35"/>
                  </a:lnTo>
                  <a:lnTo>
                    <a:pt x="272" y="39"/>
                  </a:lnTo>
                  <a:lnTo>
                    <a:pt x="274" y="43"/>
                  </a:lnTo>
                  <a:lnTo>
                    <a:pt x="275" y="48"/>
                  </a:lnTo>
                  <a:lnTo>
                    <a:pt x="275" y="52"/>
                  </a:lnTo>
                  <a:lnTo>
                    <a:pt x="274" y="286"/>
                  </a:lnTo>
                  <a:lnTo>
                    <a:pt x="273" y="289"/>
                  </a:lnTo>
                  <a:lnTo>
                    <a:pt x="272" y="290"/>
                  </a:lnTo>
                  <a:lnTo>
                    <a:pt x="272" y="294"/>
                  </a:lnTo>
                  <a:lnTo>
                    <a:pt x="271" y="296"/>
                  </a:lnTo>
                  <a:lnTo>
                    <a:pt x="269" y="299"/>
                  </a:lnTo>
                  <a:lnTo>
                    <a:pt x="267" y="302"/>
                  </a:lnTo>
                  <a:lnTo>
                    <a:pt x="263" y="305"/>
                  </a:lnTo>
                  <a:lnTo>
                    <a:pt x="259" y="307"/>
                  </a:lnTo>
                  <a:lnTo>
                    <a:pt x="257" y="308"/>
                  </a:lnTo>
                  <a:lnTo>
                    <a:pt x="254" y="308"/>
                  </a:lnTo>
                  <a:lnTo>
                    <a:pt x="251" y="308"/>
                  </a:lnTo>
                  <a:lnTo>
                    <a:pt x="247" y="308"/>
                  </a:lnTo>
                  <a:lnTo>
                    <a:pt x="244" y="308"/>
                  </a:lnTo>
                  <a:lnTo>
                    <a:pt x="240" y="307"/>
                  </a:lnTo>
                  <a:lnTo>
                    <a:pt x="238" y="306"/>
                  </a:lnTo>
                  <a:lnTo>
                    <a:pt x="235" y="304"/>
                  </a:lnTo>
                  <a:lnTo>
                    <a:pt x="233" y="301"/>
                  </a:lnTo>
                  <a:lnTo>
                    <a:pt x="231" y="299"/>
                  </a:lnTo>
                  <a:lnTo>
                    <a:pt x="229" y="296"/>
                  </a:lnTo>
                  <a:lnTo>
                    <a:pt x="228" y="295"/>
                  </a:lnTo>
                  <a:lnTo>
                    <a:pt x="228" y="292"/>
                  </a:lnTo>
                  <a:lnTo>
                    <a:pt x="227" y="290"/>
                  </a:lnTo>
                  <a:lnTo>
                    <a:pt x="226" y="289"/>
                  </a:lnTo>
                  <a:lnTo>
                    <a:pt x="225" y="285"/>
                  </a:lnTo>
                  <a:lnTo>
                    <a:pt x="226" y="107"/>
                  </a:lnTo>
                  <a:lnTo>
                    <a:pt x="210" y="107"/>
                  </a:lnTo>
                  <a:lnTo>
                    <a:pt x="210" y="592"/>
                  </a:lnTo>
                  <a:lnTo>
                    <a:pt x="210" y="598"/>
                  </a:lnTo>
                  <a:lnTo>
                    <a:pt x="210" y="604"/>
                  </a:lnTo>
                  <a:lnTo>
                    <a:pt x="207" y="608"/>
                  </a:lnTo>
                  <a:lnTo>
                    <a:pt x="205" y="614"/>
                  </a:lnTo>
                  <a:lnTo>
                    <a:pt x="202" y="617"/>
                  </a:lnTo>
                  <a:lnTo>
                    <a:pt x="200" y="622"/>
                  </a:lnTo>
                  <a:lnTo>
                    <a:pt x="196" y="624"/>
                  </a:lnTo>
                  <a:lnTo>
                    <a:pt x="192" y="626"/>
                  </a:lnTo>
                  <a:lnTo>
                    <a:pt x="189" y="627"/>
                  </a:lnTo>
                  <a:lnTo>
                    <a:pt x="187" y="627"/>
                  </a:lnTo>
                  <a:lnTo>
                    <a:pt x="182" y="629"/>
                  </a:lnTo>
                  <a:lnTo>
                    <a:pt x="179" y="629"/>
                  </a:lnTo>
                  <a:lnTo>
                    <a:pt x="176" y="629"/>
                  </a:lnTo>
                  <a:lnTo>
                    <a:pt x="171" y="628"/>
                  </a:lnTo>
                  <a:lnTo>
                    <a:pt x="167" y="627"/>
                  </a:lnTo>
                  <a:lnTo>
                    <a:pt x="163" y="625"/>
                  </a:lnTo>
                  <a:lnTo>
                    <a:pt x="159" y="624"/>
                  </a:lnTo>
                  <a:lnTo>
                    <a:pt x="157" y="621"/>
                  </a:lnTo>
                  <a:lnTo>
                    <a:pt x="155" y="618"/>
                  </a:lnTo>
                  <a:lnTo>
                    <a:pt x="152" y="615"/>
                  </a:lnTo>
                  <a:lnTo>
                    <a:pt x="150" y="611"/>
                  </a:lnTo>
                  <a:lnTo>
                    <a:pt x="148" y="608"/>
                  </a:lnTo>
                  <a:lnTo>
                    <a:pt x="148" y="605"/>
                  </a:lnTo>
                  <a:lnTo>
                    <a:pt x="147" y="602"/>
                  </a:lnTo>
                  <a:lnTo>
                    <a:pt x="146" y="598"/>
                  </a:lnTo>
                  <a:lnTo>
                    <a:pt x="146" y="301"/>
                  </a:lnTo>
                  <a:lnTo>
                    <a:pt x="130" y="301"/>
                  </a:lnTo>
                  <a:lnTo>
                    <a:pt x="129" y="596"/>
                  </a:lnTo>
                  <a:lnTo>
                    <a:pt x="128" y="601"/>
                  </a:lnTo>
                  <a:lnTo>
                    <a:pt x="128" y="605"/>
                  </a:lnTo>
                  <a:lnTo>
                    <a:pt x="125" y="608"/>
                  </a:lnTo>
                  <a:lnTo>
                    <a:pt x="124" y="613"/>
                  </a:lnTo>
                  <a:lnTo>
                    <a:pt x="120" y="617"/>
                  </a:lnTo>
                  <a:lnTo>
                    <a:pt x="118" y="622"/>
                  </a:lnTo>
                  <a:lnTo>
                    <a:pt x="114" y="625"/>
                  </a:lnTo>
                  <a:lnTo>
                    <a:pt x="110" y="627"/>
                  </a:lnTo>
                  <a:lnTo>
                    <a:pt x="104" y="628"/>
                  </a:lnTo>
                  <a:lnTo>
                    <a:pt x="100" y="629"/>
                  </a:lnTo>
                  <a:lnTo>
                    <a:pt x="95" y="629"/>
                  </a:lnTo>
                  <a:lnTo>
                    <a:pt x="90" y="628"/>
                  </a:lnTo>
                  <a:lnTo>
                    <a:pt x="87" y="627"/>
                  </a:lnTo>
                  <a:lnTo>
                    <a:pt x="85" y="626"/>
                  </a:lnTo>
                  <a:lnTo>
                    <a:pt x="81" y="625"/>
                  </a:lnTo>
                  <a:lnTo>
                    <a:pt x="77" y="622"/>
                  </a:lnTo>
                  <a:lnTo>
                    <a:pt x="73" y="618"/>
                  </a:lnTo>
                  <a:lnTo>
                    <a:pt x="71" y="617"/>
                  </a:lnTo>
                  <a:lnTo>
                    <a:pt x="70" y="612"/>
                  </a:lnTo>
                  <a:lnTo>
                    <a:pt x="67" y="608"/>
                  </a:lnTo>
                  <a:lnTo>
                    <a:pt x="66" y="606"/>
                  </a:lnTo>
                  <a:lnTo>
                    <a:pt x="66" y="602"/>
                  </a:lnTo>
                  <a:lnTo>
                    <a:pt x="64" y="597"/>
                  </a:lnTo>
                  <a:lnTo>
                    <a:pt x="65" y="107"/>
                  </a:lnTo>
                  <a:lnTo>
                    <a:pt x="49" y="107"/>
                  </a:lnTo>
                  <a:lnTo>
                    <a:pt x="49" y="285"/>
                  </a:lnTo>
                  <a:lnTo>
                    <a:pt x="48" y="289"/>
                  </a:lnTo>
                  <a:lnTo>
                    <a:pt x="48" y="291"/>
                  </a:lnTo>
                  <a:lnTo>
                    <a:pt x="47" y="295"/>
                  </a:lnTo>
                  <a:lnTo>
                    <a:pt x="44" y="298"/>
                  </a:lnTo>
                  <a:lnTo>
                    <a:pt x="43" y="299"/>
                  </a:lnTo>
                  <a:lnTo>
                    <a:pt x="42" y="300"/>
                  </a:lnTo>
                  <a:lnTo>
                    <a:pt x="39" y="303"/>
                  </a:lnTo>
                  <a:lnTo>
                    <a:pt x="38" y="305"/>
                  </a:lnTo>
                  <a:lnTo>
                    <a:pt x="36" y="306"/>
                  </a:lnTo>
                  <a:lnTo>
                    <a:pt x="33" y="307"/>
                  </a:lnTo>
                  <a:lnTo>
                    <a:pt x="32" y="308"/>
                  </a:lnTo>
                  <a:lnTo>
                    <a:pt x="30" y="308"/>
                  </a:lnTo>
                  <a:lnTo>
                    <a:pt x="27" y="308"/>
                  </a:lnTo>
                  <a:lnTo>
                    <a:pt x="26" y="308"/>
                  </a:lnTo>
                  <a:lnTo>
                    <a:pt x="21" y="308"/>
                  </a:lnTo>
                  <a:lnTo>
                    <a:pt x="19" y="308"/>
                  </a:lnTo>
                  <a:lnTo>
                    <a:pt x="17" y="308"/>
                  </a:lnTo>
                  <a:lnTo>
                    <a:pt x="14" y="307"/>
                  </a:lnTo>
                  <a:lnTo>
                    <a:pt x="13" y="306"/>
                  </a:lnTo>
                  <a:lnTo>
                    <a:pt x="11" y="305"/>
                  </a:lnTo>
                  <a:lnTo>
                    <a:pt x="8" y="304"/>
                  </a:lnTo>
                  <a:lnTo>
                    <a:pt x="8" y="302"/>
                  </a:lnTo>
                  <a:lnTo>
                    <a:pt x="6" y="299"/>
                  </a:lnTo>
                  <a:lnTo>
                    <a:pt x="4" y="298"/>
                  </a:lnTo>
                  <a:lnTo>
                    <a:pt x="3" y="295"/>
                  </a:lnTo>
                  <a:lnTo>
                    <a:pt x="2" y="294"/>
                  </a:lnTo>
                  <a:lnTo>
                    <a:pt x="0" y="290"/>
                  </a:lnTo>
                  <a:lnTo>
                    <a:pt x="0" y="286"/>
                  </a:lnTo>
                  <a:lnTo>
                    <a:pt x="0" y="52"/>
                  </a:lnTo>
                  <a:lnTo>
                    <a:pt x="0" y="43"/>
                  </a:lnTo>
                  <a:lnTo>
                    <a:pt x="2" y="38"/>
                  </a:lnTo>
                  <a:lnTo>
                    <a:pt x="6" y="32"/>
                  </a:lnTo>
                  <a:lnTo>
                    <a:pt x="8" y="28"/>
                  </a:lnTo>
                  <a:lnTo>
                    <a:pt x="13" y="23"/>
                  </a:lnTo>
                  <a:lnTo>
                    <a:pt x="16" y="20"/>
                  </a:lnTo>
                  <a:lnTo>
                    <a:pt x="22" y="14"/>
                  </a:lnTo>
                  <a:lnTo>
                    <a:pt x="28" y="11"/>
                  </a:lnTo>
                  <a:lnTo>
                    <a:pt x="32" y="8"/>
                  </a:lnTo>
                  <a:lnTo>
                    <a:pt x="38" y="6"/>
                  </a:lnTo>
                  <a:lnTo>
                    <a:pt x="48" y="3"/>
                  </a:lnTo>
                  <a:lnTo>
                    <a:pt x="52" y="2"/>
                  </a:lnTo>
                  <a:lnTo>
                    <a:pt x="60" y="1"/>
                  </a:lnTo>
                  <a:lnTo>
                    <a:pt x="66" y="0"/>
                  </a:lnTo>
                </a:path>
              </a:pathLst>
            </a:custGeom>
            <a:solidFill>
              <a:srgbClr val="EEA632"/>
            </a:solidFill>
            <a:ln>
              <a:noFill/>
            </a:ln>
            <a:extLst/>
          </p:spPr>
          <p:txBody>
            <a:bodyPr/>
            <a:lstStyle/>
            <a:p>
              <a:pPr marL="0" marR="0" lvl="0" indent="0" algn="l" defTabSz="97252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mn-ea"/>
                <a:cs typeface="+mn-cs"/>
              </a:endParaRPr>
            </a:p>
          </p:txBody>
        </p:sp>
        <p:sp>
          <p:nvSpPr>
            <p:cNvPr id="141433" name="Oval 24"/>
            <p:cNvSpPr>
              <a:spLocks noChangeArrowheads="1"/>
            </p:cNvSpPr>
            <p:nvPr/>
          </p:nvSpPr>
          <p:spPr bwMode="auto">
            <a:xfrm>
              <a:off x="151" y="742"/>
              <a:ext cx="136" cy="135"/>
            </a:xfrm>
            <a:prstGeom prst="ellipse">
              <a:avLst/>
            </a:prstGeom>
            <a:solidFill>
              <a:srgbClr val="EEA632"/>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1600">
                  <a:solidFill>
                    <a:schemeClr val="tx1"/>
                  </a:solidFill>
                  <a:latin typeface="Arial" charset="0"/>
                  <a:ea typeface="ＭＳ Ｐゴシック" charset="-128"/>
                </a:defRPr>
              </a:lvl1pPr>
              <a:lvl2pPr marL="742950" indent="-285750">
                <a:defRPr sz="1600">
                  <a:solidFill>
                    <a:schemeClr val="tx1"/>
                  </a:solidFill>
                  <a:latin typeface="Arial" charset="0"/>
                  <a:ea typeface="ＭＳ Ｐゴシック" charset="-128"/>
                </a:defRPr>
              </a:lvl2pPr>
              <a:lvl3pPr marL="1143000" indent="-228600">
                <a:defRPr sz="1600">
                  <a:solidFill>
                    <a:schemeClr val="tx1"/>
                  </a:solidFill>
                  <a:latin typeface="Arial" charset="0"/>
                  <a:ea typeface="ＭＳ Ｐゴシック" charset="-128"/>
                </a:defRPr>
              </a:lvl3pPr>
              <a:lvl4pPr marL="1600200" indent="-228600">
                <a:defRPr sz="1600">
                  <a:solidFill>
                    <a:schemeClr val="tx1"/>
                  </a:solidFill>
                  <a:latin typeface="Arial" charset="0"/>
                  <a:ea typeface="ＭＳ Ｐゴシック" charset="-128"/>
                </a:defRPr>
              </a:lvl4pPr>
              <a:lvl5pPr marL="2057400" indent="-228600">
                <a:defRPr sz="1600">
                  <a:solidFill>
                    <a:schemeClr val="tx1"/>
                  </a:solidFill>
                  <a:latin typeface="Arial" charset="0"/>
                  <a:ea typeface="ＭＳ Ｐゴシック" charset="-128"/>
                </a:defRPr>
              </a:lvl5pPr>
              <a:lvl6pPr marL="2514600" indent="-228600" defTabSz="809625" eaLnBrk="0" fontAlgn="base" hangingPunct="0">
                <a:spcBef>
                  <a:spcPct val="0"/>
                </a:spcBef>
                <a:spcAft>
                  <a:spcPct val="0"/>
                </a:spcAft>
                <a:defRPr sz="1600">
                  <a:solidFill>
                    <a:schemeClr val="tx1"/>
                  </a:solidFill>
                  <a:latin typeface="Arial" charset="0"/>
                  <a:ea typeface="ＭＳ Ｐゴシック" charset="-128"/>
                </a:defRPr>
              </a:lvl6pPr>
              <a:lvl7pPr marL="2971800" indent="-228600" defTabSz="809625" eaLnBrk="0" fontAlgn="base" hangingPunct="0">
                <a:spcBef>
                  <a:spcPct val="0"/>
                </a:spcBef>
                <a:spcAft>
                  <a:spcPct val="0"/>
                </a:spcAft>
                <a:defRPr sz="1600">
                  <a:solidFill>
                    <a:schemeClr val="tx1"/>
                  </a:solidFill>
                  <a:latin typeface="Arial" charset="0"/>
                  <a:ea typeface="ＭＳ Ｐゴシック" charset="-128"/>
                </a:defRPr>
              </a:lvl7pPr>
              <a:lvl8pPr marL="3429000" indent="-228600" defTabSz="809625" eaLnBrk="0" fontAlgn="base" hangingPunct="0">
                <a:spcBef>
                  <a:spcPct val="0"/>
                </a:spcBef>
                <a:spcAft>
                  <a:spcPct val="0"/>
                </a:spcAft>
                <a:defRPr sz="1600">
                  <a:solidFill>
                    <a:schemeClr val="tx1"/>
                  </a:solidFill>
                  <a:latin typeface="Arial" charset="0"/>
                  <a:ea typeface="ＭＳ Ｐゴシック" charset="-128"/>
                </a:defRPr>
              </a:lvl8pPr>
              <a:lvl9pPr marL="3886200" indent="-228600" defTabSz="809625" eaLnBrk="0" fontAlgn="base" hangingPunct="0">
                <a:spcBef>
                  <a:spcPct val="0"/>
                </a:spcBef>
                <a:spcAft>
                  <a:spcPct val="0"/>
                </a:spcAft>
                <a:defRPr sz="16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altLang="en-US" sz="1100" b="1" i="0" u="none" strike="noStrike" kern="1200" cap="none" spc="0" normalizeH="0" baseline="0" noProof="0">
                <a:ln>
                  <a:noFill/>
                </a:ln>
                <a:solidFill>
                  <a:srgbClr val="000000"/>
                </a:solidFill>
                <a:effectLst/>
                <a:uLnTx/>
                <a:uFillTx/>
                <a:latin typeface="Arial"/>
                <a:ea typeface="ＭＳ Ｐゴシック" charset="-128"/>
                <a:cs typeface="+mn-cs"/>
              </a:endParaRPr>
            </a:p>
          </p:txBody>
        </p:sp>
      </p:grpSp>
      <p:sp>
        <p:nvSpPr>
          <p:cNvPr id="141328" name="Text Box 43"/>
          <p:cNvSpPr txBox="1">
            <a:spLocks noChangeArrowheads="1"/>
          </p:cNvSpPr>
          <p:nvPr>
            <p:custDataLst>
              <p:tags r:id="rId10"/>
            </p:custDataLst>
          </p:nvPr>
        </p:nvSpPr>
        <p:spPr bwMode="auto">
          <a:xfrm>
            <a:off x="1319973" y="2695713"/>
            <a:ext cx="1355389" cy="333375"/>
          </a:xfrm>
          <a:prstGeom prst="rect">
            <a:avLst/>
          </a:prstGeom>
          <a:solidFill>
            <a:srgbClr val="0070C0"/>
          </a:solidFill>
          <a:ln w="9525">
            <a:solidFill>
              <a:srgbClr val="A3D8FF"/>
            </a:solidFill>
            <a:miter lim="800000"/>
            <a:headEnd/>
            <a:tailEnd/>
          </a:ln>
        </p:spPr>
        <p:txBody>
          <a:bodyPr lIns="0" tIns="0" rIns="0" bIns="0" anchor="ctr"/>
          <a:lstStyle>
            <a:lvl1pPr>
              <a:spcBef>
                <a:spcPts val="325"/>
              </a:spcBef>
              <a:defRPr sz="1300" b="1">
                <a:solidFill>
                  <a:schemeClr val="tx1"/>
                </a:solidFill>
                <a:latin typeface="Arial" charset="0"/>
                <a:ea typeface="ＭＳ Ｐゴシック" charset="-128"/>
              </a:defRPr>
            </a:lvl1pPr>
            <a:lvl2pPr marL="742950" indent="-285750">
              <a:spcBef>
                <a:spcPts val="325"/>
              </a:spcBef>
              <a:buClr>
                <a:srgbClr val="0070C0"/>
              </a:buClr>
              <a:buFont typeface="Arial" charset="0"/>
              <a:buChar char="•"/>
              <a:defRPr sz="1300">
                <a:solidFill>
                  <a:schemeClr val="tx1"/>
                </a:solidFill>
                <a:latin typeface="Arial" charset="0"/>
                <a:ea typeface="ＭＳ Ｐゴシック" charset="-128"/>
              </a:defRPr>
            </a:lvl2pPr>
            <a:lvl3pPr marL="1143000" indent="-228600">
              <a:spcBef>
                <a:spcPts val="325"/>
              </a:spcBef>
              <a:buClr>
                <a:srgbClr val="0070C0"/>
              </a:buClr>
              <a:buFont typeface="Arial" charset="0"/>
              <a:buChar char="–"/>
              <a:defRPr sz="1300">
                <a:solidFill>
                  <a:schemeClr val="tx1"/>
                </a:solidFill>
                <a:latin typeface="Arial" charset="0"/>
                <a:ea typeface="ＭＳ Ｐゴシック" charset="-128"/>
              </a:defRPr>
            </a:lvl3pPr>
            <a:lvl4pPr marL="1600200" indent="-228600">
              <a:spcBef>
                <a:spcPts val="325"/>
              </a:spcBef>
              <a:buClr>
                <a:srgbClr val="0070C0"/>
              </a:buClr>
              <a:buFont typeface="Arial" charset="0"/>
              <a:buChar char="–"/>
              <a:defRPr sz="1300">
                <a:solidFill>
                  <a:schemeClr val="tx1"/>
                </a:solidFill>
                <a:latin typeface="Arial" charset="0"/>
                <a:ea typeface="ＭＳ Ｐゴシック" charset="-128"/>
              </a:defRPr>
            </a:lvl4pPr>
            <a:lvl5pPr marL="2057400" indent="-228600">
              <a:spcBef>
                <a:spcPts val="325"/>
              </a:spcBef>
              <a:buClr>
                <a:srgbClr val="0070C0"/>
              </a:buClr>
              <a:buFont typeface="Arial" charset="0"/>
              <a:buChar char="–"/>
              <a:defRPr sz="1300">
                <a:solidFill>
                  <a:schemeClr val="tx1"/>
                </a:solidFill>
                <a:latin typeface="Arial" charset="0"/>
                <a:ea typeface="ＭＳ Ｐゴシック" charset="-128"/>
              </a:defRPr>
            </a:lvl5pPr>
            <a:lvl6pPr marL="25146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6pPr>
            <a:lvl7pPr marL="29718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7pPr>
            <a:lvl8pPr marL="34290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8pPr>
            <a:lvl9pPr marL="38862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9pPr>
          </a:lstStyle>
          <a:p>
            <a:pPr marL="0" marR="0" lvl="0" indent="0" algn="ctr" defTabSz="914400" rtl="0" eaLnBrk="1" fontAlgn="auto" latinLnBrk="0" hangingPunct="1">
              <a:lnSpc>
                <a:spcPct val="70000"/>
              </a:lnSpc>
              <a:spcBef>
                <a:spcPct val="0"/>
              </a:spcBef>
              <a:spcAft>
                <a:spcPts val="0"/>
              </a:spcAft>
              <a:buClrTx/>
              <a:buSzTx/>
              <a:buFontTx/>
              <a:buNone/>
              <a:tabLst/>
              <a:defRPr/>
            </a:pPr>
            <a:r>
              <a:rPr kumimoji="0" lang="fr-FR" sz="1100" b="1" i="0" u="none" strike="noStrike" kern="1200" cap="none" spc="0" normalizeH="0" baseline="0" noProof="0" dirty="0">
                <a:ln>
                  <a:noFill/>
                </a:ln>
                <a:solidFill>
                  <a:srgbClr val="FFFFFF"/>
                </a:solidFill>
                <a:effectLst/>
                <a:uLnTx/>
                <a:uFillTx/>
                <a:latin typeface="Arial" charset="0"/>
                <a:ea typeface="ＭＳ Ｐゴシック" charset="-128"/>
                <a:cs typeface="Calibri" panose="020F0502020204030204" pitchFamily="34" charset="0"/>
              </a:rPr>
              <a:t>Déparasitage  au </a:t>
            </a:r>
            <a:r>
              <a:rPr kumimoji="0" lang="fr-FR" sz="1100" b="1" i="0" u="none" strike="noStrike" kern="1200" cap="none" spc="0" normalizeH="0" baseline="0" noProof="0" dirty="0" err="1">
                <a:ln>
                  <a:noFill/>
                </a:ln>
                <a:solidFill>
                  <a:srgbClr val="FFFFFF"/>
                </a:solidFill>
                <a:effectLst/>
                <a:uLnTx/>
                <a:uFillTx/>
                <a:latin typeface="Arial" charset="0"/>
                <a:ea typeface="ＭＳ Ｐゴシック" charset="-128"/>
                <a:cs typeface="Calibri" panose="020F0502020204030204" pitchFamily="34" charset="0"/>
              </a:rPr>
              <a:t>mebendazole</a:t>
            </a:r>
            <a:endParaRPr kumimoji="0" lang="fr-FR" sz="1100" b="1" i="0" u="none" strike="noStrike" kern="1200" cap="none" spc="0" normalizeH="0" baseline="0" noProof="0" dirty="0">
              <a:ln>
                <a:noFill/>
              </a:ln>
              <a:solidFill>
                <a:srgbClr val="FFFFFF"/>
              </a:solidFill>
              <a:effectLst/>
              <a:uLnTx/>
              <a:uFillTx/>
              <a:latin typeface="Arial" charset="0"/>
              <a:ea typeface="ＭＳ Ｐゴシック" charset="-128"/>
              <a:cs typeface="Calibri" panose="020F0502020204030204" pitchFamily="34" charset="0"/>
            </a:endParaRPr>
          </a:p>
        </p:txBody>
      </p:sp>
      <p:sp>
        <p:nvSpPr>
          <p:cNvPr id="5162" name="Line 44"/>
          <p:cNvSpPr>
            <a:spLocks noChangeShapeType="1"/>
          </p:cNvSpPr>
          <p:nvPr>
            <p:custDataLst>
              <p:tags r:id="rId11"/>
            </p:custDataLst>
          </p:nvPr>
        </p:nvSpPr>
        <p:spPr bwMode="auto">
          <a:xfrm>
            <a:off x="2675361" y="3162767"/>
            <a:ext cx="182284" cy="0"/>
          </a:xfrm>
          <a:prstGeom prst="line">
            <a:avLst/>
          </a:prstGeom>
          <a:noFill/>
          <a:ln w="9525">
            <a:solidFill>
              <a:schemeClr val="bg1">
                <a:lumMod val="50000"/>
              </a:schemeClr>
            </a:solidFill>
            <a:round/>
            <a:headEnd/>
            <a:tailEnd type="stealth" w="lg" len="lg"/>
          </a:ln>
          <a:extLst/>
        </p:spPr>
        <p:txBody>
          <a:bodyPr anchor="ctr"/>
          <a:lstStyle/>
          <a:p>
            <a:pPr marL="0" marR="0" lvl="0" indent="0" algn="l" defTabSz="97252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sp>
        <p:nvSpPr>
          <p:cNvPr id="141332" name="Text Box 58"/>
          <p:cNvSpPr txBox="1">
            <a:spLocks noChangeArrowheads="1"/>
          </p:cNvSpPr>
          <p:nvPr>
            <p:custDataLst>
              <p:tags r:id="rId12"/>
            </p:custDataLst>
          </p:nvPr>
        </p:nvSpPr>
        <p:spPr bwMode="auto">
          <a:xfrm>
            <a:off x="1319973" y="3081900"/>
            <a:ext cx="1355389" cy="331723"/>
          </a:xfrm>
          <a:prstGeom prst="rect">
            <a:avLst/>
          </a:prstGeom>
          <a:solidFill>
            <a:srgbClr val="A3D8FF"/>
          </a:solidFill>
          <a:ln w="9525">
            <a:solidFill>
              <a:srgbClr val="A3D8FF"/>
            </a:solidFill>
            <a:miter lim="800000"/>
            <a:headEnd/>
            <a:tailEnd/>
          </a:ln>
        </p:spPr>
        <p:txBody>
          <a:bodyPr lIns="0" tIns="0" rIns="0" bIns="0" anchor="ctr"/>
          <a:lstStyle>
            <a:lvl1pPr>
              <a:spcBef>
                <a:spcPts val="325"/>
              </a:spcBef>
              <a:defRPr sz="1300" b="1">
                <a:solidFill>
                  <a:schemeClr val="tx1"/>
                </a:solidFill>
                <a:latin typeface="Arial" charset="0"/>
                <a:ea typeface="ＭＳ Ｐゴシック" charset="-128"/>
              </a:defRPr>
            </a:lvl1pPr>
            <a:lvl2pPr marL="742950" indent="-285750">
              <a:spcBef>
                <a:spcPts val="325"/>
              </a:spcBef>
              <a:buClr>
                <a:srgbClr val="0070C0"/>
              </a:buClr>
              <a:buFont typeface="Arial" charset="0"/>
              <a:buChar char="•"/>
              <a:defRPr sz="1300">
                <a:solidFill>
                  <a:schemeClr val="tx1"/>
                </a:solidFill>
                <a:latin typeface="Arial" charset="0"/>
                <a:ea typeface="ＭＳ Ｐゴシック" charset="-128"/>
              </a:defRPr>
            </a:lvl2pPr>
            <a:lvl3pPr marL="1143000" indent="-228600">
              <a:spcBef>
                <a:spcPts val="325"/>
              </a:spcBef>
              <a:buClr>
                <a:srgbClr val="0070C0"/>
              </a:buClr>
              <a:buFont typeface="Arial" charset="0"/>
              <a:buChar char="–"/>
              <a:defRPr sz="1300">
                <a:solidFill>
                  <a:schemeClr val="tx1"/>
                </a:solidFill>
                <a:latin typeface="Arial" charset="0"/>
                <a:ea typeface="ＭＳ Ｐゴシック" charset="-128"/>
              </a:defRPr>
            </a:lvl3pPr>
            <a:lvl4pPr marL="1600200" indent="-228600">
              <a:spcBef>
                <a:spcPts val="325"/>
              </a:spcBef>
              <a:buClr>
                <a:srgbClr val="0070C0"/>
              </a:buClr>
              <a:buFont typeface="Arial" charset="0"/>
              <a:buChar char="–"/>
              <a:defRPr sz="1300">
                <a:solidFill>
                  <a:schemeClr val="tx1"/>
                </a:solidFill>
                <a:latin typeface="Arial" charset="0"/>
                <a:ea typeface="ＭＳ Ｐゴシック" charset="-128"/>
              </a:defRPr>
            </a:lvl4pPr>
            <a:lvl5pPr marL="2057400" indent="-228600">
              <a:spcBef>
                <a:spcPts val="325"/>
              </a:spcBef>
              <a:buClr>
                <a:srgbClr val="0070C0"/>
              </a:buClr>
              <a:buFont typeface="Arial" charset="0"/>
              <a:buChar char="–"/>
              <a:defRPr sz="1300">
                <a:solidFill>
                  <a:schemeClr val="tx1"/>
                </a:solidFill>
                <a:latin typeface="Arial" charset="0"/>
                <a:ea typeface="ＭＳ Ｐゴシック" charset="-128"/>
              </a:defRPr>
            </a:lvl5pPr>
            <a:lvl6pPr marL="25146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6pPr>
            <a:lvl7pPr marL="29718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7pPr>
            <a:lvl8pPr marL="34290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8pPr>
            <a:lvl9pPr marL="38862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9pPr>
          </a:lstStyle>
          <a:p>
            <a:pPr marL="0" marR="0" lvl="0" indent="0" algn="ctr" defTabSz="914400" rtl="0" eaLnBrk="1" fontAlgn="ctr" latinLnBrk="0" hangingPunct="1">
              <a:lnSpc>
                <a:spcPct val="70000"/>
              </a:lnSpc>
              <a:spcBef>
                <a:spcPct val="0"/>
              </a:spcBef>
              <a:spcAft>
                <a:spcPts val="0"/>
              </a:spcAft>
              <a:buClrTx/>
              <a:buSzTx/>
              <a:buFontTx/>
              <a:buNone/>
              <a:tabLst/>
              <a:defRPr/>
            </a:pPr>
            <a:r>
              <a:rPr kumimoji="0" lang="fr-FR" altLang="fr-FR" sz="1100" b="0" i="0" u="none" strike="noStrike" kern="1200" cap="none" spc="0" normalizeH="0" baseline="0" noProof="0" dirty="0" err="1">
                <a:ln>
                  <a:noFill/>
                </a:ln>
                <a:solidFill>
                  <a:srgbClr val="000000"/>
                </a:solidFill>
                <a:effectLst/>
                <a:uLnTx/>
                <a:uFillTx/>
                <a:latin typeface="Arial"/>
                <a:ea typeface="ＭＳ Ｐゴシック" charset="-128"/>
                <a:cs typeface="+mn-cs"/>
              </a:rPr>
              <a:t>Blanket</a:t>
            </a:r>
            <a:r>
              <a:rPr kumimoji="0" lang="fr-FR" altLang="fr-FR" sz="1100" b="0" i="0" u="none" strike="noStrike" kern="1200" cap="none" spc="0" normalizeH="0" baseline="0" noProof="0" dirty="0">
                <a:ln>
                  <a:noFill/>
                </a:ln>
                <a:solidFill>
                  <a:srgbClr val="000000"/>
                </a:solidFill>
                <a:effectLst/>
                <a:uLnTx/>
                <a:uFillTx/>
                <a:latin typeface="Arial"/>
                <a:ea typeface="ＭＳ Ｐゴシック" charset="-128"/>
                <a:cs typeface="+mn-cs"/>
              </a:rPr>
              <a:t> </a:t>
            </a:r>
            <a:r>
              <a:rPr kumimoji="0" lang="fr-FR" altLang="fr-FR" sz="1100" b="0" i="0" u="none" strike="noStrike" kern="1200" cap="none" spc="0" normalizeH="0" baseline="0" noProof="0" dirty="0" err="1">
                <a:ln>
                  <a:noFill/>
                </a:ln>
                <a:solidFill>
                  <a:srgbClr val="000000"/>
                </a:solidFill>
                <a:effectLst/>
                <a:uLnTx/>
                <a:uFillTx/>
                <a:latin typeface="Arial"/>
                <a:ea typeface="ＭＳ Ｐゴシック" charset="-128"/>
                <a:cs typeface="+mn-cs"/>
              </a:rPr>
              <a:t>Feeding</a:t>
            </a:r>
            <a:endParaRPr kumimoji="0" lang="fr-FR" altLang="fr-FR" sz="1100" b="0" i="0" u="none" strike="noStrike" kern="1200" cap="none" spc="0" normalizeH="0" baseline="0" noProof="0" dirty="0">
              <a:ln>
                <a:noFill/>
              </a:ln>
              <a:solidFill>
                <a:srgbClr val="000000"/>
              </a:solidFill>
              <a:effectLst/>
              <a:uLnTx/>
              <a:uFillTx/>
              <a:latin typeface="Arial"/>
              <a:ea typeface="ＭＳ Ｐゴシック" charset="-128"/>
              <a:cs typeface="+mn-cs"/>
            </a:endParaRPr>
          </a:p>
        </p:txBody>
      </p:sp>
      <p:sp>
        <p:nvSpPr>
          <p:cNvPr id="5178" name="Line 60"/>
          <p:cNvSpPr>
            <a:spLocks noChangeShapeType="1"/>
          </p:cNvSpPr>
          <p:nvPr>
            <p:custDataLst>
              <p:tags r:id="rId13"/>
            </p:custDataLst>
          </p:nvPr>
        </p:nvSpPr>
        <p:spPr bwMode="auto">
          <a:xfrm flipV="1">
            <a:off x="2675361" y="3530801"/>
            <a:ext cx="182284" cy="75917"/>
          </a:xfrm>
          <a:prstGeom prst="line">
            <a:avLst/>
          </a:prstGeom>
          <a:noFill/>
          <a:ln w="9525">
            <a:solidFill>
              <a:schemeClr val="bg1">
                <a:lumMod val="50000"/>
              </a:schemeClr>
            </a:solidFill>
            <a:round/>
            <a:headEnd/>
            <a:tailEnd type="stealth" w="lg" len="lg"/>
          </a:ln>
          <a:extLst/>
        </p:spPr>
        <p:txBody>
          <a:bodyPr anchor="ctr"/>
          <a:lstStyle/>
          <a:p>
            <a:pPr marL="0" marR="0" lvl="0" indent="0" algn="l" defTabSz="97252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sp>
        <p:nvSpPr>
          <p:cNvPr id="302" name="Line 19"/>
          <p:cNvSpPr>
            <a:spLocks noChangeShapeType="1"/>
          </p:cNvSpPr>
          <p:nvPr>
            <p:custDataLst>
              <p:tags r:id="rId14"/>
            </p:custDataLst>
          </p:nvPr>
        </p:nvSpPr>
        <p:spPr bwMode="auto">
          <a:xfrm flipH="1">
            <a:off x="3485708" y="2449808"/>
            <a:ext cx="182282" cy="75917"/>
          </a:xfrm>
          <a:prstGeom prst="line">
            <a:avLst/>
          </a:prstGeom>
          <a:noFill/>
          <a:ln w="9525">
            <a:solidFill>
              <a:schemeClr val="bg1">
                <a:lumMod val="50000"/>
              </a:schemeClr>
            </a:solidFill>
            <a:round/>
            <a:headEnd/>
            <a:tailEnd type="stealth" w="lg" len="lg"/>
          </a:ln>
          <a:extLst/>
        </p:spPr>
        <p:txBody>
          <a:bodyPr anchor="ctr"/>
          <a:lstStyle/>
          <a:p>
            <a:pPr marL="0" marR="0" lvl="0" indent="0" algn="l" defTabSz="97252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sp>
        <p:nvSpPr>
          <p:cNvPr id="306" name="Line 60"/>
          <p:cNvSpPr>
            <a:spLocks noChangeShapeType="1"/>
          </p:cNvSpPr>
          <p:nvPr>
            <p:custDataLst>
              <p:tags r:id="rId15"/>
            </p:custDataLst>
          </p:nvPr>
        </p:nvSpPr>
        <p:spPr bwMode="auto">
          <a:xfrm>
            <a:off x="2677167" y="2466312"/>
            <a:ext cx="184088" cy="75917"/>
          </a:xfrm>
          <a:prstGeom prst="line">
            <a:avLst/>
          </a:prstGeom>
          <a:noFill/>
          <a:ln w="9525">
            <a:solidFill>
              <a:schemeClr val="bg1">
                <a:lumMod val="50000"/>
              </a:schemeClr>
            </a:solidFill>
            <a:round/>
            <a:headEnd/>
            <a:tailEnd type="stealth" w="lg" len="lg"/>
          </a:ln>
          <a:extLst/>
        </p:spPr>
        <p:txBody>
          <a:bodyPr anchor="ctr"/>
          <a:lstStyle/>
          <a:p>
            <a:pPr marL="0" marR="0" lvl="0" indent="0" algn="l" defTabSz="97252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sp>
        <p:nvSpPr>
          <p:cNvPr id="109" name="ColumnHeader"/>
          <p:cNvSpPr>
            <a:spLocks noChangeArrowheads="1"/>
          </p:cNvSpPr>
          <p:nvPr/>
        </p:nvSpPr>
        <p:spPr bwMode="gray">
          <a:xfrm>
            <a:off x="1196225" y="1533677"/>
            <a:ext cx="3896820" cy="551088"/>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lIns="0" tIns="89999" rIns="0" bIns="89999" anchor="b">
            <a:spAutoFit/>
          </a:bodyPr>
          <a:lstStyle/>
          <a:p>
            <a:pPr marL="0" marR="0" lvl="0" indent="0" algn="ctr" defTabSz="760413" rtl="0" eaLnBrk="1" fontAlgn="auto" latinLnBrk="0" hangingPunct="1">
              <a:lnSpc>
                <a:spcPct val="100000"/>
              </a:lnSpc>
              <a:spcBef>
                <a:spcPct val="0"/>
              </a:spcBef>
              <a:spcAft>
                <a:spcPts val="0"/>
              </a:spcAft>
              <a:buClrTx/>
              <a:buSzTx/>
              <a:buFontTx/>
              <a:buNone/>
              <a:tabLst/>
              <a:defRPr/>
            </a:pPr>
            <a:r>
              <a:rPr kumimoji="0" lang="fr-FR" sz="1200" b="1" i="0" u="none" strike="noStrike" kern="1200" cap="none" spc="0" normalizeH="0" baseline="0" noProof="0" dirty="0">
                <a:ln>
                  <a:noFill/>
                </a:ln>
                <a:solidFill>
                  <a:srgbClr val="000000"/>
                </a:solidFill>
                <a:effectLst/>
                <a:uLnTx/>
                <a:uFillTx/>
                <a:latin typeface="Arial" charset="0"/>
                <a:ea typeface="ＭＳ Ｐゴシック" charset="-128"/>
                <a:cs typeface="+mn-cs"/>
              </a:rPr>
              <a:t>Couverture faible pour la majorité des interventions </a:t>
            </a:r>
            <a:r>
              <a:rPr kumimoji="0" lang="fr-FR" altLang="en-US" sz="1200" b="1" i="0" u="none" strike="noStrike" kern="1200" cap="none" spc="0" normalizeH="0" baseline="0" noProof="0" dirty="0">
                <a:ln>
                  <a:noFill/>
                </a:ln>
                <a:solidFill>
                  <a:srgbClr val="000000"/>
                </a:solidFill>
                <a:effectLst/>
                <a:uLnTx/>
                <a:uFillTx/>
                <a:latin typeface="Arial" charset="0"/>
                <a:ea typeface="ＭＳ Ｐゴシック" charset="-128"/>
                <a:cs typeface="+mn-cs"/>
              </a:rPr>
              <a:t>centrées sur les enfants moins de 5 ans</a:t>
            </a:r>
            <a:endParaRPr kumimoji="0" lang="fr-FR" sz="12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41358" name="Text Box 37"/>
          <p:cNvSpPr txBox="1">
            <a:spLocks noChangeArrowheads="1"/>
          </p:cNvSpPr>
          <p:nvPr>
            <p:custDataLst>
              <p:tags r:id="rId16"/>
            </p:custDataLst>
          </p:nvPr>
        </p:nvSpPr>
        <p:spPr bwMode="auto">
          <a:xfrm>
            <a:off x="3675613" y="3508219"/>
            <a:ext cx="1335474" cy="487445"/>
          </a:xfrm>
          <a:prstGeom prst="rect">
            <a:avLst/>
          </a:prstGeom>
          <a:solidFill>
            <a:srgbClr val="A3D8FF"/>
          </a:solidFill>
          <a:ln w="9525">
            <a:solidFill>
              <a:srgbClr val="A3D8FF"/>
            </a:solidFill>
            <a:miter lim="800000"/>
            <a:headEnd/>
            <a:tailEnd/>
          </a:ln>
        </p:spPr>
        <p:txBody>
          <a:bodyPr lIns="0" tIns="0" rIns="0" bIns="0" anchor="ctr"/>
          <a:lstStyle>
            <a:lvl1pPr>
              <a:spcBef>
                <a:spcPts val="325"/>
              </a:spcBef>
              <a:defRPr sz="1300" b="1">
                <a:solidFill>
                  <a:schemeClr val="tx1"/>
                </a:solidFill>
                <a:latin typeface="Arial" charset="0"/>
                <a:ea typeface="ＭＳ Ｐゴシック" charset="-128"/>
              </a:defRPr>
            </a:lvl1pPr>
            <a:lvl2pPr marL="742950" indent="-285750">
              <a:spcBef>
                <a:spcPts val="325"/>
              </a:spcBef>
              <a:buClr>
                <a:srgbClr val="0070C0"/>
              </a:buClr>
              <a:buFont typeface="Arial" charset="0"/>
              <a:buChar char="•"/>
              <a:defRPr sz="1300">
                <a:solidFill>
                  <a:schemeClr val="tx1"/>
                </a:solidFill>
                <a:latin typeface="Arial" charset="0"/>
                <a:ea typeface="ＭＳ Ｐゴシック" charset="-128"/>
              </a:defRPr>
            </a:lvl2pPr>
            <a:lvl3pPr marL="1143000" indent="-228600">
              <a:spcBef>
                <a:spcPts val="325"/>
              </a:spcBef>
              <a:buClr>
                <a:srgbClr val="0070C0"/>
              </a:buClr>
              <a:buFont typeface="Arial" charset="0"/>
              <a:buChar char="–"/>
              <a:defRPr sz="1300">
                <a:solidFill>
                  <a:schemeClr val="tx1"/>
                </a:solidFill>
                <a:latin typeface="Arial" charset="0"/>
                <a:ea typeface="ＭＳ Ｐゴシック" charset="-128"/>
              </a:defRPr>
            </a:lvl3pPr>
            <a:lvl4pPr marL="1600200" indent="-228600">
              <a:spcBef>
                <a:spcPts val="325"/>
              </a:spcBef>
              <a:buClr>
                <a:srgbClr val="0070C0"/>
              </a:buClr>
              <a:buFont typeface="Arial" charset="0"/>
              <a:buChar char="–"/>
              <a:defRPr sz="1300">
                <a:solidFill>
                  <a:schemeClr val="tx1"/>
                </a:solidFill>
                <a:latin typeface="Arial" charset="0"/>
                <a:ea typeface="ＭＳ Ｐゴシック" charset="-128"/>
              </a:defRPr>
            </a:lvl4pPr>
            <a:lvl5pPr marL="2057400" indent="-228600">
              <a:spcBef>
                <a:spcPts val="325"/>
              </a:spcBef>
              <a:buClr>
                <a:srgbClr val="0070C0"/>
              </a:buClr>
              <a:buFont typeface="Arial" charset="0"/>
              <a:buChar char="–"/>
              <a:defRPr sz="1300">
                <a:solidFill>
                  <a:schemeClr val="tx1"/>
                </a:solidFill>
                <a:latin typeface="Arial" charset="0"/>
                <a:ea typeface="ＭＳ Ｐゴシック" charset="-128"/>
              </a:defRPr>
            </a:lvl5pPr>
            <a:lvl6pPr marL="25146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6pPr>
            <a:lvl7pPr marL="29718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7pPr>
            <a:lvl8pPr marL="34290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8pPr>
            <a:lvl9pPr marL="38862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9pPr>
          </a:lstStyle>
          <a:p>
            <a:pPr marL="0" marR="0" lvl="0" indent="0" algn="ctr" defTabSz="844083" rtl="0" eaLnBrk="1" fontAlgn="ctr"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srgbClr val="000000"/>
                </a:solidFill>
                <a:effectLst/>
                <a:uLnTx/>
                <a:uFillTx/>
                <a:latin typeface="Arial"/>
                <a:ea typeface="ＭＳ Ｐゴシック" charset="-128"/>
                <a:cs typeface="Calibri" panose="020F0502020204030204" pitchFamily="34" charset="0"/>
              </a:rPr>
              <a:t>Formation aux pratiques ANJE</a:t>
            </a:r>
          </a:p>
        </p:txBody>
      </p:sp>
      <p:sp>
        <p:nvSpPr>
          <p:cNvPr id="141359" name="Text Box 48"/>
          <p:cNvSpPr txBox="1">
            <a:spLocks noChangeArrowheads="1"/>
          </p:cNvSpPr>
          <p:nvPr>
            <p:custDataLst>
              <p:tags r:id="rId17"/>
            </p:custDataLst>
          </p:nvPr>
        </p:nvSpPr>
        <p:spPr bwMode="auto">
          <a:xfrm>
            <a:off x="1320755" y="2293506"/>
            <a:ext cx="1355390" cy="333375"/>
          </a:xfrm>
          <a:prstGeom prst="rect">
            <a:avLst/>
          </a:prstGeom>
          <a:solidFill>
            <a:srgbClr val="A3D8FF"/>
          </a:solidFill>
          <a:ln w="9525">
            <a:solidFill>
              <a:srgbClr val="A3D8FF"/>
            </a:solidFill>
            <a:miter lim="800000"/>
            <a:headEnd/>
            <a:tailEnd/>
          </a:ln>
        </p:spPr>
        <p:txBody>
          <a:bodyPr lIns="0" tIns="0" rIns="0" bIns="0" anchor="ctr"/>
          <a:lstStyle>
            <a:lvl1pPr>
              <a:spcBef>
                <a:spcPts val="325"/>
              </a:spcBef>
              <a:defRPr sz="1300" b="1">
                <a:solidFill>
                  <a:schemeClr val="tx1"/>
                </a:solidFill>
                <a:latin typeface="Arial" charset="0"/>
                <a:ea typeface="ＭＳ Ｐゴシック" charset="-128"/>
              </a:defRPr>
            </a:lvl1pPr>
            <a:lvl2pPr marL="742950" indent="-285750">
              <a:spcBef>
                <a:spcPts val="325"/>
              </a:spcBef>
              <a:buClr>
                <a:srgbClr val="0070C0"/>
              </a:buClr>
              <a:buFont typeface="Arial" charset="0"/>
              <a:buChar char="•"/>
              <a:defRPr sz="1300">
                <a:solidFill>
                  <a:schemeClr val="tx1"/>
                </a:solidFill>
                <a:latin typeface="Arial" charset="0"/>
                <a:ea typeface="ＭＳ Ｐゴシック" charset="-128"/>
              </a:defRPr>
            </a:lvl2pPr>
            <a:lvl3pPr marL="1143000" indent="-228600">
              <a:spcBef>
                <a:spcPts val="325"/>
              </a:spcBef>
              <a:buClr>
                <a:srgbClr val="0070C0"/>
              </a:buClr>
              <a:buFont typeface="Arial" charset="0"/>
              <a:buChar char="–"/>
              <a:defRPr sz="1300">
                <a:solidFill>
                  <a:schemeClr val="tx1"/>
                </a:solidFill>
                <a:latin typeface="Arial" charset="0"/>
                <a:ea typeface="ＭＳ Ｐゴシック" charset="-128"/>
              </a:defRPr>
            </a:lvl3pPr>
            <a:lvl4pPr marL="1600200" indent="-228600">
              <a:spcBef>
                <a:spcPts val="325"/>
              </a:spcBef>
              <a:buClr>
                <a:srgbClr val="0070C0"/>
              </a:buClr>
              <a:buFont typeface="Arial" charset="0"/>
              <a:buChar char="–"/>
              <a:defRPr sz="1300">
                <a:solidFill>
                  <a:schemeClr val="tx1"/>
                </a:solidFill>
                <a:latin typeface="Arial" charset="0"/>
                <a:ea typeface="ＭＳ Ｐゴシック" charset="-128"/>
              </a:defRPr>
            </a:lvl4pPr>
            <a:lvl5pPr marL="2057400" indent="-228600">
              <a:spcBef>
                <a:spcPts val="325"/>
              </a:spcBef>
              <a:buClr>
                <a:srgbClr val="0070C0"/>
              </a:buClr>
              <a:buFont typeface="Arial" charset="0"/>
              <a:buChar char="–"/>
              <a:defRPr sz="1300">
                <a:solidFill>
                  <a:schemeClr val="tx1"/>
                </a:solidFill>
                <a:latin typeface="Arial" charset="0"/>
                <a:ea typeface="ＭＳ Ｐゴシック" charset="-128"/>
              </a:defRPr>
            </a:lvl5pPr>
            <a:lvl6pPr marL="25146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6pPr>
            <a:lvl7pPr marL="29718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7pPr>
            <a:lvl8pPr marL="34290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8pPr>
            <a:lvl9pPr marL="38862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9pPr>
          </a:lstStyle>
          <a:p>
            <a:pPr marL="0" marR="0" lvl="0" indent="0" algn="ctr" defTabSz="914400" rtl="0" eaLnBrk="1" fontAlgn="ctr" latinLnBrk="0" hangingPunct="1">
              <a:lnSpc>
                <a:spcPct val="70000"/>
              </a:lnSpc>
              <a:spcBef>
                <a:spcPct val="0"/>
              </a:spcBef>
              <a:spcAft>
                <a:spcPts val="0"/>
              </a:spcAft>
              <a:buClrTx/>
              <a:buSzTx/>
              <a:buFontTx/>
              <a:buNone/>
              <a:tabLst/>
              <a:defRPr/>
            </a:pPr>
            <a:r>
              <a:rPr kumimoji="0" lang="fr-FR" sz="1100" b="0" i="0" u="none" strike="noStrike" kern="1200" cap="none" spc="0" normalizeH="0" baseline="0" noProof="0" dirty="0">
                <a:ln>
                  <a:noFill/>
                </a:ln>
                <a:solidFill>
                  <a:srgbClr val="000000"/>
                </a:solidFill>
                <a:effectLst/>
                <a:uLnTx/>
                <a:uFillTx/>
                <a:latin typeface="Arial" charset="0"/>
                <a:ea typeface="ＭＳ Ｐゴシック" charset="-128"/>
                <a:cs typeface="Calibri" panose="020F0502020204030204" pitchFamily="34" charset="0"/>
              </a:rPr>
              <a:t>4 consultations prénatales </a:t>
            </a:r>
            <a:endParaRPr kumimoji="0" lang="fr-FR" altLang="fr-FR" sz="1100" b="0" i="0" u="none" strike="noStrike" kern="1200" cap="none" spc="0" normalizeH="0" baseline="0" noProof="0" dirty="0">
              <a:ln>
                <a:noFill/>
              </a:ln>
              <a:solidFill>
                <a:srgbClr val="000000"/>
              </a:solidFill>
              <a:effectLst/>
              <a:uLnTx/>
              <a:uFillTx/>
              <a:latin typeface="Arial"/>
              <a:ea typeface="ＭＳ Ｐゴシック" charset="-128"/>
              <a:cs typeface="+mn-cs"/>
            </a:endParaRPr>
          </a:p>
        </p:txBody>
      </p:sp>
      <p:sp>
        <p:nvSpPr>
          <p:cNvPr id="141365" name="Text Box 45"/>
          <p:cNvSpPr txBox="1">
            <a:spLocks noChangeArrowheads="1"/>
          </p:cNvSpPr>
          <p:nvPr>
            <p:custDataLst>
              <p:tags r:id="rId18"/>
            </p:custDataLst>
          </p:nvPr>
        </p:nvSpPr>
        <p:spPr bwMode="auto">
          <a:xfrm>
            <a:off x="3682989" y="4130626"/>
            <a:ext cx="1387453" cy="383607"/>
          </a:xfrm>
          <a:prstGeom prst="rect">
            <a:avLst/>
          </a:prstGeom>
          <a:solidFill>
            <a:srgbClr val="A3D8FF"/>
          </a:solidFill>
          <a:ln w="9525">
            <a:solidFill>
              <a:srgbClr val="A3D8FF"/>
            </a:solidFill>
            <a:miter lim="800000"/>
            <a:headEnd/>
            <a:tailEnd/>
          </a:ln>
        </p:spPr>
        <p:txBody>
          <a:bodyPr lIns="0" tIns="0" rIns="0" bIns="0" anchor="ctr"/>
          <a:lstStyle>
            <a:lvl1pPr>
              <a:spcBef>
                <a:spcPts val="325"/>
              </a:spcBef>
              <a:defRPr sz="1300" b="1">
                <a:solidFill>
                  <a:schemeClr val="tx1"/>
                </a:solidFill>
                <a:latin typeface="Arial" charset="0"/>
                <a:ea typeface="ＭＳ Ｐゴシック" charset="-128"/>
              </a:defRPr>
            </a:lvl1pPr>
            <a:lvl2pPr marL="742950" indent="-285750">
              <a:spcBef>
                <a:spcPts val="325"/>
              </a:spcBef>
              <a:buClr>
                <a:srgbClr val="0070C0"/>
              </a:buClr>
              <a:buFont typeface="Arial" charset="0"/>
              <a:buChar char="•"/>
              <a:defRPr sz="1300">
                <a:solidFill>
                  <a:schemeClr val="tx1"/>
                </a:solidFill>
                <a:latin typeface="Arial" charset="0"/>
                <a:ea typeface="ＭＳ Ｐゴシック" charset="-128"/>
              </a:defRPr>
            </a:lvl2pPr>
            <a:lvl3pPr marL="1143000" indent="-228600">
              <a:spcBef>
                <a:spcPts val="325"/>
              </a:spcBef>
              <a:buClr>
                <a:srgbClr val="0070C0"/>
              </a:buClr>
              <a:buFont typeface="Arial" charset="0"/>
              <a:buChar char="–"/>
              <a:defRPr sz="1300">
                <a:solidFill>
                  <a:schemeClr val="tx1"/>
                </a:solidFill>
                <a:latin typeface="Arial" charset="0"/>
                <a:ea typeface="ＭＳ Ｐゴシック" charset="-128"/>
              </a:defRPr>
            </a:lvl3pPr>
            <a:lvl4pPr marL="1600200" indent="-228600">
              <a:spcBef>
                <a:spcPts val="325"/>
              </a:spcBef>
              <a:buClr>
                <a:srgbClr val="0070C0"/>
              </a:buClr>
              <a:buFont typeface="Arial" charset="0"/>
              <a:buChar char="–"/>
              <a:defRPr sz="1300">
                <a:solidFill>
                  <a:schemeClr val="tx1"/>
                </a:solidFill>
                <a:latin typeface="Arial" charset="0"/>
                <a:ea typeface="ＭＳ Ｐゴシック" charset="-128"/>
              </a:defRPr>
            </a:lvl4pPr>
            <a:lvl5pPr marL="2057400" indent="-228600">
              <a:spcBef>
                <a:spcPts val="325"/>
              </a:spcBef>
              <a:buClr>
                <a:srgbClr val="0070C0"/>
              </a:buClr>
              <a:buFont typeface="Arial" charset="0"/>
              <a:buChar char="–"/>
              <a:defRPr sz="1300">
                <a:solidFill>
                  <a:schemeClr val="tx1"/>
                </a:solidFill>
                <a:latin typeface="Arial" charset="0"/>
                <a:ea typeface="ＭＳ Ｐゴシック" charset="-128"/>
              </a:defRPr>
            </a:lvl5pPr>
            <a:lvl6pPr marL="25146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6pPr>
            <a:lvl7pPr marL="29718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7pPr>
            <a:lvl8pPr marL="34290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8pPr>
            <a:lvl9pPr marL="38862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9pPr>
          </a:lstStyle>
          <a:p>
            <a:pPr marL="0" marR="0" lvl="0" indent="0" algn="ctr" defTabSz="914400" rtl="0" eaLnBrk="1" fontAlgn="ctr" latinLnBrk="0" hangingPunct="1">
              <a:lnSpc>
                <a:spcPct val="70000"/>
              </a:lnSpc>
              <a:spcBef>
                <a:spcPct val="0"/>
              </a:spcBef>
              <a:spcAft>
                <a:spcPts val="0"/>
              </a:spcAft>
              <a:buClrTx/>
              <a:buSzTx/>
              <a:buFontTx/>
              <a:buNone/>
              <a:tabLst/>
              <a:defRPr/>
            </a:pPr>
            <a:r>
              <a:rPr kumimoji="0" lang="fr-FR" sz="1100" b="0" i="0" u="none" strike="noStrike" kern="1200" cap="none" spc="0" normalizeH="0" baseline="0" noProof="0" dirty="0">
                <a:ln>
                  <a:noFill/>
                </a:ln>
                <a:solidFill>
                  <a:srgbClr val="000000"/>
                </a:solidFill>
                <a:effectLst/>
                <a:uLnTx/>
                <a:uFillTx/>
                <a:latin typeface="Arial" charset="0"/>
                <a:ea typeface="ＭＳ Ｐゴシック" charset="-128"/>
                <a:cs typeface="Calibri" panose="020F0502020204030204" pitchFamily="34" charset="0"/>
              </a:rPr>
              <a:t> Au moins 3 traitement préventif </a:t>
            </a:r>
            <a:r>
              <a:rPr kumimoji="0" lang="fr-FR" sz="1100" b="0" i="0" u="none" strike="noStrike" kern="1200" cap="none" spc="0" normalizeH="0" baseline="0" noProof="0" dirty="0" err="1">
                <a:ln>
                  <a:noFill/>
                </a:ln>
                <a:solidFill>
                  <a:srgbClr val="000000"/>
                </a:solidFill>
                <a:effectLst/>
                <a:uLnTx/>
                <a:uFillTx/>
                <a:latin typeface="Arial" charset="0"/>
                <a:ea typeface="ＭＳ Ｐゴシック" charset="-128"/>
                <a:cs typeface="Calibri" panose="020F0502020204030204" pitchFamily="34" charset="0"/>
              </a:rPr>
              <a:t>intermitant</a:t>
            </a:r>
            <a:r>
              <a:rPr kumimoji="0" lang="fr-FR" sz="1100" b="0" i="0" u="none" strike="noStrike" kern="1200" cap="none" spc="0" normalizeH="0" baseline="0" noProof="0" dirty="0">
                <a:ln>
                  <a:noFill/>
                </a:ln>
                <a:solidFill>
                  <a:srgbClr val="000000"/>
                </a:solidFill>
                <a:effectLst/>
                <a:uLnTx/>
                <a:uFillTx/>
                <a:latin typeface="Arial" charset="0"/>
                <a:ea typeface="ＭＳ Ｐゴシック" charset="-128"/>
                <a:cs typeface="Calibri" panose="020F0502020204030204" pitchFamily="34" charset="0"/>
              </a:rPr>
              <a:t> </a:t>
            </a:r>
            <a:endParaRPr kumimoji="0" lang="fr-FR" altLang="fr-FR" sz="1100" b="0" i="0" u="none" strike="noStrike" kern="1200" cap="none" spc="0" normalizeH="0" baseline="0" noProof="0" dirty="0">
              <a:ln>
                <a:noFill/>
              </a:ln>
              <a:solidFill>
                <a:srgbClr val="000000"/>
              </a:solidFill>
              <a:effectLst/>
              <a:uLnTx/>
              <a:uFillTx/>
              <a:latin typeface="Arial"/>
              <a:ea typeface="ＭＳ Ｐゴシック" charset="-128"/>
              <a:cs typeface="+mn-cs"/>
            </a:endParaRPr>
          </a:p>
        </p:txBody>
      </p:sp>
      <p:sp>
        <p:nvSpPr>
          <p:cNvPr id="126" name="Line 19"/>
          <p:cNvSpPr>
            <a:spLocks noChangeShapeType="1"/>
          </p:cNvSpPr>
          <p:nvPr>
            <p:custDataLst>
              <p:tags r:id="rId19"/>
            </p:custDataLst>
          </p:nvPr>
        </p:nvSpPr>
        <p:spPr bwMode="auto">
          <a:xfrm flipH="1" flipV="1">
            <a:off x="3506162" y="4284472"/>
            <a:ext cx="184088" cy="75917"/>
          </a:xfrm>
          <a:prstGeom prst="line">
            <a:avLst/>
          </a:prstGeom>
          <a:noFill/>
          <a:ln w="9525">
            <a:solidFill>
              <a:schemeClr val="bg1">
                <a:lumMod val="50000"/>
              </a:schemeClr>
            </a:solidFill>
            <a:round/>
            <a:headEnd/>
            <a:tailEnd type="stealth" w="lg" len="lg"/>
          </a:ln>
          <a:extLst/>
        </p:spPr>
        <p:txBody>
          <a:bodyPr anchor="ctr"/>
          <a:lstStyle/>
          <a:p>
            <a:pPr marL="0" marR="0" lvl="0" indent="0" algn="l" defTabSz="97252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sp>
        <p:nvSpPr>
          <p:cNvPr id="128" name="Line 44"/>
          <p:cNvSpPr>
            <a:spLocks noChangeShapeType="1"/>
          </p:cNvSpPr>
          <p:nvPr>
            <p:custDataLst>
              <p:tags r:id="rId20"/>
            </p:custDataLst>
          </p:nvPr>
        </p:nvSpPr>
        <p:spPr bwMode="auto">
          <a:xfrm>
            <a:off x="2699425" y="4030576"/>
            <a:ext cx="182284" cy="0"/>
          </a:xfrm>
          <a:prstGeom prst="line">
            <a:avLst/>
          </a:prstGeom>
          <a:noFill/>
          <a:ln w="9525">
            <a:solidFill>
              <a:schemeClr val="bg1">
                <a:lumMod val="50000"/>
              </a:schemeClr>
            </a:solidFill>
            <a:round/>
            <a:headEnd/>
            <a:tailEnd type="stealth" w="lg" len="lg"/>
          </a:ln>
          <a:extLst/>
        </p:spPr>
        <p:txBody>
          <a:bodyPr anchor="ctr"/>
          <a:lstStyle/>
          <a:p>
            <a:pPr marL="0" marR="0" lvl="0" indent="0" algn="l" defTabSz="97252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sp>
        <p:nvSpPr>
          <p:cNvPr id="129" name="Text Box 58"/>
          <p:cNvSpPr txBox="1">
            <a:spLocks noChangeArrowheads="1"/>
          </p:cNvSpPr>
          <p:nvPr>
            <p:custDataLst>
              <p:tags r:id="rId21"/>
            </p:custDataLst>
          </p:nvPr>
        </p:nvSpPr>
        <p:spPr bwMode="auto">
          <a:xfrm>
            <a:off x="1332675" y="3956475"/>
            <a:ext cx="1342686" cy="479405"/>
          </a:xfrm>
          <a:prstGeom prst="rect">
            <a:avLst/>
          </a:prstGeom>
          <a:solidFill>
            <a:srgbClr val="0070C0"/>
          </a:solidFill>
          <a:ln w="9525">
            <a:solidFill>
              <a:srgbClr val="0070C0"/>
            </a:solidFill>
            <a:miter lim="800000"/>
            <a:headEnd/>
            <a:tailEnd/>
          </a:ln>
        </p:spPr>
        <p:txBody>
          <a:bodyPr lIns="0" tIns="0" rIns="0" bIns="0" anchor="ctr"/>
          <a:lstStyle>
            <a:defPPr>
              <a:defRPr lang="fr-FR"/>
            </a:defPPr>
            <a:lvl1pPr algn="ctr">
              <a:lnSpc>
                <a:spcPct val="70000"/>
              </a:lnSpc>
              <a:spcBef>
                <a:spcPct val="0"/>
              </a:spcBef>
              <a:defRPr sz="1100" b="1">
                <a:solidFill>
                  <a:schemeClr val="bg1"/>
                </a:solidFill>
                <a:ea typeface="ＭＳ Ｐゴシック" charset="-128"/>
              </a:defRPr>
            </a:lvl1pPr>
            <a:lvl2pPr marL="742950" indent="-285750">
              <a:spcBef>
                <a:spcPts val="325"/>
              </a:spcBef>
              <a:buClr>
                <a:srgbClr val="0070C0"/>
              </a:buClr>
              <a:buFont typeface="Arial" charset="0"/>
              <a:buChar char="•"/>
              <a:defRPr sz="1300">
                <a:latin typeface="Arial" charset="0"/>
                <a:ea typeface="ＭＳ Ｐゴシック" charset="-128"/>
              </a:defRPr>
            </a:lvl2pPr>
            <a:lvl3pPr marL="1143000" indent="-228600">
              <a:spcBef>
                <a:spcPts val="325"/>
              </a:spcBef>
              <a:buClr>
                <a:srgbClr val="0070C0"/>
              </a:buClr>
              <a:buFont typeface="Arial" charset="0"/>
              <a:buChar char="–"/>
              <a:defRPr sz="1300">
                <a:latin typeface="Arial" charset="0"/>
                <a:ea typeface="ＭＳ Ｐゴシック" charset="-128"/>
              </a:defRPr>
            </a:lvl3pPr>
            <a:lvl4pPr marL="1600200" indent="-228600">
              <a:spcBef>
                <a:spcPts val="325"/>
              </a:spcBef>
              <a:buClr>
                <a:srgbClr val="0070C0"/>
              </a:buClr>
              <a:buFont typeface="Arial" charset="0"/>
              <a:buChar char="–"/>
              <a:defRPr sz="1300">
                <a:latin typeface="Arial" charset="0"/>
                <a:ea typeface="ＭＳ Ｐゴシック" charset="-128"/>
              </a:defRPr>
            </a:lvl4pPr>
            <a:lvl5pPr marL="2057400" indent="-228600">
              <a:spcBef>
                <a:spcPts val="325"/>
              </a:spcBef>
              <a:buClr>
                <a:srgbClr val="0070C0"/>
              </a:buClr>
              <a:buFont typeface="Arial" charset="0"/>
              <a:buChar char="–"/>
              <a:defRPr sz="1300">
                <a:latin typeface="Arial" charset="0"/>
                <a:ea typeface="ＭＳ Ｐゴシック" charset="-128"/>
              </a:defRPr>
            </a:lvl5pPr>
            <a:lvl6pPr marL="2514600" indent="-228600" defTabSz="809625" eaLnBrk="0" fontAlgn="base" hangingPunct="0">
              <a:spcBef>
                <a:spcPts val="325"/>
              </a:spcBef>
              <a:spcAft>
                <a:spcPct val="0"/>
              </a:spcAft>
              <a:buClr>
                <a:srgbClr val="0070C0"/>
              </a:buClr>
              <a:buFont typeface="Arial" charset="0"/>
              <a:buChar char="–"/>
              <a:defRPr sz="1300">
                <a:latin typeface="Arial" charset="0"/>
                <a:ea typeface="ＭＳ Ｐゴシック" charset="-128"/>
              </a:defRPr>
            </a:lvl6pPr>
            <a:lvl7pPr marL="2971800" indent="-228600" defTabSz="809625" eaLnBrk="0" fontAlgn="base" hangingPunct="0">
              <a:spcBef>
                <a:spcPts val="325"/>
              </a:spcBef>
              <a:spcAft>
                <a:spcPct val="0"/>
              </a:spcAft>
              <a:buClr>
                <a:srgbClr val="0070C0"/>
              </a:buClr>
              <a:buFont typeface="Arial" charset="0"/>
              <a:buChar char="–"/>
              <a:defRPr sz="1300">
                <a:latin typeface="Arial" charset="0"/>
                <a:ea typeface="ＭＳ Ｐゴシック" charset="-128"/>
              </a:defRPr>
            </a:lvl7pPr>
            <a:lvl8pPr marL="3429000" indent="-228600" defTabSz="809625" eaLnBrk="0" fontAlgn="base" hangingPunct="0">
              <a:spcBef>
                <a:spcPts val="325"/>
              </a:spcBef>
              <a:spcAft>
                <a:spcPct val="0"/>
              </a:spcAft>
              <a:buClr>
                <a:srgbClr val="0070C0"/>
              </a:buClr>
              <a:buFont typeface="Arial" charset="0"/>
              <a:buChar char="–"/>
              <a:defRPr sz="1300">
                <a:latin typeface="Arial" charset="0"/>
                <a:ea typeface="ＭＳ Ｐゴシック" charset="-128"/>
              </a:defRPr>
            </a:lvl8pPr>
            <a:lvl9pPr marL="3886200" indent="-228600" defTabSz="809625" eaLnBrk="0" fontAlgn="base" hangingPunct="0">
              <a:spcBef>
                <a:spcPts val="325"/>
              </a:spcBef>
              <a:spcAft>
                <a:spcPct val="0"/>
              </a:spcAft>
              <a:buClr>
                <a:srgbClr val="0070C0"/>
              </a:buClr>
              <a:buFont typeface="Arial" charset="0"/>
              <a:buChar char="–"/>
              <a:defRPr sz="1300">
                <a:latin typeface="Arial" charset="0"/>
                <a:ea typeface="ＭＳ Ｐゴシック" charset="-128"/>
              </a:defRPr>
            </a:lvl9pPr>
          </a:lstStyle>
          <a:p>
            <a:pPr marL="0" marR="0" lvl="0" indent="0" algn="ctr" defTabSz="844083" rtl="0" eaLnBrk="1" fontAlgn="ctr"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srgbClr val="FFFFFF"/>
                </a:solidFill>
                <a:effectLst/>
                <a:uLnTx/>
                <a:uFillTx/>
                <a:latin typeface="Arial"/>
                <a:ea typeface="ＭＳ Ｐゴシック" charset="-128"/>
                <a:cs typeface="Calibri" panose="020F0502020204030204" pitchFamily="34" charset="0"/>
              </a:rPr>
              <a:t>Sensibilisation aux pratiques de Nutrition et Hygiène </a:t>
            </a:r>
            <a:endParaRPr kumimoji="0" lang="fr-FR" sz="1100" b="0" i="0" u="none" strike="noStrike" kern="1200" cap="none" spc="0" normalizeH="0" baseline="0" noProof="0" dirty="0">
              <a:ln>
                <a:noFill/>
              </a:ln>
              <a:solidFill>
                <a:srgbClr val="000000"/>
              </a:solidFill>
              <a:effectLst/>
              <a:uLnTx/>
              <a:uFillTx/>
              <a:latin typeface="Arial"/>
              <a:ea typeface="ＭＳ Ｐゴシック" charset="-128"/>
              <a:cs typeface="Calibri" panose="020F0502020204030204" pitchFamily="34" charset="0"/>
            </a:endParaRPr>
          </a:p>
        </p:txBody>
      </p:sp>
      <p:grpSp>
        <p:nvGrpSpPr>
          <p:cNvPr id="138" name="HarveyBall"/>
          <p:cNvGrpSpPr>
            <a:grpSpLocks noChangeAspect="1"/>
          </p:cNvGrpSpPr>
          <p:nvPr/>
        </p:nvGrpSpPr>
        <p:grpSpPr bwMode="auto">
          <a:xfrm>
            <a:off x="5095457" y="4196177"/>
            <a:ext cx="216574" cy="198044"/>
            <a:chOff x="1825625" y="1150938"/>
            <a:chExt cx="306388" cy="306387"/>
          </a:xfrm>
        </p:grpSpPr>
        <p:sp>
          <p:nvSpPr>
            <p:cNvPr id="140" name="Oval 5"/>
            <p:cNvSpPr>
              <a:spLocks noChangeArrowheads="1"/>
            </p:cNvSpPr>
            <p:nvPr/>
          </p:nvSpPr>
          <p:spPr bwMode="gray">
            <a:xfrm>
              <a:off x="1825625" y="1150938"/>
              <a:ext cx="306388" cy="306387"/>
            </a:xfrm>
            <a:prstGeom prst="ellipse">
              <a:avLst/>
            </a:prstGeom>
            <a:solidFill>
              <a:schemeClr val="bg1"/>
            </a:solidFill>
            <a:ln w="9525">
              <a:solidFill>
                <a:srgbClr val="4D4D4D"/>
              </a:solidFill>
              <a:round/>
              <a:headEnd/>
              <a:tailEnd/>
            </a:ln>
          </p:spPr>
          <p:txBody>
            <a:bodyPr wrap="none" anchor="ctr"/>
            <a:lstStyle>
              <a:lvl1pPr defTabSz="379413">
                <a:defRPr sz="1600">
                  <a:solidFill>
                    <a:schemeClr val="tx1"/>
                  </a:solidFill>
                  <a:latin typeface="Arial" charset="0"/>
                  <a:ea typeface="ＭＳ Ｐゴシック" charset="-128"/>
                </a:defRPr>
              </a:lvl1pPr>
              <a:lvl2pPr defTabSz="379413">
                <a:defRPr sz="1600">
                  <a:solidFill>
                    <a:schemeClr val="tx1"/>
                  </a:solidFill>
                  <a:latin typeface="Arial" charset="0"/>
                  <a:ea typeface="ＭＳ Ｐゴシック" charset="-128"/>
                </a:defRPr>
              </a:lvl2pPr>
              <a:lvl3pPr defTabSz="379413">
                <a:defRPr sz="1600">
                  <a:solidFill>
                    <a:schemeClr val="tx1"/>
                  </a:solidFill>
                  <a:latin typeface="Arial" charset="0"/>
                  <a:ea typeface="ＭＳ Ｐゴシック" charset="-128"/>
                </a:defRPr>
              </a:lvl3pPr>
              <a:lvl4pPr defTabSz="379413">
                <a:defRPr sz="1600">
                  <a:solidFill>
                    <a:schemeClr val="tx1"/>
                  </a:solidFill>
                  <a:latin typeface="Arial" charset="0"/>
                  <a:ea typeface="ＭＳ Ｐゴシック" charset="-128"/>
                </a:defRPr>
              </a:lvl4pPr>
              <a:lvl5pPr defTabSz="379413">
                <a:defRPr sz="1600">
                  <a:solidFill>
                    <a:schemeClr val="tx1"/>
                  </a:solidFill>
                  <a:latin typeface="Arial" charset="0"/>
                  <a:ea typeface="ＭＳ Ｐゴシック" charset="-128"/>
                </a:defRPr>
              </a:lvl5pPr>
              <a:lvl6pPr marL="2078038" indent="207963" defTabSz="379413" eaLnBrk="0" fontAlgn="base" hangingPunct="0">
                <a:spcBef>
                  <a:spcPct val="0"/>
                </a:spcBef>
                <a:spcAft>
                  <a:spcPct val="0"/>
                </a:spcAft>
                <a:defRPr sz="1600">
                  <a:solidFill>
                    <a:schemeClr val="tx1"/>
                  </a:solidFill>
                  <a:latin typeface="Arial" charset="0"/>
                  <a:ea typeface="ＭＳ Ｐゴシック" charset="-128"/>
                </a:defRPr>
              </a:lvl6pPr>
              <a:lvl7pPr marL="2535238" indent="207963" defTabSz="379413" eaLnBrk="0" fontAlgn="base" hangingPunct="0">
                <a:spcBef>
                  <a:spcPct val="0"/>
                </a:spcBef>
                <a:spcAft>
                  <a:spcPct val="0"/>
                </a:spcAft>
                <a:defRPr sz="1600">
                  <a:solidFill>
                    <a:schemeClr val="tx1"/>
                  </a:solidFill>
                  <a:latin typeface="Arial" charset="0"/>
                  <a:ea typeface="ＭＳ Ｐゴシック" charset="-128"/>
                </a:defRPr>
              </a:lvl7pPr>
              <a:lvl8pPr marL="2992438" indent="207963" defTabSz="379413" eaLnBrk="0" fontAlgn="base" hangingPunct="0">
                <a:spcBef>
                  <a:spcPct val="0"/>
                </a:spcBef>
                <a:spcAft>
                  <a:spcPct val="0"/>
                </a:spcAft>
                <a:defRPr sz="1600">
                  <a:solidFill>
                    <a:schemeClr val="tx1"/>
                  </a:solidFill>
                  <a:latin typeface="Arial" charset="0"/>
                  <a:ea typeface="ＭＳ Ｐゴシック" charset="-128"/>
                </a:defRPr>
              </a:lvl8pPr>
              <a:lvl9pPr marL="3449638" indent="207963" defTabSz="379413" eaLnBrk="0" fontAlgn="base" hangingPunct="0">
                <a:spcBef>
                  <a:spcPct val="0"/>
                </a:spcBef>
                <a:spcAft>
                  <a:spcPct val="0"/>
                </a:spcAft>
                <a:defRPr sz="1600">
                  <a:solidFill>
                    <a:schemeClr val="tx1"/>
                  </a:solidFill>
                  <a:latin typeface="Arial" charset="0"/>
                  <a:ea typeface="ＭＳ Ｐゴシック" charset="-128"/>
                </a:defRPr>
              </a:lvl9pPr>
            </a:lstStyle>
            <a:p>
              <a:pPr marL="0" marR="0" lvl="0" indent="0" algn="ctr" defTabSz="379413" rtl="0" eaLnBrk="1" fontAlgn="auto" latinLnBrk="0" hangingPunct="1">
                <a:lnSpc>
                  <a:spcPct val="100000"/>
                </a:lnSpc>
                <a:spcBef>
                  <a:spcPts val="0"/>
                </a:spcBef>
                <a:spcAft>
                  <a:spcPts val="0"/>
                </a:spcAft>
                <a:buClrTx/>
                <a:buSzTx/>
                <a:buFontTx/>
                <a:buNone/>
                <a:tabLst/>
                <a:defRPr/>
              </a:pPr>
              <a:endParaRPr kumimoji="0" lang="fr-FR" altLang="fr-FR" sz="1100" b="1" i="0" u="none" strike="noStrike" kern="1200" cap="none" spc="0" normalizeH="0" baseline="0" noProof="0">
                <a:ln>
                  <a:noFill/>
                </a:ln>
                <a:solidFill>
                  <a:srgbClr val="000000"/>
                </a:solidFill>
                <a:effectLst/>
                <a:uLnTx/>
                <a:uFillTx/>
                <a:latin typeface="Arial"/>
                <a:ea typeface="ＭＳ Ｐゴシック" charset="-128"/>
                <a:cs typeface="+mn-cs"/>
              </a:endParaRPr>
            </a:p>
          </p:txBody>
        </p:sp>
        <p:sp>
          <p:nvSpPr>
            <p:cNvPr id="141" name="Arc 6"/>
            <p:cNvSpPr>
              <a:spLocks/>
            </p:cNvSpPr>
            <p:nvPr/>
          </p:nvSpPr>
          <p:spPr bwMode="gray">
            <a:xfrm>
              <a:off x="1978819" y="1150938"/>
              <a:ext cx="153194" cy="153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457182"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grpSp>
      <p:sp>
        <p:nvSpPr>
          <p:cNvPr id="143" name="Line 19"/>
          <p:cNvSpPr>
            <a:spLocks noChangeShapeType="1"/>
          </p:cNvSpPr>
          <p:nvPr>
            <p:custDataLst>
              <p:tags r:id="rId22"/>
            </p:custDataLst>
          </p:nvPr>
        </p:nvSpPr>
        <p:spPr bwMode="auto">
          <a:xfrm flipH="1" flipV="1">
            <a:off x="3506162" y="4665472"/>
            <a:ext cx="184088" cy="75917"/>
          </a:xfrm>
          <a:prstGeom prst="line">
            <a:avLst/>
          </a:prstGeom>
          <a:noFill/>
          <a:ln w="9525">
            <a:solidFill>
              <a:schemeClr val="bg1">
                <a:lumMod val="50000"/>
              </a:schemeClr>
            </a:solidFill>
            <a:round/>
            <a:headEnd/>
            <a:tailEnd type="stealth" w="lg" len="lg"/>
          </a:ln>
          <a:extLst/>
        </p:spPr>
        <p:txBody>
          <a:bodyPr anchor="ctr"/>
          <a:lstStyle/>
          <a:p>
            <a:pPr marL="0" marR="0" lvl="0" indent="0" algn="l" defTabSz="97252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sp>
        <p:nvSpPr>
          <p:cNvPr id="152" name="Text Box 38"/>
          <p:cNvSpPr txBox="1">
            <a:spLocks noChangeArrowheads="1"/>
          </p:cNvSpPr>
          <p:nvPr>
            <p:custDataLst>
              <p:tags r:id="rId23"/>
            </p:custDataLst>
          </p:nvPr>
        </p:nvSpPr>
        <p:spPr bwMode="auto">
          <a:xfrm>
            <a:off x="1326324" y="4608851"/>
            <a:ext cx="1355389" cy="333375"/>
          </a:xfrm>
          <a:prstGeom prst="rect">
            <a:avLst/>
          </a:prstGeom>
          <a:solidFill>
            <a:srgbClr val="A3D8FF"/>
          </a:solidFill>
          <a:ln w="9525">
            <a:solidFill>
              <a:srgbClr val="A3D8FF"/>
            </a:solidFill>
            <a:miter lim="800000"/>
            <a:headEnd/>
            <a:tailEnd/>
          </a:ln>
        </p:spPr>
        <p:txBody>
          <a:bodyPr lIns="0" tIns="0" rIns="0" bIns="0" anchor="ctr"/>
          <a:lstStyle>
            <a:lvl1pPr>
              <a:spcBef>
                <a:spcPts val="325"/>
              </a:spcBef>
              <a:defRPr sz="1300" b="1">
                <a:solidFill>
                  <a:schemeClr val="tx1"/>
                </a:solidFill>
                <a:latin typeface="Arial" charset="0"/>
                <a:ea typeface="ＭＳ Ｐゴシック" charset="-128"/>
              </a:defRPr>
            </a:lvl1pPr>
            <a:lvl2pPr marL="742950" indent="-285750">
              <a:spcBef>
                <a:spcPts val="325"/>
              </a:spcBef>
              <a:buClr>
                <a:srgbClr val="0070C0"/>
              </a:buClr>
              <a:buFont typeface="Arial" charset="0"/>
              <a:buChar char="•"/>
              <a:defRPr sz="1300">
                <a:solidFill>
                  <a:schemeClr val="tx1"/>
                </a:solidFill>
                <a:latin typeface="Arial" charset="0"/>
                <a:ea typeface="ＭＳ Ｐゴシック" charset="-128"/>
              </a:defRPr>
            </a:lvl2pPr>
            <a:lvl3pPr marL="1143000" indent="-228600">
              <a:spcBef>
                <a:spcPts val="325"/>
              </a:spcBef>
              <a:buClr>
                <a:srgbClr val="0070C0"/>
              </a:buClr>
              <a:buFont typeface="Arial" charset="0"/>
              <a:buChar char="–"/>
              <a:defRPr sz="1300">
                <a:solidFill>
                  <a:schemeClr val="tx1"/>
                </a:solidFill>
                <a:latin typeface="Arial" charset="0"/>
                <a:ea typeface="ＭＳ Ｐゴシック" charset="-128"/>
              </a:defRPr>
            </a:lvl3pPr>
            <a:lvl4pPr marL="1600200" indent="-228600">
              <a:spcBef>
                <a:spcPts val="325"/>
              </a:spcBef>
              <a:buClr>
                <a:srgbClr val="0070C0"/>
              </a:buClr>
              <a:buFont typeface="Arial" charset="0"/>
              <a:buChar char="–"/>
              <a:defRPr sz="1300">
                <a:solidFill>
                  <a:schemeClr val="tx1"/>
                </a:solidFill>
                <a:latin typeface="Arial" charset="0"/>
                <a:ea typeface="ＭＳ Ｐゴシック" charset="-128"/>
              </a:defRPr>
            </a:lvl4pPr>
            <a:lvl5pPr marL="2057400" indent="-228600">
              <a:spcBef>
                <a:spcPts val="325"/>
              </a:spcBef>
              <a:buClr>
                <a:srgbClr val="0070C0"/>
              </a:buClr>
              <a:buFont typeface="Arial" charset="0"/>
              <a:buChar char="–"/>
              <a:defRPr sz="1300">
                <a:solidFill>
                  <a:schemeClr val="tx1"/>
                </a:solidFill>
                <a:latin typeface="Arial" charset="0"/>
                <a:ea typeface="ＭＳ Ｐゴシック" charset="-128"/>
              </a:defRPr>
            </a:lvl5pPr>
            <a:lvl6pPr marL="25146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6pPr>
            <a:lvl7pPr marL="29718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7pPr>
            <a:lvl8pPr marL="34290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8pPr>
            <a:lvl9pPr marL="38862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srgbClr val="000000"/>
                </a:solidFill>
                <a:effectLst/>
                <a:uLnTx/>
                <a:uFillTx/>
                <a:latin typeface="Arial"/>
                <a:ea typeface="ＭＳ Ｐゴシック" charset="-128"/>
                <a:cs typeface="+mn-cs"/>
              </a:rPr>
              <a:t>Supplémentation en Fer-Acide folique</a:t>
            </a:r>
          </a:p>
        </p:txBody>
      </p:sp>
      <p:sp>
        <p:nvSpPr>
          <p:cNvPr id="156" name="Line 60"/>
          <p:cNvSpPr>
            <a:spLocks noChangeShapeType="1"/>
          </p:cNvSpPr>
          <p:nvPr>
            <p:custDataLst>
              <p:tags r:id="rId24"/>
            </p:custDataLst>
          </p:nvPr>
        </p:nvSpPr>
        <p:spPr bwMode="auto">
          <a:xfrm flipV="1">
            <a:off x="2699425" y="4681977"/>
            <a:ext cx="182284" cy="75917"/>
          </a:xfrm>
          <a:prstGeom prst="line">
            <a:avLst/>
          </a:prstGeom>
          <a:noFill/>
          <a:ln w="9525">
            <a:solidFill>
              <a:schemeClr val="bg1">
                <a:lumMod val="50000"/>
              </a:schemeClr>
            </a:solidFill>
            <a:round/>
            <a:headEnd/>
            <a:tailEnd type="stealth" w="lg" len="lg"/>
          </a:ln>
          <a:extLst/>
        </p:spPr>
        <p:txBody>
          <a:bodyPr anchor="ctr"/>
          <a:lstStyle/>
          <a:p>
            <a:pPr marL="0" marR="0" lvl="0" indent="0" algn="l" defTabSz="97252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grpSp>
        <p:nvGrpSpPr>
          <p:cNvPr id="192" name="HarveyBall"/>
          <p:cNvGrpSpPr>
            <a:grpSpLocks noChangeAspect="1"/>
          </p:cNvGrpSpPr>
          <p:nvPr/>
        </p:nvGrpSpPr>
        <p:grpSpPr bwMode="auto">
          <a:xfrm>
            <a:off x="1058233" y="2385761"/>
            <a:ext cx="216574" cy="198044"/>
            <a:chOff x="1825625" y="1150938"/>
            <a:chExt cx="306388" cy="306387"/>
          </a:xfrm>
        </p:grpSpPr>
        <p:sp>
          <p:nvSpPr>
            <p:cNvPr id="193" name="Oval 5"/>
            <p:cNvSpPr>
              <a:spLocks noChangeArrowheads="1"/>
            </p:cNvSpPr>
            <p:nvPr/>
          </p:nvSpPr>
          <p:spPr bwMode="gray">
            <a:xfrm>
              <a:off x="1825625" y="1150938"/>
              <a:ext cx="306388" cy="306387"/>
            </a:xfrm>
            <a:prstGeom prst="ellipse">
              <a:avLst/>
            </a:prstGeom>
            <a:solidFill>
              <a:schemeClr val="bg1"/>
            </a:solidFill>
            <a:ln w="9525">
              <a:solidFill>
                <a:srgbClr val="4D4D4D"/>
              </a:solidFill>
              <a:round/>
              <a:headEnd/>
              <a:tailEnd/>
            </a:ln>
          </p:spPr>
          <p:txBody>
            <a:bodyPr wrap="none" anchor="ctr"/>
            <a:lstStyle>
              <a:lvl1pPr defTabSz="379413">
                <a:defRPr sz="1600">
                  <a:solidFill>
                    <a:schemeClr val="tx1"/>
                  </a:solidFill>
                  <a:latin typeface="Arial" charset="0"/>
                  <a:ea typeface="ＭＳ Ｐゴシック" charset="-128"/>
                </a:defRPr>
              </a:lvl1pPr>
              <a:lvl2pPr defTabSz="379413">
                <a:defRPr sz="1600">
                  <a:solidFill>
                    <a:schemeClr val="tx1"/>
                  </a:solidFill>
                  <a:latin typeface="Arial" charset="0"/>
                  <a:ea typeface="ＭＳ Ｐゴシック" charset="-128"/>
                </a:defRPr>
              </a:lvl2pPr>
              <a:lvl3pPr defTabSz="379413">
                <a:defRPr sz="1600">
                  <a:solidFill>
                    <a:schemeClr val="tx1"/>
                  </a:solidFill>
                  <a:latin typeface="Arial" charset="0"/>
                  <a:ea typeface="ＭＳ Ｐゴシック" charset="-128"/>
                </a:defRPr>
              </a:lvl3pPr>
              <a:lvl4pPr defTabSz="379413">
                <a:defRPr sz="1600">
                  <a:solidFill>
                    <a:schemeClr val="tx1"/>
                  </a:solidFill>
                  <a:latin typeface="Arial" charset="0"/>
                  <a:ea typeface="ＭＳ Ｐゴシック" charset="-128"/>
                </a:defRPr>
              </a:lvl4pPr>
              <a:lvl5pPr defTabSz="379413">
                <a:defRPr sz="1600">
                  <a:solidFill>
                    <a:schemeClr val="tx1"/>
                  </a:solidFill>
                  <a:latin typeface="Arial" charset="0"/>
                  <a:ea typeface="ＭＳ Ｐゴシック" charset="-128"/>
                </a:defRPr>
              </a:lvl5pPr>
              <a:lvl6pPr marL="2078038" indent="207963" defTabSz="379413" eaLnBrk="0" fontAlgn="base" hangingPunct="0">
                <a:spcBef>
                  <a:spcPct val="0"/>
                </a:spcBef>
                <a:spcAft>
                  <a:spcPct val="0"/>
                </a:spcAft>
                <a:defRPr sz="1600">
                  <a:solidFill>
                    <a:schemeClr val="tx1"/>
                  </a:solidFill>
                  <a:latin typeface="Arial" charset="0"/>
                  <a:ea typeface="ＭＳ Ｐゴシック" charset="-128"/>
                </a:defRPr>
              </a:lvl6pPr>
              <a:lvl7pPr marL="2535238" indent="207963" defTabSz="379413" eaLnBrk="0" fontAlgn="base" hangingPunct="0">
                <a:spcBef>
                  <a:spcPct val="0"/>
                </a:spcBef>
                <a:spcAft>
                  <a:spcPct val="0"/>
                </a:spcAft>
                <a:defRPr sz="1600">
                  <a:solidFill>
                    <a:schemeClr val="tx1"/>
                  </a:solidFill>
                  <a:latin typeface="Arial" charset="0"/>
                  <a:ea typeface="ＭＳ Ｐゴシック" charset="-128"/>
                </a:defRPr>
              </a:lvl7pPr>
              <a:lvl8pPr marL="2992438" indent="207963" defTabSz="379413" eaLnBrk="0" fontAlgn="base" hangingPunct="0">
                <a:spcBef>
                  <a:spcPct val="0"/>
                </a:spcBef>
                <a:spcAft>
                  <a:spcPct val="0"/>
                </a:spcAft>
                <a:defRPr sz="1600">
                  <a:solidFill>
                    <a:schemeClr val="tx1"/>
                  </a:solidFill>
                  <a:latin typeface="Arial" charset="0"/>
                  <a:ea typeface="ＭＳ Ｐゴシック" charset="-128"/>
                </a:defRPr>
              </a:lvl8pPr>
              <a:lvl9pPr marL="3449638" indent="207963" defTabSz="379413" eaLnBrk="0" fontAlgn="base" hangingPunct="0">
                <a:spcBef>
                  <a:spcPct val="0"/>
                </a:spcBef>
                <a:spcAft>
                  <a:spcPct val="0"/>
                </a:spcAft>
                <a:defRPr sz="1600">
                  <a:solidFill>
                    <a:schemeClr val="tx1"/>
                  </a:solidFill>
                  <a:latin typeface="Arial" charset="0"/>
                  <a:ea typeface="ＭＳ Ｐゴシック" charset="-128"/>
                </a:defRPr>
              </a:lvl9pPr>
            </a:lstStyle>
            <a:p>
              <a:pPr marL="0" marR="0" lvl="0" indent="0" algn="ctr" defTabSz="379413" rtl="0" eaLnBrk="1" fontAlgn="auto" latinLnBrk="0" hangingPunct="1">
                <a:lnSpc>
                  <a:spcPct val="100000"/>
                </a:lnSpc>
                <a:spcBef>
                  <a:spcPts val="0"/>
                </a:spcBef>
                <a:spcAft>
                  <a:spcPts val="0"/>
                </a:spcAft>
                <a:buClrTx/>
                <a:buSzTx/>
                <a:buFontTx/>
                <a:buNone/>
                <a:tabLst/>
                <a:defRPr/>
              </a:pPr>
              <a:endParaRPr kumimoji="0" lang="fr-FR" altLang="fr-FR" sz="1100" b="1" i="0" u="none" strike="noStrike" kern="1200" cap="none" spc="0" normalizeH="0" baseline="0" noProof="0">
                <a:ln>
                  <a:noFill/>
                </a:ln>
                <a:solidFill>
                  <a:srgbClr val="000000"/>
                </a:solidFill>
                <a:effectLst/>
                <a:uLnTx/>
                <a:uFillTx/>
                <a:latin typeface="Arial"/>
                <a:ea typeface="ＭＳ Ｐゴシック" charset="-128"/>
                <a:cs typeface="+mn-cs"/>
              </a:endParaRPr>
            </a:p>
          </p:txBody>
        </p:sp>
        <p:sp>
          <p:nvSpPr>
            <p:cNvPr id="194" name="Arc 6"/>
            <p:cNvSpPr>
              <a:spLocks/>
            </p:cNvSpPr>
            <p:nvPr/>
          </p:nvSpPr>
          <p:spPr bwMode="gray">
            <a:xfrm>
              <a:off x="1978819" y="1150938"/>
              <a:ext cx="153194" cy="153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457182"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grpSp>
      <p:grpSp>
        <p:nvGrpSpPr>
          <p:cNvPr id="195" name="HarveyBall"/>
          <p:cNvGrpSpPr>
            <a:grpSpLocks noChangeAspect="1"/>
          </p:cNvGrpSpPr>
          <p:nvPr/>
        </p:nvGrpSpPr>
        <p:grpSpPr bwMode="auto">
          <a:xfrm>
            <a:off x="1039379" y="3614637"/>
            <a:ext cx="216574" cy="198044"/>
            <a:chOff x="1825625" y="1150938"/>
            <a:chExt cx="306388" cy="306387"/>
          </a:xfrm>
        </p:grpSpPr>
        <p:sp>
          <p:nvSpPr>
            <p:cNvPr id="196" name="Oval 5"/>
            <p:cNvSpPr>
              <a:spLocks noChangeArrowheads="1"/>
            </p:cNvSpPr>
            <p:nvPr/>
          </p:nvSpPr>
          <p:spPr bwMode="gray">
            <a:xfrm>
              <a:off x="1825625" y="1150938"/>
              <a:ext cx="306388" cy="306387"/>
            </a:xfrm>
            <a:prstGeom prst="ellipse">
              <a:avLst/>
            </a:prstGeom>
            <a:solidFill>
              <a:schemeClr val="bg1"/>
            </a:solidFill>
            <a:ln w="9525">
              <a:solidFill>
                <a:srgbClr val="4D4D4D"/>
              </a:solidFill>
              <a:round/>
              <a:headEnd/>
              <a:tailEnd/>
            </a:ln>
          </p:spPr>
          <p:txBody>
            <a:bodyPr wrap="none" anchor="ctr"/>
            <a:lstStyle>
              <a:lvl1pPr defTabSz="379413">
                <a:defRPr sz="1600">
                  <a:solidFill>
                    <a:schemeClr val="tx1"/>
                  </a:solidFill>
                  <a:latin typeface="Arial" charset="0"/>
                  <a:ea typeface="ＭＳ Ｐゴシック" charset="-128"/>
                </a:defRPr>
              </a:lvl1pPr>
              <a:lvl2pPr defTabSz="379413">
                <a:defRPr sz="1600">
                  <a:solidFill>
                    <a:schemeClr val="tx1"/>
                  </a:solidFill>
                  <a:latin typeface="Arial" charset="0"/>
                  <a:ea typeface="ＭＳ Ｐゴシック" charset="-128"/>
                </a:defRPr>
              </a:lvl2pPr>
              <a:lvl3pPr defTabSz="379413">
                <a:defRPr sz="1600">
                  <a:solidFill>
                    <a:schemeClr val="tx1"/>
                  </a:solidFill>
                  <a:latin typeface="Arial" charset="0"/>
                  <a:ea typeface="ＭＳ Ｐゴシック" charset="-128"/>
                </a:defRPr>
              </a:lvl3pPr>
              <a:lvl4pPr defTabSz="379413">
                <a:defRPr sz="1600">
                  <a:solidFill>
                    <a:schemeClr val="tx1"/>
                  </a:solidFill>
                  <a:latin typeface="Arial" charset="0"/>
                  <a:ea typeface="ＭＳ Ｐゴシック" charset="-128"/>
                </a:defRPr>
              </a:lvl4pPr>
              <a:lvl5pPr defTabSz="379413">
                <a:defRPr sz="1600">
                  <a:solidFill>
                    <a:schemeClr val="tx1"/>
                  </a:solidFill>
                  <a:latin typeface="Arial" charset="0"/>
                  <a:ea typeface="ＭＳ Ｐゴシック" charset="-128"/>
                </a:defRPr>
              </a:lvl5pPr>
              <a:lvl6pPr marL="2078038" indent="207963" defTabSz="379413" eaLnBrk="0" fontAlgn="base" hangingPunct="0">
                <a:spcBef>
                  <a:spcPct val="0"/>
                </a:spcBef>
                <a:spcAft>
                  <a:spcPct val="0"/>
                </a:spcAft>
                <a:defRPr sz="1600">
                  <a:solidFill>
                    <a:schemeClr val="tx1"/>
                  </a:solidFill>
                  <a:latin typeface="Arial" charset="0"/>
                  <a:ea typeface="ＭＳ Ｐゴシック" charset="-128"/>
                </a:defRPr>
              </a:lvl6pPr>
              <a:lvl7pPr marL="2535238" indent="207963" defTabSz="379413" eaLnBrk="0" fontAlgn="base" hangingPunct="0">
                <a:spcBef>
                  <a:spcPct val="0"/>
                </a:spcBef>
                <a:spcAft>
                  <a:spcPct val="0"/>
                </a:spcAft>
                <a:defRPr sz="1600">
                  <a:solidFill>
                    <a:schemeClr val="tx1"/>
                  </a:solidFill>
                  <a:latin typeface="Arial" charset="0"/>
                  <a:ea typeface="ＭＳ Ｐゴシック" charset="-128"/>
                </a:defRPr>
              </a:lvl7pPr>
              <a:lvl8pPr marL="2992438" indent="207963" defTabSz="379413" eaLnBrk="0" fontAlgn="base" hangingPunct="0">
                <a:spcBef>
                  <a:spcPct val="0"/>
                </a:spcBef>
                <a:spcAft>
                  <a:spcPct val="0"/>
                </a:spcAft>
                <a:defRPr sz="1600">
                  <a:solidFill>
                    <a:schemeClr val="tx1"/>
                  </a:solidFill>
                  <a:latin typeface="Arial" charset="0"/>
                  <a:ea typeface="ＭＳ Ｐゴシック" charset="-128"/>
                </a:defRPr>
              </a:lvl8pPr>
              <a:lvl9pPr marL="3449638" indent="207963" defTabSz="379413" eaLnBrk="0" fontAlgn="base" hangingPunct="0">
                <a:spcBef>
                  <a:spcPct val="0"/>
                </a:spcBef>
                <a:spcAft>
                  <a:spcPct val="0"/>
                </a:spcAft>
                <a:defRPr sz="1600">
                  <a:solidFill>
                    <a:schemeClr val="tx1"/>
                  </a:solidFill>
                  <a:latin typeface="Arial" charset="0"/>
                  <a:ea typeface="ＭＳ Ｐゴシック" charset="-128"/>
                </a:defRPr>
              </a:lvl9pPr>
            </a:lstStyle>
            <a:p>
              <a:pPr marL="0" marR="0" lvl="0" indent="0" algn="ctr" defTabSz="379413" rtl="0" eaLnBrk="1" fontAlgn="auto" latinLnBrk="0" hangingPunct="1">
                <a:lnSpc>
                  <a:spcPct val="100000"/>
                </a:lnSpc>
                <a:spcBef>
                  <a:spcPts val="0"/>
                </a:spcBef>
                <a:spcAft>
                  <a:spcPts val="0"/>
                </a:spcAft>
                <a:buClrTx/>
                <a:buSzTx/>
                <a:buFontTx/>
                <a:buNone/>
                <a:tabLst/>
                <a:defRPr/>
              </a:pPr>
              <a:endParaRPr kumimoji="0" lang="fr-FR" altLang="fr-FR" sz="1100" b="1" i="0" u="none" strike="noStrike" kern="1200" cap="none" spc="0" normalizeH="0" baseline="0" noProof="0">
                <a:ln>
                  <a:noFill/>
                </a:ln>
                <a:solidFill>
                  <a:srgbClr val="000000"/>
                </a:solidFill>
                <a:effectLst/>
                <a:uLnTx/>
                <a:uFillTx/>
                <a:latin typeface="Arial"/>
                <a:ea typeface="ＭＳ Ｐゴシック" charset="-128"/>
                <a:cs typeface="+mn-cs"/>
              </a:endParaRPr>
            </a:p>
          </p:txBody>
        </p:sp>
        <p:sp>
          <p:nvSpPr>
            <p:cNvPr id="197" name="Arc 6"/>
            <p:cNvSpPr>
              <a:spLocks/>
            </p:cNvSpPr>
            <p:nvPr/>
          </p:nvSpPr>
          <p:spPr bwMode="gray">
            <a:xfrm>
              <a:off x="1978819" y="1150938"/>
              <a:ext cx="153194" cy="153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457182"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grpSp>
      <p:grpSp>
        <p:nvGrpSpPr>
          <p:cNvPr id="198" name="HarveyBall"/>
          <p:cNvGrpSpPr>
            <a:grpSpLocks noChangeAspect="1"/>
          </p:cNvGrpSpPr>
          <p:nvPr/>
        </p:nvGrpSpPr>
        <p:grpSpPr bwMode="auto">
          <a:xfrm>
            <a:off x="5070442" y="2379219"/>
            <a:ext cx="208376" cy="211127"/>
            <a:chOff x="2740023" y="1150936"/>
            <a:chExt cx="306390" cy="306387"/>
          </a:xfrm>
        </p:grpSpPr>
        <p:sp>
          <p:nvSpPr>
            <p:cNvPr id="199" name="Oval 11"/>
            <p:cNvSpPr>
              <a:spLocks noChangeArrowheads="1"/>
            </p:cNvSpPr>
            <p:nvPr/>
          </p:nvSpPr>
          <p:spPr bwMode="gray">
            <a:xfrm>
              <a:off x="2740023" y="1150936"/>
              <a:ext cx="306388" cy="306387"/>
            </a:xfrm>
            <a:prstGeom prst="ellipse">
              <a:avLst/>
            </a:prstGeom>
            <a:solidFill>
              <a:schemeClr val="bg1"/>
            </a:solidFill>
            <a:ln w="9525">
              <a:solidFill>
                <a:srgbClr val="4D4D4D"/>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altLang="fr-FR" sz="1000" b="1" i="0" u="none" strike="noStrike" kern="1200" cap="none" spc="0" normalizeH="0" baseline="0" noProof="0">
                <a:ln>
                  <a:noFill/>
                </a:ln>
                <a:solidFill>
                  <a:srgbClr val="000000"/>
                </a:solidFill>
                <a:effectLst/>
                <a:uLnTx/>
                <a:uFillTx/>
                <a:latin typeface="Arial"/>
                <a:ea typeface="+mn-ea"/>
                <a:cs typeface="+mn-cs"/>
              </a:endParaRPr>
            </a:p>
          </p:txBody>
        </p:sp>
        <p:sp>
          <p:nvSpPr>
            <p:cNvPr id="200" name="Arc 12"/>
            <p:cNvSpPr>
              <a:spLocks/>
            </p:cNvSpPr>
            <p:nvPr/>
          </p:nvSpPr>
          <p:spPr bwMode="gray">
            <a:xfrm>
              <a:off x="2743028" y="1150938"/>
              <a:ext cx="303385" cy="303382"/>
            </a:xfrm>
            <a:custGeom>
              <a:avLst/>
              <a:gdLst>
                <a:gd name="T0" fmla="*/ 0 w 43199"/>
                <a:gd name="T1" fmla="*/ 0 h 43200"/>
                <a:gd name="T2" fmla="*/ 0 w 43199"/>
                <a:gd name="T3" fmla="*/ 0 h 43200"/>
                <a:gd name="T4" fmla="*/ 0 w 43199"/>
                <a:gd name="T5" fmla="*/ 0 h 43200"/>
                <a:gd name="T6" fmla="*/ 0 60000 65536"/>
                <a:gd name="T7" fmla="*/ 0 60000 65536"/>
                <a:gd name="T8" fmla="*/ 0 60000 65536"/>
                <a:gd name="T9" fmla="*/ 0 w 43199"/>
                <a:gd name="T10" fmla="*/ 0 h 43200"/>
                <a:gd name="T11" fmla="*/ 43199 w 43199"/>
                <a:gd name="T12" fmla="*/ 43200 h 43200"/>
              </a:gdLst>
              <a:ahLst/>
              <a:cxnLst>
                <a:cxn ang="T6">
                  <a:pos x="T0" y="T1"/>
                </a:cxn>
                <a:cxn ang="T7">
                  <a:pos x="T2" y="T3"/>
                </a:cxn>
                <a:cxn ang="T8">
                  <a:pos x="T4" y="T5"/>
                </a:cxn>
              </a:cxnLst>
              <a:rect l="T9" t="T10" r="T11" b="T12"/>
              <a:pathLst>
                <a:path w="43199" h="43200" fill="none" extrusionOk="0">
                  <a:moveTo>
                    <a:pt x="21598" y="0"/>
                  </a:moveTo>
                  <a:cubicBezTo>
                    <a:pt x="33528" y="0"/>
                    <a:pt x="43199" y="9670"/>
                    <a:pt x="43199" y="21600"/>
                  </a:cubicBezTo>
                  <a:cubicBezTo>
                    <a:pt x="43199" y="33529"/>
                    <a:pt x="33528" y="43200"/>
                    <a:pt x="21599" y="43200"/>
                  </a:cubicBezTo>
                  <a:cubicBezTo>
                    <a:pt x="9755" y="43200"/>
                    <a:pt x="120" y="33662"/>
                    <a:pt x="0" y="21819"/>
                  </a:cubicBezTo>
                </a:path>
                <a:path w="43199" h="43200" stroke="0" extrusionOk="0">
                  <a:moveTo>
                    <a:pt x="21598" y="0"/>
                  </a:moveTo>
                  <a:cubicBezTo>
                    <a:pt x="33528" y="0"/>
                    <a:pt x="43199" y="9670"/>
                    <a:pt x="43199" y="21600"/>
                  </a:cubicBezTo>
                  <a:cubicBezTo>
                    <a:pt x="43199" y="33529"/>
                    <a:pt x="33528" y="43200"/>
                    <a:pt x="21599" y="43200"/>
                  </a:cubicBezTo>
                  <a:cubicBezTo>
                    <a:pt x="9755" y="43200"/>
                    <a:pt x="120" y="33662"/>
                    <a:pt x="0" y="21819"/>
                  </a:cubicBezTo>
                  <a:lnTo>
                    <a:pt x="21599" y="21600"/>
                  </a:lnTo>
                  <a:close/>
                </a:path>
              </a:pathLst>
            </a:custGeom>
            <a:solidFill>
              <a:srgbClr val="4D4D4D"/>
            </a:solidFill>
            <a:ln w="9525">
              <a:solidFill>
                <a:srgbClr val="4D4D4D"/>
              </a:solidFill>
              <a:round/>
              <a:headEnd/>
              <a:tailEnd/>
            </a:ln>
          </p:spPr>
          <p:txBody>
            <a:bodyPr wrap="none" anchor="ctr"/>
            <a:lstStyle/>
            <a:p>
              <a:pPr marL="0" marR="0" lvl="0" indent="0" algn="l" defTabSz="810433" rtl="0" eaLnBrk="1" fontAlgn="auto"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itchFamily="34" charset="0"/>
              </a:endParaRPr>
            </a:p>
          </p:txBody>
        </p:sp>
      </p:grpSp>
      <p:sp>
        <p:nvSpPr>
          <p:cNvPr id="161" name="Rectangle 4"/>
          <p:cNvSpPr>
            <a:spLocks noGrp="1" noChangeArrowheads="1"/>
          </p:cNvSpPr>
          <p:nvPr>
            <p:ph type="title"/>
            <p:custDataLst>
              <p:tags r:id="rId25"/>
            </p:custDataLst>
          </p:nvPr>
        </p:nvSpPr>
        <p:spPr>
          <a:xfrm>
            <a:off x="326460" y="216436"/>
            <a:ext cx="11693694" cy="832486"/>
          </a:xfrm>
        </p:spPr>
        <p:txBody>
          <a:bodyPr>
            <a:normAutofit fontScale="90000"/>
          </a:bodyPr>
          <a:lstStyle/>
          <a:p>
            <a:r>
              <a:rPr lang="fr-FR" altLang="fr-FR" sz="2200" b="1" dirty="0">
                <a:solidFill>
                  <a:srgbClr val="002060"/>
                </a:solidFill>
                <a:latin typeface="Arial Narrow" charset="0"/>
                <a:ea typeface="ＭＳ Ｐゴシック" charset="-128"/>
              </a:rPr>
              <a:t>Analyse comparative de la couverture des interventions clé destinées à un enfant à l’échelle nationale </a:t>
            </a:r>
            <a:br>
              <a:rPr lang="fr-FR" altLang="fr-FR" dirty="0">
                <a:latin typeface="Arial Narrow" charset="0"/>
                <a:ea typeface="ＭＳ Ｐゴシック" charset="-128"/>
              </a:rPr>
            </a:br>
            <a:r>
              <a:rPr lang="fr-FR" altLang="fr-FR" sz="1600" dirty="0">
                <a:solidFill>
                  <a:srgbClr val="0070C0"/>
                </a:solidFill>
              </a:rPr>
              <a:t>La couverture de la plupart des actions reste inf</a:t>
            </a:r>
            <a:r>
              <a:rPr lang="fr-FR" sz="1600" dirty="0">
                <a:solidFill>
                  <a:srgbClr val="0070C0"/>
                </a:solidFill>
              </a:rPr>
              <a:t>é</a:t>
            </a:r>
            <a:r>
              <a:rPr lang="fr-FR" altLang="fr-FR" sz="1600" dirty="0">
                <a:solidFill>
                  <a:srgbClr val="0070C0"/>
                </a:solidFill>
              </a:rPr>
              <a:t>rieure </a:t>
            </a:r>
            <a:r>
              <a:rPr lang="fr-FR" sz="1600" dirty="0">
                <a:solidFill>
                  <a:srgbClr val="0070C0"/>
                </a:solidFill>
              </a:rPr>
              <a:t>à</a:t>
            </a:r>
            <a:r>
              <a:rPr lang="fr-FR" altLang="fr-FR" sz="1600" dirty="0">
                <a:solidFill>
                  <a:srgbClr val="0070C0"/>
                </a:solidFill>
              </a:rPr>
              <a:t> 50%, ce qui signifie qu’un nombre important des enfants de moins                                        de 5 ans ne reçoit pas </a:t>
            </a:r>
            <a:r>
              <a:rPr lang="fr-FR" sz="1600" dirty="0">
                <a:solidFill>
                  <a:srgbClr val="0070C0"/>
                </a:solidFill>
              </a:rPr>
              <a:t>le paquet complet d’interventions nécessaires à leur développement. Seules quelques interventions                                   menées en routine et en campagne de masse présentent une couverture satisfaisante</a:t>
            </a:r>
            <a:endParaRPr lang="fr-FR" altLang="fr-FR" sz="1600" dirty="0">
              <a:solidFill>
                <a:srgbClr val="0070C0"/>
              </a:solidFill>
            </a:endParaRPr>
          </a:p>
        </p:txBody>
      </p:sp>
      <p:sp>
        <p:nvSpPr>
          <p:cNvPr id="163" name="Text Box 58">
            <a:extLst>
              <a:ext uri="{FF2B5EF4-FFF2-40B4-BE49-F238E27FC236}">
                <a16:creationId xmlns:a16="http://schemas.microsoft.com/office/drawing/2014/main" id="{ECEA58C9-CF71-47E2-9451-D091AC92A7F7}"/>
              </a:ext>
            </a:extLst>
          </p:cNvPr>
          <p:cNvSpPr txBox="1">
            <a:spLocks noChangeArrowheads="1"/>
          </p:cNvSpPr>
          <p:nvPr>
            <p:custDataLst>
              <p:tags r:id="rId26"/>
            </p:custDataLst>
          </p:nvPr>
        </p:nvSpPr>
        <p:spPr bwMode="auto">
          <a:xfrm>
            <a:off x="1284233" y="3468468"/>
            <a:ext cx="1391127" cy="420551"/>
          </a:xfrm>
          <a:prstGeom prst="rect">
            <a:avLst/>
          </a:prstGeom>
          <a:solidFill>
            <a:srgbClr val="A3D8FF"/>
          </a:solidFill>
          <a:ln w="9525">
            <a:solidFill>
              <a:srgbClr val="A3D8FF"/>
            </a:solidFill>
            <a:miter lim="800000"/>
            <a:headEnd/>
            <a:tailEnd/>
          </a:ln>
        </p:spPr>
        <p:txBody>
          <a:bodyPr lIns="0" tIns="0" rIns="0" bIns="0" anchor="ctr"/>
          <a:lstStyle>
            <a:lvl1pPr>
              <a:spcBef>
                <a:spcPts val="325"/>
              </a:spcBef>
              <a:defRPr sz="1300" b="1">
                <a:solidFill>
                  <a:schemeClr val="tx1"/>
                </a:solidFill>
                <a:latin typeface="Arial" charset="0"/>
                <a:ea typeface="ＭＳ Ｐゴシック" charset="-128"/>
              </a:defRPr>
            </a:lvl1pPr>
            <a:lvl2pPr marL="742950" indent="-285750">
              <a:spcBef>
                <a:spcPts val="325"/>
              </a:spcBef>
              <a:buClr>
                <a:srgbClr val="0070C0"/>
              </a:buClr>
              <a:buFont typeface="Arial" charset="0"/>
              <a:buChar char="•"/>
              <a:defRPr sz="1300">
                <a:solidFill>
                  <a:schemeClr val="tx1"/>
                </a:solidFill>
                <a:latin typeface="Arial" charset="0"/>
                <a:ea typeface="ＭＳ Ｐゴシック" charset="-128"/>
              </a:defRPr>
            </a:lvl2pPr>
            <a:lvl3pPr marL="1143000" indent="-228600">
              <a:spcBef>
                <a:spcPts val="325"/>
              </a:spcBef>
              <a:buClr>
                <a:srgbClr val="0070C0"/>
              </a:buClr>
              <a:buFont typeface="Arial" charset="0"/>
              <a:buChar char="–"/>
              <a:defRPr sz="1300">
                <a:solidFill>
                  <a:schemeClr val="tx1"/>
                </a:solidFill>
                <a:latin typeface="Arial" charset="0"/>
                <a:ea typeface="ＭＳ Ｐゴシック" charset="-128"/>
              </a:defRPr>
            </a:lvl3pPr>
            <a:lvl4pPr marL="1600200" indent="-228600">
              <a:spcBef>
                <a:spcPts val="325"/>
              </a:spcBef>
              <a:buClr>
                <a:srgbClr val="0070C0"/>
              </a:buClr>
              <a:buFont typeface="Arial" charset="0"/>
              <a:buChar char="–"/>
              <a:defRPr sz="1300">
                <a:solidFill>
                  <a:schemeClr val="tx1"/>
                </a:solidFill>
                <a:latin typeface="Arial" charset="0"/>
                <a:ea typeface="ＭＳ Ｐゴシック" charset="-128"/>
              </a:defRPr>
            </a:lvl4pPr>
            <a:lvl5pPr marL="2057400" indent="-228600">
              <a:spcBef>
                <a:spcPts val="325"/>
              </a:spcBef>
              <a:buClr>
                <a:srgbClr val="0070C0"/>
              </a:buClr>
              <a:buFont typeface="Arial" charset="0"/>
              <a:buChar char="–"/>
              <a:defRPr sz="1300">
                <a:solidFill>
                  <a:schemeClr val="tx1"/>
                </a:solidFill>
                <a:latin typeface="Arial" charset="0"/>
                <a:ea typeface="ＭＳ Ｐゴシック" charset="-128"/>
              </a:defRPr>
            </a:lvl5pPr>
            <a:lvl6pPr marL="25146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6pPr>
            <a:lvl7pPr marL="29718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7pPr>
            <a:lvl8pPr marL="34290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8pPr>
            <a:lvl9pPr marL="3886200" indent="-228600" defTabSz="809625" eaLnBrk="0" fontAlgn="base" hangingPunct="0">
              <a:spcBef>
                <a:spcPts val="325"/>
              </a:spcBef>
              <a:spcAft>
                <a:spcPct val="0"/>
              </a:spcAft>
              <a:buClr>
                <a:srgbClr val="0070C0"/>
              </a:buClr>
              <a:buFont typeface="Arial" charset="0"/>
              <a:buChar char="–"/>
              <a:defRPr sz="1300">
                <a:solidFill>
                  <a:schemeClr val="tx1"/>
                </a:solidFill>
                <a:latin typeface="Arial" charset="0"/>
                <a:ea typeface="ＭＳ Ｐゴシック" charset="-128"/>
              </a:defRPr>
            </a:lvl9pPr>
          </a:lstStyle>
          <a:p>
            <a:pPr marL="0" marR="0" lvl="0" indent="0" algn="ctr" defTabSz="844083" rtl="0" eaLnBrk="1" fontAlgn="ctr"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a:ln>
                  <a:noFill/>
                </a:ln>
                <a:solidFill>
                  <a:srgbClr val="000000"/>
                </a:solidFill>
                <a:effectLst/>
                <a:uLnTx/>
                <a:uFillTx/>
                <a:latin typeface="Arial"/>
                <a:ea typeface="ＭＳ Ｐゴシック" charset="-128"/>
                <a:cs typeface="+mn-cs"/>
              </a:rPr>
              <a:t>Cellules de soutien - Allaitement Exclusif </a:t>
            </a:r>
          </a:p>
        </p:txBody>
      </p:sp>
      <p:grpSp>
        <p:nvGrpSpPr>
          <p:cNvPr id="167" name="HarveyBall">
            <a:extLst>
              <a:ext uri="{FF2B5EF4-FFF2-40B4-BE49-F238E27FC236}">
                <a16:creationId xmlns:a16="http://schemas.microsoft.com/office/drawing/2014/main" id="{994D3868-0C06-4E01-AEB9-369BE012B6B0}"/>
              </a:ext>
            </a:extLst>
          </p:cNvPr>
          <p:cNvGrpSpPr/>
          <p:nvPr/>
        </p:nvGrpSpPr>
        <p:grpSpPr>
          <a:xfrm>
            <a:off x="5070442" y="3641298"/>
            <a:ext cx="221285" cy="221285"/>
            <a:chOff x="2282825" y="1150938"/>
            <a:chExt cx="306388" cy="306387"/>
          </a:xfrm>
        </p:grpSpPr>
        <p:sp>
          <p:nvSpPr>
            <p:cNvPr id="168" name="Oval 8">
              <a:extLst>
                <a:ext uri="{FF2B5EF4-FFF2-40B4-BE49-F238E27FC236}">
                  <a16:creationId xmlns:a16="http://schemas.microsoft.com/office/drawing/2014/main" id="{7C347D30-6C1B-48EE-B9A4-629853A54345}"/>
                </a:ext>
              </a:extLst>
            </p:cNvPr>
            <p:cNvSpPr>
              <a:spLocks noChangeArrowheads="1"/>
            </p:cNvSpPr>
            <p:nvPr/>
          </p:nvSpPr>
          <p:spPr bwMode="gray">
            <a:xfrm>
              <a:off x="2282825" y="1150938"/>
              <a:ext cx="306388" cy="306387"/>
            </a:xfrm>
            <a:prstGeom prst="ellipse">
              <a:avLst/>
            </a:prstGeom>
            <a:solidFill>
              <a:schemeClr val="bg1"/>
            </a:solidFill>
            <a:ln w="9525" algn="ctr">
              <a:solidFill>
                <a:srgbClr val="4D4D4D"/>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169" name="Arc 9">
              <a:extLst>
                <a:ext uri="{FF2B5EF4-FFF2-40B4-BE49-F238E27FC236}">
                  <a16:creationId xmlns:a16="http://schemas.microsoft.com/office/drawing/2014/main" id="{3DBB9CEF-7212-4504-9640-F8638A12CB27}"/>
                </a:ext>
              </a:extLst>
            </p:cNvPr>
            <p:cNvSpPr>
              <a:spLocks/>
            </p:cNvSpPr>
            <p:nvPr/>
          </p:nvSpPr>
          <p:spPr bwMode="gray">
            <a:xfrm>
              <a:off x="2436813" y="1150938"/>
              <a:ext cx="152400" cy="304800"/>
            </a:xfrm>
            <a:custGeom>
              <a:avLst/>
              <a:gdLst>
                <a:gd name="T0" fmla="*/ 0 w 21600"/>
                <a:gd name="T1" fmla="*/ 0 h 43200"/>
                <a:gd name="T2" fmla="*/ 0 w 21600"/>
                <a:gd name="T3" fmla="*/ 0 h 43200"/>
                <a:gd name="T4" fmla="*/ 0 w 21600"/>
                <a:gd name="T5" fmla="*/ 0 h 43200"/>
                <a:gd name="T6" fmla="*/ 0 60000 65536"/>
                <a:gd name="T7" fmla="*/ 0 60000 65536"/>
                <a:gd name="T8" fmla="*/ 0 60000 65536"/>
                <a:gd name="T9" fmla="*/ 0 w 21600"/>
                <a:gd name="T10" fmla="*/ 0 h 43200"/>
                <a:gd name="T11" fmla="*/ 21600 w 21600"/>
                <a:gd name="T12" fmla="*/ 43200 h 43200"/>
              </a:gdLst>
              <a:ahLst/>
              <a:cxnLst>
                <a:cxn ang="T6">
                  <a:pos x="T0" y="T1"/>
                </a:cxn>
                <a:cxn ang="T7">
                  <a:pos x="T2" y="T3"/>
                </a:cxn>
                <a:cxn ang="T8">
                  <a:pos x="T4" y="T5"/>
                </a:cxn>
              </a:cxnLst>
              <a:rect l="T9" t="T10" r="T11" b="T12"/>
              <a:pathLst>
                <a:path w="21600" h="43200" fill="none" extrusionOk="0">
                  <a:moveTo>
                    <a:pt x="-1" y="0"/>
                  </a:moveTo>
                  <a:cubicBezTo>
                    <a:pt x="11929" y="0"/>
                    <a:pt x="21600" y="9670"/>
                    <a:pt x="21600" y="21600"/>
                  </a:cubicBezTo>
                  <a:cubicBezTo>
                    <a:pt x="21600" y="33513"/>
                    <a:pt x="11954" y="43177"/>
                    <a:pt x="40" y="43199"/>
                  </a:cubicBezTo>
                </a:path>
                <a:path w="21600" h="43200" stroke="0" extrusionOk="0">
                  <a:moveTo>
                    <a:pt x="-1" y="0"/>
                  </a:moveTo>
                  <a:cubicBezTo>
                    <a:pt x="11929" y="0"/>
                    <a:pt x="21600" y="9670"/>
                    <a:pt x="21600" y="21600"/>
                  </a:cubicBezTo>
                  <a:cubicBezTo>
                    <a:pt x="21600" y="33513"/>
                    <a:pt x="11954" y="43177"/>
                    <a:pt x="40" y="43199"/>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grpSp>
      <p:sp>
        <p:nvSpPr>
          <p:cNvPr id="185" name="Oval 3">
            <a:extLst>
              <a:ext uri="{FF2B5EF4-FFF2-40B4-BE49-F238E27FC236}">
                <a16:creationId xmlns:a16="http://schemas.microsoft.com/office/drawing/2014/main" id="{DDCAA958-29A2-4B24-A293-8BC14E84AEFE}"/>
              </a:ext>
            </a:extLst>
          </p:cNvPr>
          <p:cNvSpPr>
            <a:spLocks noChangeAspect="1" noChangeArrowheads="1"/>
          </p:cNvSpPr>
          <p:nvPr/>
        </p:nvSpPr>
        <p:spPr bwMode="gray">
          <a:xfrm>
            <a:off x="1045937" y="4019010"/>
            <a:ext cx="228870" cy="223231"/>
          </a:xfrm>
          <a:prstGeom prst="ellipse">
            <a:avLst/>
          </a:prstGeom>
          <a:solidFill>
            <a:srgbClr val="4D4D4D"/>
          </a:solidFill>
          <a:ln w="9525">
            <a:solidFill>
              <a:srgbClr val="4D4D4D"/>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altLang="fr-FR" sz="1000" b="1" i="0" u="none" strike="noStrike" kern="1200" cap="none" spc="0" normalizeH="0" baseline="0" noProof="0">
              <a:ln>
                <a:noFill/>
              </a:ln>
              <a:solidFill>
                <a:srgbClr val="000000"/>
              </a:solidFill>
              <a:effectLst/>
              <a:uLnTx/>
              <a:uFillTx/>
              <a:latin typeface="Arial"/>
              <a:ea typeface="+mn-ea"/>
              <a:cs typeface="+mn-cs"/>
            </a:endParaRPr>
          </a:p>
        </p:txBody>
      </p:sp>
      <p:grpSp>
        <p:nvGrpSpPr>
          <p:cNvPr id="204" name="HarveyBall">
            <a:extLst>
              <a:ext uri="{FF2B5EF4-FFF2-40B4-BE49-F238E27FC236}">
                <a16:creationId xmlns:a16="http://schemas.microsoft.com/office/drawing/2014/main" id="{8A24A0E7-3FA8-49D0-998D-0EA77743C9E1}"/>
              </a:ext>
            </a:extLst>
          </p:cNvPr>
          <p:cNvGrpSpPr>
            <a:grpSpLocks noChangeAspect="1"/>
          </p:cNvGrpSpPr>
          <p:nvPr/>
        </p:nvGrpSpPr>
        <p:grpSpPr bwMode="auto">
          <a:xfrm>
            <a:off x="1052085" y="4665252"/>
            <a:ext cx="216574" cy="198044"/>
            <a:chOff x="1825625" y="1150938"/>
            <a:chExt cx="306388" cy="306387"/>
          </a:xfrm>
        </p:grpSpPr>
        <p:sp>
          <p:nvSpPr>
            <p:cNvPr id="205" name="Oval 5">
              <a:extLst>
                <a:ext uri="{FF2B5EF4-FFF2-40B4-BE49-F238E27FC236}">
                  <a16:creationId xmlns:a16="http://schemas.microsoft.com/office/drawing/2014/main" id="{87A4BD59-8771-4572-B246-F6261BA43D04}"/>
                </a:ext>
              </a:extLst>
            </p:cNvPr>
            <p:cNvSpPr>
              <a:spLocks noChangeArrowheads="1"/>
            </p:cNvSpPr>
            <p:nvPr/>
          </p:nvSpPr>
          <p:spPr bwMode="gray">
            <a:xfrm>
              <a:off x="1825625" y="1150938"/>
              <a:ext cx="306388" cy="306387"/>
            </a:xfrm>
            <a:prstGeom prst="ellipse">
              <a:avLst/>
            </a:prstGeom>
            <a:solidFill>
              <a:schemeClr val="bg1"/>
            </a:solidFill>
            <a:ln w="9525">
              <a:solidFill>
                <a:srgbClr val="4D4D4D"/>
              </a:solidFill>
              <a:round/>
              <a:headEnd/>
              <a:tailEnd/>
            </a:ln>
          </p:spPr>
          <p:txBody>
            <a:bodyPr wrap="none" anchor="ctr"/>
            <a:lstStyle>
              <a:lvl1pPr defTabSz="379413">
                <a:defRPr sz="1600">
                  <a:solidFill>
                    <a:schemeClr val="tx1"/>
                  </a:solidFill>
                  <a:latin typeface="Arial" charset="0"/>
                  <a:ea typeface="ＭＳ Ｐゴシック" charset="-128"/>
                </a:defRPr>
              </a:lvl1pPr>
              <a:lvl2pPr defTabSz="379413">
                <a:defRPr sz="1600">
                  <a:solidFill>
                    <a:schemeClr val="tx1"/>
                  </a:solidFill>
                  <a:latin typeface="Arial" charset="0"/>
                  <a:ea typeface="ＭＳ Ｐゴシック" charset="-128"/>
                </a:defRPr>
              </a:lvl2pPr>
              <a:lvl3pPr defTabSz="379413">
                <a:defRPr sz="1600">
                  <a:solidFill>
                    <a:schemeClr val="tx1"/>
                  </a:solidFill>
                  <a:latin typeface="Arial" charset="0"/>
                  <a:ea typeface="ＭＳ Ｐゴシック" charset="-128"/>
                </a:defRPr>
              </a:lvl3pPr>
              <a:lvl4pPr defTabSz="379413">
                <a:defRPr sz="1600">
                  <a:solidFill>
                    <a:schemeClr val="tx1"/>
                  </a:solidFill>
                  <a:latin typeface="Arial" charset="0"/>
                  <a:ea typeface="ＭＳ Ｐゴシック" charset="-128"/>
                </a:defRPr>
              </a:lvl4pPr>
              <a:lvl5pPr defTabSz="379413">
                <a:defRPr sz="1600">
                  <a:solidFill>
                    <a:schemeClr val="tx1"/>
                  </a:solidFill>
                  <a:latin typeface="Arial" charset="0"/>
                  <a:ea typeface="ＭＳ Ｐゴシック" charset="-128"/>
                </a:defRPr>
              </a:lvl5pPr>
              <a:lvl6pPr marL="2078038" indent="207963" defTabSz="379413" eaLnBrk="0" fontAlgn="base" hangingPunct="0">
                <a:spcBef>
                  <a:spcPct val="0"/>
                </a:spcBef>
                <a:spcAft>
                  <a:spcPct val="0"/>
                </a:spcAft>
                <a:defRPr sz="1600">
                  <a:solidFill>
                    <a:schemeClr val="tx1"/>
                  </a:solidFill>
                  <a:latin typeface="Arial" charset="0"/>
                  <a:ea typeface="ＭＳ Ｐゴシック" charset="-128"/>
                </a:defRPr>
              </a:lvl6pPr>
              <a:lvl7pPr marL="2535238" indent="207963" defTabSz="379413" eaLnBrk="0" fontAlgn="base" hangingPunct="0">
                <a:spcBef>
                  <a:spcPct val="0"/>
                </a:spcBef>
                <a:spcAft>
                  <a:spcPct val="0"/>
                </a:spcAft>
                <a:defRPr sz="1600">
                  <a:solidFill>
                    <a:schemeClr val="tx1"/>
                  </a:solidFill>
                  <a:latin typeface="Arial" charset="0"/>
                  <a:ea typeface="ＭＳ Ｐゴシック" charset="-128"/>
                </a:defRPr>
              </a:lvl7pPr>
              <a:lvl8pPr marL="2992438" indent="207963" defTabSz="379413" eaLnBrk="0" fontAlgn="base" hangingPunct="0">
                <a:spcBef>
                  <a:spcPct val="0"/>
                </a:spcBef>
                <a:spcAft>
                  <a:spcPct val="0"/>
                </a:spcAft>
                <a:defRPr sz="1600">
                  <a:solidFill>
                    <a:schemeClr val="tx1"/>
                  </a:solidFill>
                  <a:latin typeface="Arial" charset="0"/>
                  <a:ea typeface="ＭＳ Ｐゴシック" charset="-128"/>
                </a:defRPr>
              </a:lvl8pPr>
              <a:lvl9pPr marL="3449638" indent="207963" defTabSz="379413" eaLnBrk="0" fontAlgn="base" hangingPunct="0">
                <a:spcBef>
                  <a:spcPct val="0"/>
                </a:spcBef>
                <a:spcAft>
                  <a:spcPct val="0"/>
                </a:spcAft>
                <a:defRPr sz="1600">
                  <a:solidFill>
                    <a:schemeClr val="tx1"/>
                  </a:solidFill>
                  <a:latin typeface="Arial" charset="0"/>
                  <a:ea typeface="ＭＳ Ｐゴシック" charset="-128"/>
                </a:defRPr>
              </a:lvl9pPr>
            </a:lstStyle>
            <a:p>
              <a:pPr marL="0" marR="0" lvl="0" indent="0" algn="ctr" defTabSz="379413" rtl="0" eaLnBrk="1" fontAlgn="auto" latinLnBrk="0" hangingPunct="1">
                <a:lnSpc>
                  <a:spcPct val="100000"/>
                </a:lnSpc>
                <a:spcBef>
                  <a:spcPts val="0"/>
                </a:spcBef>
                <a:spcAft>
                  <a:spcPts val="0"/>
                </a:spcAft>
                <a:buClrTx/>
                <a:buSzTx/>
                <a:buFontTx/>
                <a:buNone/>
                <a:tabLst/>
                <a:defRPr/>
              </a:pPr>
              <a:endParaRPr kumimoji="0" lang="fr-FR" altLang="fr-FR" sz="1100" b="1" i="0" u="none" strike="noStrike" kern="1200" cap="none" spc="0" normalizeH="0" baseline="0" noProof="0">
                <a:ln>
                  <a:noFill/>
                </a:ln>
                <a:solidFill>
                  <a:srgbClr val="000000"/>
                </a:solidFill>
                <a:effectLst/>
                <a:uLnTx/>
                <a:uFillTx/>
                <a:latin typeface="Arial"/>
                <a:ea typeface="ＭＳ Ｐゴシック" charset="-128"/>
                <a:cs typeface="+mn-cs"/>
              </a:endParaRPr>
            </a:p>
          </p:txBody>
        </p:sp>
        <p:sp>
          <p:nvSpPr>
            <p:cNvPr id="206" name="Arc 6">
              <a:extLst>
                <a:ext uri="{FF2B5EF4-FFF2-40B4-BE49-F238E27FC236}">
                  <a16:creationId xmlns:a16="http://schemas.microsoft.com/office/drawing/2014/main" id="{C0ADBC71-448C-4102-868D-D880BD6A77AA}"/>
                </a:ext>
              </a:extLst>
            </p:cNvPr>
            <p:cNvSpPr>
              <a:spLocks/>
            </p:cNvSpPr>
            <p:nvPr/>
          </p:nvSpPr>
          <p:spPr bwMode="gray">
            <a:xfrm>
              <a:off x="1978819" y="1150938"/>
              <a:ext cx="153194" cy="153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457182"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grpSp>
      <p:sp>
        <p:nvSpPr>
          <p:cNvPr id="207" name="Oval 3">
            <a:extLst>
              <a:ext uri="{FF2B5EF4-FFF2-40B4-BE49-F238E27FC236}">
                <a16:creationId xmlns:a16="http://schemas.microsoft.com/office/drawing/2014/main" id="{2F4ABC61-EFE5-4B09-9E1E-FD1F93072A13}"/>
              </a:ext>
            </a:extLst>
          </p:cNvPr>
          <p:cNvSpPr>
            <a:spLocks noChangeAspect="1" noChangeArrowheads="1"/>
          </p:cNvSpPr>
          <p:nvPr/>
        </p:nvSpPr>
        <p:spPr bwMode="gray">
          <a:xfrm>
            <a:off x="1040715" y="2724143"/>
            <a:ext cx="228870" cy="223231"/>
          </a:xfrm>
          <a:prstGeom prst="ellipse">
            <a:avLst/>
          </a:prstGeom>
          <a:solidFill>
            <a:srgbClr val="4D4D4D"/>
          </a:solidFill>
          <a:ln w="9525">
            <a:solidFill>
              <a:srgbClr val="4D4D4D"/>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altLang="fr-FR" sz="1000" b="1" i="0" u="none" strike="noStrike" kern="1200" cap="none" spc="0" normalizeH="0" baseline="0" noProof="0">
              <a:ln>
                <a:noFill/>
              </a:ln>
              <a:solidFill>
                <a:srgbClr val="000000"/>
              </a:solidFill>
              <a:effectLst/>
              <a:uLnTx/>
              <a:uFillTx/>
              <a:latin typeface="Arial"/>
              <a:ea typeface="+mn-ea"/>
              <a:cs typeface="+mn-cs"/>
            </a:endParaRPr>
          </a:p>
        </p:txBody>
      </p:sp>
      <p:grpSp>
        <p:nvGrpSpPr>
          <p:cNvPr id="213" name="HarveyBall">
            <a:extLst>
              <a:ext uri="{FF2B5EF4-FFF2-40B4-BE49-F238E27FC236}">
                <a16:creationId xmlns:a16="http://schemas.microsoft.com/office/drawing/2014/main" id="{53812E83-F6E5-4DFA-BECD-2743E4A6D62F}"/>
              </a:ext>
            </a:extLst>
          </p:cNvPr>
          <p:cNvGrpSpPr>
            <a:grpSpLocks noChangeAspect="1"/>
          </p:cNvGrpSpPr>
          <p:nvPr/>
        </p:nvGrpSpPr>
        <p:grpSpPr bwMode="auto">
          <a:xfrm>
            <a:off x="5070442" y="3142197"/>
            <a:ext cx="208376" cy="211127"/>
            <a:chOff x="2740023" y="1150936"/>
            <a:chExt cx="306390" cy="306387"/>
          </a:xfrm>
        </p:grpSpPr>
        <p:sp>
          <p:nvSpPr>
            <p:cNvPr id="214" name="Oval 11">
              <a:extLst>
                <a:ext uri="{FF2B5EF4-FFF2-40B4-BE49-F238E27FC236}">
                  <a16:creationId xmlns:a16="http://schemas.microsoft.com/office/drawing/2014/main" id="{8925E5E6-CEA5-40D4-99ED-3015357E6649}"/>
                </a:ext>
              </a:extLst>
            </p:cNvPr>
            <p:cNvSpPr>
              <a:spLocks noChangeArrowheads="1"/>
            </p:cNvSpPr>
            <p:nvPr/>
          </p:nvSpPr>
          <p:spPr bwMode="gray">
            <a:xfrm>
              <a:off x="2740023" y="1150936"/>
              <a:ext cx="306388" cy="306387"/>
            </a:xfrm>
            <a:prstGeom prst="ellipse">
              <a:avLst/>
            </a:prstGeom>
            <a:solidFill>
              <a:schemeClr val="bg1"/>
            </a:solidFill>
            <a:ln w="9525">
              <a:solidFill>
                <a:srgbClr val="4D4D4D"/>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altLang="fr-FR" sz="1000" b="1" i="0" u="none" strike="noStrike" kern="1200" cap="none" spc="0" normalizeH="0" baseline="0" noProof="0">
                <a:ln>
                  <a:noFill/>
                </a:ln>
                <a:solidFill>
                  <a:srgbClr val="000000"/>
                </a:solidFill>
                <a:effectLst/>
                <a:uLnTx/>
                <a:uFillTx/>
                <a:latin typeface="Arial"/>
                <a:ea typeface="+mn-ea"/>
                <a:cs typeface="+mn-cs"/>
              </a:endParaRPr>
            </a:p>
          </p:txBody>
        </p:sp>
        <p:sp>
          <p:nvSpPr>
            <p:cNvPr id="215" name="Arc 12">
              <a:extLst>
                <a:ext uri="{FF2B5EF4-FFF2-40B4-BE49-F238E27FC236}">
                  <a16:creationId xmlns:a16="http://schemas.microsoft.com/office/drawing/2014/main" id="{09B609D5-9FE5-4A5F-8BD8-822089980163}"/>
                </a:ext>
              </a:extLst>
            </p:cNvPr>
            <p:cNvSpPr>
              <a:spLocks/>
            </p:cNvSpPr>
            <p:nvPr/>
          </p:nvSpPr>
          <p:spPr bwMode="gray">
            <a:xfrm>
              <a:off x="2743028" y="1150938"/>
              <a:ext cx="303385" cy="303382"/>
            </a:xfrm>
            <a:custGeom>
              <a:avLst/>
              <a:gdLst>
                <a:gd name="T0" fmla="*/ 0 w 43199"/>
                <a:gd name="T1" fmla="*/ 0 h 43200"/>
                <a:gd name="T2" fmla="*/ 0 w 43199"/>
                <a:gd name="T3" fmla="*/ 0 h 43200"/>
                <a:gd name="T4" fmla="*/ 0 w 43199"/>
                <a:gd name="T5" fmla="*/ 0 h 43200"/>
                <a:gd name="T6" fmla="*/ 0 60000 65536"/>
                <a:gd name="T7" fmla="*/ 0 60000 65536"/>
                <a:gd name="T8" fmla="*/ 0 60000 65536"/>
                <a:gd name="T9" fmla="*/ 0 w 43199"/>
                <a:gd name="T10" fmla="*/ 0 h 43200"/>
                <a:gd name="T11" fmla="*/ 43199 w 43199"/>
                <a:gd name="T12" fmla="*/ 43200 h 43200"/>
              </a:gdLst>
              <a:ahLst/>
              <a:cxnLst>
                <a:cxn ang="T6">
                  <a:pos x="T0" y="T1"/>
                </a:cxn>
                <a:cxn ang="T7">
                  <a:pos x="T2" y="T3"/>
                </a:cxn>
                <a:cxn ang="T8">
                  <a:pos x="T4" y="T5"/>
                </a:cxn>
              </a:cxnLst>
              <a:rect l="T9" t="T10" r="T11" b="T12"/>
              <a:pathLst>
                <a:path w="43199" h="43200" fill="none" extrusionOk="0">
                  <a:moveTo>
                    <a:pt x="21598" y="0"/>
                  </a:moveTo>
                  <a:cubicBezTo>
                    <a:pt x="33528" y="0"/>
                    <a:pt x="43199" y="9670"/>
                    <a:pt x="43199" y="21600"/>
                  </a:cubicBezTo>
                  <a:cubicBezTo>
                    <a:pt x="43199" y="33529"/>
                    <a:pt x="33528" y="43200"/>
                    <a:pt x="21599" y="43200"/>
                  </a:cubicBezTo>
                  <a:cubicBezTo>
                    <a:pt x="9755" y="43200"/>
                    <a:pt x="120" y="33662"/>
                    <a:pt x="0" y="21819"/>
                  </a:cubicBezTo>
                </a:path>
                <a:path w="43199" h="43200" stroke="0" extrusionOk="0">
                  <a:moveTo>
                    <a:pt x="21598" y="0"/>
                  </a:moveTo>
                  <a:cubicBezTo>
                    <a:pt x="33528" y="0"/>
                    <a:pt x="43199" y="9670"/>
                    <a:pt x="43199" y="21600"/>
                  </a:cubicBezTo>
                  <a:cubicBezTo>
                    <a:pt x="43199" y="33529"/>
                    <a:pt x="33528" y="43200"/>
                    <a:pt x="21599" y="43200"/>
                  </a:cubicBezTo>
                  <a:cubicBezTo>
                    <a:pt x="9755" y="43200"/>
                    <a:pt x="120" y="33662"/>
                    <a:pt x="0" y="21819"/>
                  </a:cubicBezTo>
                  <a:lnTo>
                    <a:pt x="21599" y="21600"/>
                  </a:lnTo>
                  <a:close/>
                </a:path>
              </a:pathLst>
            </a:custGeom>
            <a:solidFill>
              <a:srgbClr val="4D4D4D"/>
            </a:solidFill>
            <a:ln w="9525">
              <a:solidFill>
                <a:srgbClr val="4D4D4D"/>
              </a:solidFill>
              <a:round/>
              <a:headEnd/>
              <a:tailEnd/>
            </a:ln>
          </p:spPr>
          <p:txBody>
            <a:bodyPr wrap="none" anchor="ctr"/>
            <a:lstStyle/>
            <a:p>
              <a:pPr marL="0" marR="0" lvl="0" indent="0" algn="l" defTabSz="810433" rtl="0" eaLnBrk="1" fontAlgn="auto"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itchFamily="34" charset="0"/>
              </a:endParaRPr>
            </a:p>
          </p:txBody>
        </p:sp>
      </p:grpSp>
      <p:grpSp>
        <p:nvGrpSpPr>
          <p:cNvPr id="84" name="HarveyBall">
            <a:extLst>
              <a:ext uri="{FF2B5EF4-FFF2-40B4-BE49-F238E27FC236}">
                <a16:creationId xmlns:a16="http://schemas.microsoft.com/office/drawing/2014/main" id="{0814A445-68B8-4891-817D-1BA5944EDFF7}"/>
              </a:ext>
            </a:extLst>
          </p:cNvPr>
          <p:cNvGrpSpPr>
            <a:grpSpLocks noChangeAspect="1"/>
          </p:cNvGrpSpPr>
          <p:nvPr/>
        </p:nvGrpSpPr>
        <p:grpSpPr bwMode="auto">
          <a:xfrm>
            <a:off x="1042697" y="3152046"/>
            <a:ext cx="216574" cy="198044"/>
            <a:chOff x="1825625" y="1150938"/>
            <a:chExt cx="306388" cy="306387"/>
          </a:xfrm>
        </p:grpSpPr>
        <p:sp>
          <p:nvSpPr>
            <p:cNvPr id="85" name="Oval 5">
              <a:extLst>
                <a:ext uri="{FF2B5EF4-FFF2-40B4-BE49-F238E27FC236}">
                  <a16:creationId xmlns:a16="http://schemas.microsoft.com/office/drawing/2014/main" id="{E4FC6E85-D1D4-412C-8083-349995CA3FC1}"/>
                </a:ext>
              </a:extLst>
            </p:cNvPr>
            <p:cNvSpPr>
              <a:spLocks noChangeArrowheads="1"/>
            </p:cNvSpPr>
            <p:nvPr/>
          </p:nvSpPr>
          <p:spPr bwMode="gray">
            <a:xfrm>
              <a:off x="1825625" y="1150938"/>
              <a:ext cx="306388" cy="306387"/>
            </a:xfrm>
            <a:prstGeom prst="ellipse">
              <a:avLst/>
            </a:prstGeom>
            <a:solidFill>
              <a:schemeClr val="bg1"/>
            </a:solidFill>
            <a:ln w="9525">
              <a:solidFill>
                <a:srgbClr val="4D4D4D"/>
              </a:solidFill>
              <a:round/>
              <a:headEnd/>
              <a:tailEnd/>
            </a:ln>
          </p:spPr>
          <p:txBody>
            <a:bodyPr wrap="none" anchor="ctr"/>
            <a:lstStyle>
              <a:lvl1pPr defTabSz="379413">
                <a:defRPr sz="1600">
                  <a:solidFill>
                    <a:schemeClr val="tx1"/>
                  </a:solidFill>
                  <a:latin typeface="Arial" charset="0"/>
                  <a:ea typeface="ＭＳ Ｐゴシック" charset="-128"/>
                </a:defRPr>
              </a:lvl1pPr>
              <a:lvl2pPr defTabSz="379413">
                <a:defRPr sz="1600">
                  <a:solidFill>
                    <a:schemeClr val="tx1"/>
                  </a:solidFill>
                  <a:latin typeface="Arial" charset="0"/>
                  <a:ea typeface="ＭＳ Ｐゴシック" charset="-128"/>
                </a:defRPr>
              </a:lvl2pPr>
              <a:lvl3pPr defTabSz="379413">
                <a:defRPr sz="1600">
                  <a:solidFill>
                    <a:schemeClr val="tx1"/>
                  </a:solidFill>
                  <a:latin typeface="Arial" charset="0"/>
                  <a:ea typeface="ＭＳ Ｐゴシック" charset="-128"/>
                </a:defRPr>
              </a:lvl3pPr>
              <a:lvl4pPr defTabSz="379413">
                <a:defRPr sz="1600">
                  <a:solidFill>
                    <a:schemeClr val="tx1"/>
                  </a:solidFill>
                  <a:latin typeface="Arial" charset="0"/>
                  <a:ea typeface="ＭＳ Ｐゴシック" charset="-128"/>
                </a:defRPr>
              </a:lvl4pPr>
              <a:lvl5pPr defTabSz="379413">
                <a:defRPr sz="1600">
                  <a:solidFill>
                    <a:schemeClr val="tx1"/>
                  </a:solidFill>
                  <a:latin typeface="Arial" charset="0"/>
                  <a:ea typeface="ＭＳ Ｐゴシック" charset="-128"/>
                </a:defRPr>
              </a:lvl5pPr>
              <a:lvl6pPr marL="2078038" indent="207963" defTabSz="379413" eaLnBrk="0" fontAlgn="base" hangingPunct="0">
                <a:spcBef>
                  <a:spcPct val="0"/>
                </a:spcBef>
                <a:spcAft>
                  <a:spcPct val="0"/>
                </a:spcAft>
                <a:defRPr sz="1600">
                  <a:solidFill>
                    <a:schemeClr val="tx1"/>
                  </a:solidFill>
                  <a:latin typeface="Arial" charset="0"/>
                  <a:ea typeface="ＭＳ Ｐゴシック" charset="-128"/>
                </a:defRPr>
              </a:lvl6pPr>
              <a:lvl7pPr marL="2535238" indent="207963" defTabSz="379413" eaLnBrk="0" fontAlgn="base" hangingPunct="0">
                <a:spcBef>
                  <a:spcPct val="0"/>
                </a:spcBef>
                <a:spcAft>
                  <a:spcPct val="0"/>
                </a:spcAft>
                <a:defRPr sz="1600">
                  <a:solidFill>
                    <a:schemeClr val="tx1"/>
                  </a:solidFill>
                  <a:latin typeface="Arial" charset="0"/>
                  <a:ea typeface="ＭＳ Ｐゴシック" charset="-128"/>
                </a:defRPr>
              </a:lvl7pPr>
              <a:lvl8pPr marL="2992438" indent="207963" defTabSz="379413" eaLnBrk="0" fontAlgn="base" hangingPunct="0">
                <a:spcBef>
                  <a:spcPct val="0"/>
                </a:spcBef>
                <a:spcAft>
                  <a:spcPct val="0"/>
                </a:spcAft>
                <a:defRPr sz="1600">
                  <a:solidFill>
                    <a:schemeClr val="tx1"/>
                  </a:solidFill>
                  <a:latin typeface="Arial" charset="0"/>
                  <a:ea typeface="ＭＳ Ｐゴシック" charset="-128"/>
                </a:defRPr>
              </a:lvl8pPr>
              <a:lvl9pPr marL="3449638" indent="207963" defTabSz="379413" eaLnBrk="0" fontAlgn="base" hangingPunct="0">
                <a:spcBef>
                  <a:spcPct val="0"/>
                </a:spcBef>
                <a:spcAft>
                  <a:spcPct val="0"/>
                </a:spcAft>
                <a:defRPr sz="1600">
                  <a:solidFill>
                    <a:schemeClr val="tx1"/>
                  </a:solidFill>
                  <a:latin typeface="Arial" charset="0"/>
                  <a:ea typeface="ＭＳ Ｐゴシック" charset="-128"/>
                </a:defRPr>
              </a:lvl9pPr>
            </a:lstStyle>
            <a:p>
              <a:pPr marL="0" marR="0" lvl="0" indent="0" algn="ctr" defTabSz="379413" rtl="0" eaLnBrk="1" fontAlgn="auto" latinLnBrk="0" hangingPunct="1">
                <a:lnSpc>
                  <a:spcPct val="100000"/>
                </a:lnSpc>
                <a:spcBef>
                  <a:spcPts val="0"/>
                </a:spcBef>
                <a:spcAft>
                  <a:spcPts val="0"/>
                </a:spcAft>
                <a:buClrTx/>
                <a:buSzTx/>
                <a:buFontTx/>
                <a:buNone/>
                <a:tabLst/>
                <a:defRPr/>
              </a:pPr>
              <a:endParaRPr kumimoji="0" lang="fr-FR" altLang="fr-FR" sz="1100" b="1" i="0" u="none" strike="noStrike" kern="1200" cap="none" spc="0" normalizeH="0" baseline="0" noProof="0">
                <a:ln>
                  <a:noFill/>
                </a:ln>
                <a:solidFill>
                  <a:srgbClr val="000000"/>
                </a:solidFill>
                <a:effectLst/>
                <a:uLnTx/>
                <a:uFillTx/>
                <a:latin typeface="Arial"/>
                <a:ea typeface="ＭＳ Ｐゴシック" charset="-128"/>
                <a:cs typeface="+mn-cs"/>
              </a:endParaRPr>
            </a:p>
          </p:txBody>
        </p:sp>
        <p:sp>
          <p:nvSpPr>
            <p:cNvPr id="86" name="Arc 6">
              <a:extLst>
                <a:ext uri="{FF2B5EF4-FFF2-40B4-BE49-F238E27FC236}">
                  <a16:creationId xmlns:a16="http://schemas.microsoft.com/office/drawing/2014/main" id="{5891CC29-25CE-4B14-9C04-D81C33F6229C}"/>
                </a:ext>
              </a:extLst>
            </p:cNvPr>
            <p:cNvSpPr>
              <a:spLocks/>
            </p:cNvSpPr>
            <p:nvPr/>
          </p:nvSpPr>
          <p:spPr bwMode="gray">
            <a:xfrm>
              <a:off x="1978819" y="1150938"/>
              <a:ext cx="153194" cy="15319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457182"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srgbClr val="000000"/>
                </a:solidFill>
                <a:effectLst/>
                <a:uLnTx/>
                <a:uFillTx/>
                <a:latin typeface="Arial"/>
                <a:ea typeface="ＭＳ Ｐゴシック" charset="0"/>
                <a:cs typeface="Calibri"/>
              </a:endParaRPr>
            </a:p>
          </p:txBody>
        </p:sp>
      </p:grpSp>
      <p:sp>
        <p:nvSpPr>
          <p:cNvPr id="87" name="Oval 3">
            <a:extLst>
              <a:ext uri="{FF2B5EF4-FFF2-40B4-BE49-F238E27FC236}">
                <a16:creationId xmlns:a16="http://schemas.microsoft.com/office/drawing/2014/main" id="{DF0FB952-32BC-49E5-894A-F8D803B80CF6}"/>
              </a:ext>
            </a:extLst>
          </p:cNvPr>
          <p:cNvSpPr>
            <a:spLocks noChangeAspect="1" noChangeArrowheads="1"/>
          </p:cNvSpPr>
          <p:nvPr/>
        </p:nvSpPr>
        <p:spPr bwMode="gray">
          <a:xfrm>
            <a:off x="5073760" y="4603147"/>
            <a:ext cx="228870" cy="223231"/>
          </a:xfrm>
          <a:prstGeom prst="ellipse">
            <a:avLst/>
          </a:prstGeom>
          <a:solidFill>
            <a:srgbClr val="4D4D4D"/>
          </a:solidFill>
          <a:ln w="9525">
            <a:solidFill>
              <a:srgbClr val="4D4D4D"/>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altLang="fr-FR" sz="1000" b="1" i="0" u="none" strike="noStrike" kern="1200" cap="none" spc="0" normalizeH="0" baseline="0" noProof="0">
              <a:ln>
                <a:noFill/>
              </a:ln>
              <a:solidFill>
                <a:srgbClr val="000000"/>
              </a:solidFill>
              <a:effectLst/>
              <a:uLnTx/>
              <a:uFillTx/>
              <a:latin typeface="Arial"/>
              <a:ea typeface="+mn-ea"/>
              <a:cs typeface="+mn-cs"/>
            </a:endParaRPr>
          </a:p>
        </p:txBody>
      </p:sp>
      <p:grpSp>
        <p:nvGrpSpPr>
          <p:cNvPr id="88" name="HarveyBall">
            <a:extLst>
              <a:ext uri="{FF2B5EF4-FFF2-40B4-BE49-F238E27FC236}">
                <a16:creationId xmlns:a16="http://schemas.microsoft.com/office/drawing/2014/main" id="{E6E74FC6-6377-4390-975A-1DC817CE7784}"/>
              </a:ext>
            </a:extLst>
          </p:cNvPr>
          <p:cNvGrpSpPr/>
          <p:nvPr/>
        </p:nvGrpSpPr>
        <p:grpSpPr>
          <a:xfrm>
            <a:off x="5063986" y="2754594"/>
            <a:ext cx="221285" cy="221285"/>
            <a:chOff x="2282825" y="1150938"/>
            <a:chExt cx="306388" cy="306387"/>
          </a:xfrm>
        </p:grpSpPr>
        <p:sp>
          <p:nvSpPr>
            <p:cNvPr id="89" name="Oval 8">
              <a:extLst>
                <a:ext uri="{FF2B5EF4-FFF2-40B4-BE49-F238E27FC236}">
                  <a16:creationId xmlns:a16="http://schemas.microsoft.com/office/drawing/2014/main" id="{89682767-E418-4493-B383-01C9DC1DC6A6}"/>
                </a:ext>
              </a:extLst>
            </p:cNvPr>
            <p:cNvSpPr>
              <a:spLocks noChangeArrowheads="1"/>
            </p:cNvSpPr>
            <p:nvPr/>
          </p:nvSpPr>
          <p:spPr bwMode="gray">
            <a:xfrm>
              <a:off x="2282825" y="1150938"/>
              <a:ext cx="306388" cy="306387"/>
            </a:xfrm>
            <a:prstGeom prst="ellipse">
              <a:avLst/>
            </a:prstGeom>
            <a:solidFill>
              <a:schemeClr val="bg1"/>
            </a:solidFill>
            <a:ln w="9525" algn="ctr">
              <a:solidFill>
                <a:srgbClr val="4D4D4D"/>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90" name="Arc 9">
              <a:extLst>
                <a:ext uri="{FF2B5EF4-FFF2-40B4-BE49-F238E27FC236}">
                  <a16:creationId xmlns:a16="http://schemas.microsoft.com/office/drawing/2014/main" id="{D0C34EB4-A8C0-4EEF-8C01-9638D8A49CA6}"/>
                </a:ext>
              </a:extLst>
            </p:cNvPr>
            <p:cNvSpPr>
              <a:spLocks/>
            </p:cNvSpPr>
            <p:nvPr/>
          </p:nvSpPr>
          <p:spPr bwMode="gray">
            <a:xfrm>
              <a:off x="2436813" y="1150938"/>
              <a:ext cx="152400" cy="304800"/>
            </a:xfrm>
            <a:custGeom>
              <a:avLst/>
              <a:gdLst>
                <a:gd name="T0" fmla="*/ 0 w 21600"/>
                <a:gd name="T1" fmla="*/ 0 h 43200"/>
                <a:gd name="T2" fmla="*/ 0 w 21600"/>
                <a:gd name="T3" fmla="*/ 0 h 43200"/>
                <a:gd name="T4" fmla="*/ 0 w 21600"/>
                <a:gd name="T5" fmla="*/ 0 h 43200"/>
                <a:gd name="T6" fmla="*/ 0 60000 65536"/>
                <a:gd name="T7" fmla="*/ 0 60000 65536"/>
                <a:gd name="T8" fmla="*/ 0 60000 65536"/>
                <a:gd name="T9" fmla="*/ 0 w 21600"/>
                <a:gd name="T10" fmla="*/ 0 h 43200"/>
                <a:gd name="T11" fmla="*/ 21600 w 21600"/>
                <a:gd name="T12" fmla="*/ 43200 h 43200"/>
              </a:gdLst>
              <a:ahLst/>
              <a:cxnLst>
                <a:cxn ang="T6">
                  <a:pos x="T0" y="T1"/>
                </a:cxn>
                <a:cxn ang="T7">
                  <a:pos x="T2" y="T3"/>
                </a:cxn>
                <a:cxn ang="T8">
                  <a:pos x="T4" y="T5"/>
                </a:cxn>
              </a:cxnLst>
              <a:rect l="T9" t="T10" r="T11" b="T12"/>
              <a:pathLst>
                <a:path w="21600" h="43200" fill="none" extrusionOk="0">
                  <a:moveTo>
                    <a:pt x="-1" y="0"/>
                  </a:moveTo>
                  <a:cubicBezTo>
                    <a:pt x="11929" y="0"/>
                    <a:pt x="21600" y="9670"/>
                    <a:pt x="21600" y="21600"/>
                  </a:cubicBezTo>
                  <a:cubicBezTo>
                    <a:pt x="21600" y="33513"/>
                    <a:pt x="11954" y="43177"/>
                    <a:pt x="40" y="43199"/>
                  </a:cubicBezTo>
                </a:path>
                <a:path w="21600" h="43200" stroke="0" extrusionOk="0">
                  <a:moveTo>
                    <a:pt x="-1" y="0"/>
                  </a:moveTo>
                  <a:cubicBezTo>
                    <a:pt x="11929" y="0"/>
                    <a:pt x="21600" y="9670"/>
                    <a:pt x="21600" y="21600"/>
                  </a:cubicBezTo>
                  <a:cubicBezTo>
                    <a:pt x="21600" y="33513"/>
                    <a:pt x="11954" y="43177"/>
                    <a:pt x="40" y="43199"/>
                  </a:cubicBezTo>
                  <a:lnTo>
                    <a:pt x="0" y="21600"/>
                  </a:lnTo>
                  <a:close/>
                </a:path>
              </a:pathLst>
            </a:custGeom>
            <a:solidFill>
              <a:srgbClr val="4D4D4D"/>
            </a:solidFill>
            <a:ln w="9525">
              <a:solidFill>
                <a:srgbClr val="4D4D4D"/>
              </a:solidFill>
              <a:round/>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grpSp>
      <p:grpSp>
        <p:nvGrpSpPr>
          <p:cNvPr id="91" name="Group 90">
            <a:extLst>
              <a:ext uri="{FF2B5EF4-FFF2-40B4-BE49-F238E27FC236}">
                <a16:creationId xmlns:a16="http://schemas.microsoft.com/office/drawing/2014/main" id="{2EE09BCC-6D88-44EB-A621-F331A06F0979}"/>
              </a:ext>
            </a:extLst>
          </p:cNvPr>
          <p:cNvGrpSpPr/>
          <p:nvPr/>
        </p:nvGrpSpPr>
        <p:grpSpPr>
          <a:xfrm>
            <a:off x="7410677" y="2220229"/>
            <a:ext cx="2995627" cy="4234851"/>
            <a:chOff x="675501" y="1504045"/>
            <a:chExt cx="3755662" cy="4923268"/>
          </a:xfrm>
          <a:solidFill>
            <a:srgbClr val="CCCCCC"/>
          </a:solidFill>
        </p:grpSpPr>
        <p:grpSp>
          <p:nvGrpSpPr>
            <p:cNvPr id="92" name="Group 342">
              <a:extLst>
                <a:ext uri="{FF2B5EF4-FFF2-40B4-BE49-F238E27FC236}">
                  <a16:creationId xmlns:a16="http://schemas.microsoft.com/office/drawing/2014/main" id="{80039E03-1878-4987-8308-FC4DFC16F26B}"/>
                </a:ext>
              </a:extLst>
            </p:cNvPr>
            <p:cNvGrpSpPr>
              <a:grpSpLocks/>
            </p:cNvGrpSpPr>
            <p:nvPr/>
          </p:nvGrpSpPr>
          <p:grpSpPr bwMode="auto">
            <a:xfrm>
              <a:off x="675501" y="1504045"/>
              <a:ext cx="3755662" cy="4923268"/>
              <a:chOff x="4277264" y="1263898"/>
              <a:chExt cx="3903566" cy="5578201"/>
            </a:xfrm>
            <a:grpFill/>
          </p:grpSpPr>
          <p:grpSp>
            <p:nvGrpSpPr>
              <p:cNvPr id="98" name="Group 5">
                <a:extLst>
                  <a:ext uri="{FF2B5EF4-FFF2-40B4-BE49-F238E27FC236}">
                    <a16:creationId xmlns:a16="http://schemas.microsoft.com/office/drawing/2014/main" id="{45B4EBA6-527C-48C6-80AB-2413398703F6}"/>
                  </a:ext>
                </a:extLst>
              </p:cNvPr>
              <p:cNvGrpSpPr>
                <a:grpSpLocks noChangeAspect="1"/>
              </p:cNvGrpSpPr>
              <p:nvPr/>
            </p:nvGrpSpPr>
            <p:grpSpPr bwMode="auto">
              <a:xfrm>
                <a:off x="4277264" y="1263898"/>
                <a:ext cx="3903566" cy="5235818"/>
                <a:chOff x="3080548" y="717924"/>
                <a:chExt cx="4312353" cy="5781115"/>
              </a:xfrm>
              <a:grpFill/>
            </p:grpSpPr>
            <p:sp>
              <p:nvSpPr>
                <p:cNvPr id="124" name="Freeform 8">
                  <a:extLst>
                    <a:ext uri="{FF2B5EF4-FFF2-40B4-BE49-F238E27FC236}">
                      <a16:creationId xmlns:a16="http://schemas.microsoft.com/office/drawing/2014/main" id="{BDE6F78E-0604-446B-B8CE-33AC39657FD5}"/>
                    </a:ext>
                  </a:extLst>
                </p:cNvPr>
                <p:cNvSpPr>
                  <a:spLocks noChangeAspect="1"/>
                </p:cNvSpPr>
                <p:nvPr/>
              </p:nvSpPr>
              <p:spPr bwMode="auto">
                <a:xfrm>
                  <a:off x="4398731" y="3367124"/>
                  <a:ext cx="869275" cy="1144193"/>
                </a:xfrm>
                <a:custGeom>
                  <a:avLst/>
                  <a:gdLst>
                    <a:gd name="T0" fmla="*/ 445 w 549"/>
                    <a:gd name="T1" fmla="*/ 558 h 723"/>
                    <a:gd name="T2" fmla="*/ 374 w 549"/>
                    <a:gd name="T3" fmla="*/ 580 h 723"/>
                    <a:gd name="T4" fmla="*/ 366 w 549"/>
                    <a:gd name="T5" fmla="*/ 632 h 723"/>
                    <a:gd name="T6" fmla="*/ 366 w 549"/>
                    <a:gd name="T7" fmla="*/ 632 h 723"/>
                    <a:gd name="T8" fmla="*/ 368 w 549"/>
                    <a:gd name="T9" fmla="*/ 681 h 723"/>
                    <a:gd name="T10" fmla="*/ 349 w 549"/>
                    <a:gd name="T11" fmla="*/ 706 h 723"/>
                    <a:gd name="T12" fmla="*/ 336 w 549"/>
                    <a:gd name="T13" fmla="*/ 698 h 723"/>
                    <a:gd name="T14" fmla="*/ 328 w 549"/>
                    <a:gd name="T15" fmla="*/ 698 h 723"/>
                    <a:gd name="T16" fmla="*/ 319 w 549"/>
                    <a:gd name="T17" fmla="*/ 693 h 723"/>
                    <a:gd name="T18" fmla="*/ 313 w 549"/>
                    <a:gd name="T19" fmla="*/ 698 h 723"/>
                    <a:gd name="T20" fmla="*/ 291 w 549"/>
                    <a:gd name="T21" fmla="*/ 704 h 723"/>
                    <a:gd name="T22" fmla="*/ 279 w 549"/>
                    <a:gd name="T23" fmla="*/ 698 h 723"/>
                    <a:gd name="T24" fmla="*/ 266 w 549"/>
                    <a:gd name="T25" fmla="*/ 703 h 723"/>
                    <a:gd name="T26" fmla="*/ 260 w 549"/>
                    <a:gd name="T27" fmla="*/ 708 h 723"/>
                    <a:gd name="T28" fmla="*/ 212 w 549"/>
                    <a:gd name="T29" fmla="*/ 713 h 723"/>
                    <a:gd name="T30" fmla="*/ 200 w 549"/>
                    <a:gd name="T31" fmla="*/ 716 h 723"/>
                    <a:gd name="T32" fmla="*/ 194 w 549"/>
                    <a:gd name="T33" fmla="*/ 721 h 723"/>
                    <a:gd name="T34" fmla="*/ 184 w 549"/>
                    <a:gd name="T35" fmla="*/ 718 h 723"/>
                    <a:gd name="T36" fmla="*/ 170 w 549"/>
                    <a:gd name="T37" fmla="*/ 717 h 723"/>
                    <a:gd name="T38" fmla="*/ 148 w 549"/>
                    <a:gd name="T39" fmla="*/ 720 h 723"/>
                    <a:gd name="T40" fmla="*/ 137 w 549"/>
                    <a:gd name="T41" fmla="*/ 719 h 723"/>
                    <a:gd name="T42" fmla="*/ 129 w 549"/>
                    <a:gd name="T43" fmla="*/ 723 h 723"/>
                    <a:gd name="T44" fmla="*/ 113 w 549"/>
                    <a:gd name="T45" fmla="*/ 720 h 723"/>
                    <a:gd name="T46" fmla="*/ 89 w 549"/>
                    <a:gd name="T47" fmla="*/ 718 h 723"/>
                    <a:gd name="T48" fmla="*/ 87 w 549"/>
                    <a:gd name="T49" fmla="*/ 710 h 723"/>
                    <a:gd name="T50" fmla="*/ 81 w 549"/>
                    <a:gd name="T51" fmla="*/ 701 h 723"/>
                    <a:gd name="T52" fmla="*/ 69 w 549"/>
                    <a:gd name="T53" fmla="*/ 690 h 723"/>
                    <a:gd name="T54" fmla="*/ 73 w 549"/>
                    <a:gd name="T55" fmla="*/ 682 h 723"/>
                    <a:gd name="T56" fmla="*/ 75 w 549"/>
                    <a:gd name="T57" fmla="*/ 652 h 723"/>
                    <a:gd name="T58" fmla="*/ 74 w 549"/>
                    <a:gd name="T59" fmla="*/ 627 h 723"/>
                    <a:gd name="T60" fmla="*/ 71 w 549"/>
                    <a:gd name="T61" fmla="*/ 616 h 723"/>
                    <a:gd name="T62" fmla="*/ 65 w 549"/>
                    <a:gd name="T63" fmla="*/ 606 h 723"/>
                    <a:gd name="T64" fmla="*/ 61 w 549"/>
                    <a:gd name="T65" fmla="*/ 590 h 723"/>
                    <a:gd name="T66" fmla="*/ 63 w 549"/>
                    <a:gd name="T67" fmla="*/ 580 h 723"/>
                    <a:gd name="T68" fmla="*/ 65 w 549"/>
                    <a:gd name="T69" fmla="*/ 574 h 723"/>
                    <a:gd name="T70" fmla="*/ 65 w 549"/>
                    <a:gd name="T71" fmla="*/ 565 h 723"/>
                    <a:gd name="T72" fmla="*/ 63 w 549"/>
                    <a:gd name="T73" fmla="*/ 561 h 723"/>
                    <a:gd name="T74" fmla="*/ 38 w 549"/>
                    <a:gd name="T75" fmla="*/ 558 h 723"/>
                    <a:gd name="T76" fmla="*/ 35 w 549"/>
                    <a:gd name="T77" fmla="*/ 562 h 723"/>
                    <a:gd name="T78" fmla="*/ 10 w 549"/>
                    <a:gd name="T79" fmla="*/ 563 h 723"/>
                    <a:gd name="T80" fmla="*/ 0 w 549"/>
                    <a:gd name="T81" fmla="*/ 560 h 723"/>
                    <a:gd name="T82" fmla="*/ 1 w 549"/>
                    <a:gd name="T83" fmla="*/ 531 h 723"/>
                    <a:gd name="T84" fmla="*/ 3 w 549"/>
                    <a:gd name="T85" fmla="*/ 496 h 723"/>
                    <a:gd name="T86" fmla="*/ 24 w 549"/>
                    <a:gd name="T87" fmla="*/ 489 h 723"/>
                    <a:gd name="T88" fmla="*/ 45 w 549"/>
                    <a:gd name="T89" fmla="*/ 471 h 723"/>
                    <a:gd name="T90" fmla="*/ 69 w 549"/>
                    <a:gd name="T91" fmla="*/ 445 h 723"/>
                    <a:gd name="T92" fmla="*/ 80 w 549"/>
                    <a:gd name="T93" fmla="*/ 433 h 723"/>
                    <a:gd name="T94" fmla="*/ 112 w 549"/>
                    <a:gd name="T95" fmla="*/ 398 h 723"/>
                    <a:gd name="T96" fmla="*/ 121 w 549"/>
                    <a:gd name="T97" fmla="*/ 381 h 723"/>
                    <a:gd name="T98" fmla="*/ 126 w 549"/>
                    <a:gd name="T99" fmla="*/ 343 h 723"/>
                    <a:gd name="T100" fmla="*/ 130 w 549"/>
                    <a:gd name="T101" fmla="*/ 317 h 723"/>
                    <a:gd name="T102" fmla="*/ 206 w 549"/>
                    <a:gd name="T103" fmla="*/ 61 h 723"/>
                    <a:gd name="T104" fmla="*/ 243 w 549"/>
                    <a:gd name="T105" fmla="*/ 0 h 723"/>
                    <a:gd name="T106" fmla="*/ 502 w 549"/>
                    <a:gd name="T107" fmla="*/ 112 h 723"/>
                    <a:gd name="T108" fmla="*/ 508 w 549"/>
                    <a:gd name="T109" fmla="*/ 122 h 723"/>
                    <a:gd name="T110" fmla="*/ 515 w 549"/>
                    <a:gd name="T111" fmla="*/ 133 h 723"/>
                    <a:gd name="T112" fmla="*/ 530 w 549"/>
                    <a:gd name="T113" fmla="*/ 154 h 723"/>
                    <a:gd name="T114" fmla="*/ 549 w 549"/>
                    <a:gd name="T115" fmla="*/ 173 h 723"/>
                    <a:gd name="T116" fmla="*/ 509 w 549"/>
                    <a:gd name="T117" fmla="*/ 320 h 723"/>
                    <a:gd name="T118" fmla="*/ 445 w 549"/>
                    <a:gd name="T119" fmla="*/ 55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 h="723">
                      <a:moveTo>
                        <a:pt x="445" y="558"/>
                      </a:moveTo>
                      <a:lnTo>
                        <a:pt x="374" y="580"/>
                      </a:lnTo>
                      <a:lnTo>
                        <a:pt x="366" y="632"/>
                      </a:lnTo>
                      <a:lnTo>
                        <a:pt x="366" y="632"/>
                      </a:lnTo>
                      <a:lnTo>
                        <a:pt x="368" y="681"/>
                      </a:lnTo>
                      <a:lnTo>
                        <a:pt x="349" y="706"/>
                      </a:lnTo>
                      <a:lnTo>
                        <a:pt x="336" y="698"/>
                      </a:lnTo>
                      <a:lnTo>
                        <a:pt x="328" y="698"/>
                      </a:lnTo>
                      <a:lnTo>
                        <a:pt x="319" y="693"/>
                      </a:lnTo>
                      <a:lnTo>
                        <a:pt x="313" y="698"/>
                      </a:lnTo>
                      <a:lnTo>
                        <a:pt x="291" y="704"/>
                      </a:lnTo>
                      <a:lnTo>
                        <a:pt x="279" y="698"/>
                      </a:lnTo>
                      <a:lnTo>
                        <a:pt x="266" y="703"/>
                      </a:lnTo>
                      <a:lnTo>
                        <a:pt x="260" y="708"/>
                      </a:lnTo>
                      <a:lnTo>
                        <a:pt x="212" y="713"/>
                      </a:lnTo>
                      <a:lnTo>
                        <a:pt x="200" y="716"/>
                      </a:lnTo>
                      <a:lnTo>
                        <a:pt x="194" y="721"/>
                      </a:lnTo>
                      <a:lnTo>
                        <a:pt x="184" y="718"/>
                      </a:lnTo>
                      <a:lnTo>
                        <a:pt x="170" y="717"/>
                      </a:lnTo>
                      <a:lnTo>
                        <a:pt x="148" y="720"/>
                      </a:lnTo>
                      <a:lnTo>
                        <a:pt x="137" y="719"/>
                      </a:lnTo>
                      <a:lnTo>
                        <a:pt x="129" y="723"/>
                      </a:lnTo>
                      <a:lnTo>
                        <a:pt x="113" y="720"/>
                      </a:lnTo>
                      <a:lnTo>
                        <a:pt x="89" y="718"/>
                      </a:lnTo>
                      <a:lnTo>
                        <a:pt x="87" y="710"/>
                      </a:lnTo>
                      <a:lnTo>
                        <a:pt x="81" y="701"/>
                      </a:lnTo>
                      <a:lnTo>
                        <a:pt x="69" y="690"/>
                      </a:lnTo>
                      <a:lnTo>
                        <a:pt x="73" y="682"/>
                      </a:lnTo>
                      <a:lnTo>
                        <a:pt x="75" y="652"/>
                      </a:lnTo>
                      <a:lnTo>
                        <a:pt x="74" y="627"/>
                      </a:lnTo>
                      <a:lnTo>
                        <a:pt x="71" y="616"/>
                      </a:lnTo>
                      <a:lnTo>
                        <a:pt x="65" y="606"/>
                      </a:lnTo>
                      <a:lnTo>
                        <a:pt x="61" y="590"/>
                      </a:lnTo>
                      <a:lnTo>
                        <a:pt x="63" y="580"/>
                      </a:lnTo>
                      <a:lnTo>
                        <a:pt x="65" y="574"/>
                      </a:lnTo>
                      <a:lnTo>
                        <a:pt x="65" y="565"/>
                      </a:lnTo>
                      <a:lnTo>
                        <a:pt x="63" y="561"/>
                      </a:lnTo>
                      <a:lnTo>
                        <a:pt x="38" y="558"/>
                      </a:lnTo>
                      <a:lnTo>
                        <a:pt x="35" y="562"/>
                      </a:lnTo>
                      <a:lnTo>
                        <a:pt x="10" y="563"/>
                      </a:lnTo>
                      <a:lnTo>
                        <a:pt x="0" y="560"/>
                      </a:lnTo>
                      <a:lnTo>
                        <a:pt x="1" y="531"/>
                      </a:lnTo>
                      <a:lnTo>
                        <a:pt x="3" y="496"/>
                      </a:lnTo>
                      <a:lnTo>
                        <a:pt x="24" y="489"/>
                      </a:lnTo>
                      <a:lnTo>
                        <a:pt x="45" y="471"/>
                      </a:lnTo>
                      <a:lnTo>
                        <a:pt x="69" y="445"/>
                      </a:lnTo>
                      <a:lnTo>
                        <a:pt x="80" y="433"/>
                      </a:lnTo>
                      <a:lnTo>
                        <a:pt x="112" y="398"/>
                      </a:lnTo>
                      <a:lnTo>
                        <a:pt x="121" y="381"/>
                      </a:lnTo>
                      <a:lnTo>
                        <a:pt x="126" y="343"/>
                      </a:lnTo>
                      <a:lnTo>
                        <a:pt x="130" y="317"/>
                      </a:lnTo>
                      <a:lnTo>
                        <a:pt x="206" y="61"/>
                      </a:lnTo>
                      <a:lnTo>
                        <a:pt x="243" y="0"/>
                      </a:lnTo>
                      <a:lnTo>
                        <a:pt x="502" y="112"/>
                      </a:lnTo>
                      <a:lnTo>
                        <a:pt x="508" y="122"/>
                      </a:lnTo>
                      <a:lnTo>
                        <a:pt x="515" y="133"/>
                      </a:lnTo>
                      <a:lnTo>
                        <a:pt x="530" y="154"/>
                      </a:lnTo>
                      <a:lnTo>
                        <a:pt x="549" y="173"/>
                      </a:lnTo>
                      <a:lnTo>
                        <a:pt x="509" y="320"/>
                      </a:lnTo>
                      <a:lnTo>
                        <a:pt x="445" y="558"/>
                      </a:lnTo>
                      <a:close/>
                    </a:path>
                  </a:pathLst>
                </a:custGeom>
                <a:solidFill>
                  <a:srgbClr val="CC530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25" name="Freeform 10">
                  <a:extLst>
                    <a:ext uri="{FF2B5EF4-FFF2-40B4-BE49-F238E27FC236}">
                      <a16:creationId xmlns:a16="http://schemas.microsoft.com/office/drawing/2014/main" id="{73C4D3F3-E03D-488E-B62C-1D4EE93020C1}"/>
                    </a:ext>
                  </a:extLst>
                </p:cNvPr>
                <p:cNvSpPr>
                  <a:spLocks noChangeAspect="1"/>
                </p:cNvSpPr>
                <p:nvPr/>
              </p:nvSpPr>
              <p:spPr bwMode="auto">
                <a:xfrm>
                  <a:off x="4878369" y="3411551"/>
                  <a:ext cx="1218303" cy="1419802"/>
                </a:xfrm>
                <a:custGeom>
                  <a:avLst/>
                  <a:gdLst>
                    <a:gd name="T0" fmla="*/ 697 w 766"/>
                    <a:gd name="T1" fmla="*/ 455 h 895"/>
                    <a:gd name="T2" fmla="*/ 743 w 766"/>
                    <a:gd name="T3" fmla="*/ 512 h 895"/>
                    <a:gd name="T4" fmla="*/ 745 w 766"/>
                    <a:gd name="T5" fmla="*/ 548 h 895"/>
                    <a:gd name="T6" fmla="*/ 745 w 766"/>
                    <a:gd name="T7" fmla="*/ 567 h 895"/>
                    <a:gd name="T8" fmla="*/ 765 w 766"/>
                    <a:gd name="T9" fmla="*/ 604 h 895"/>
                    <a:gd name="T10" fmla="*/ 763 w 766"/>
                    <a:gd name="T11" fmla="*/ 685 h 895"/>
                    <a:gd name="T12" fmla="*/ 757 w 766"/>
                    <a:gd name="T13" fmla="*/ 698 h 895"/>
                    <a:gd name="T14" fmla="*/ 681 w 766"/>
                    <a:gd name="T15" fmla="*/ 708 h 895"/>
                    <a:gd name="T16" fmla="*/ 633 w 766"/>
                    <a:gd name="T17" fmla="*/ 691 h 895"/>
                    <a:gd name="T18" fmla="*/ 593 w 766"/>
                    <a:gd name="T19" fmla="*/ 712 h 895"/>
                    <a:gd name="T20" fmla="*/ 507 w 766"/>
                    <a:gd name="T21" fmla="*/ 763 h 895"/>
                    <a:gd name="T22" fmla="*/ 500 w 766"/>
                    <a:gd name="T23" fmla="*/ 769 h 895"/>
                    <a:gd name="T24" fmla="*/ 456 w 766"/>
                    <a:gd name="T25" fmla="*/ 768 h 895"/>
                    <a:gd name="T26" fmla="*/ 340 w 766"/>
                    <a:gd name="T27" fmla="*/ 767 h 895"/>
                    <a:gd name="T28" fmla="*/ 255 w 766"/>
                    <a:gd name="T29" fmla="*/ 814 h 895"/>
                    <a:gd name="T30" fmla="*/ 238 w 766"/>
                    <a:gd name="T31" fmla="*/ 821 h 895"/>
                    <a:gd name="T32" fmla="*/ 160 w 766"/>
                    <a:gd name="T33" fmla="*/ 860 h 895"/>
                    <a:gd name="T34" fmla="*/ 146 w 766"/>
                    <a:gd name="T35" fmla="*/ 869 h 895"/>
                    <a:gd name="T36" fmla="*/ 144 w 766"/>
                    <a:gd name="T37" fmla="*/ 895 h 895"/>
                    <a:gd name="T38" fmla="*/ 122 w 766"/>
                    <a:gd name="T39" fmla="*/ 887 h 895"/>
                    <a:gd name="T40" fmla="*/ 102 w 766"/>
                    <a:gd name="T41" fmla="*/ 882 h 895"/>
                    <a:gd name="T42" fmla="*/ 97 w 766"/>
                    <a:gd name="T43" fmla="*/ 862 h 895"/>
                    <a:gd name="T44" fmla="*/ 79 w 766"/>
                    <a:gd name="T45" fmla="*/ 845 h 895"/>
                    <a:gd name="T46" fmla="*/ 75 w 766"/>
                    <a:gd name="T47" fmla="*/ 813 h 895"/>
                    <a:gd name="T48" fmla="*/ 55 w 766"/>
                    <a:gd name="T49" fmla="*/ 798 h 895"/>
                    <a:gd name="T50" fmla="*/ 41 w 766"/>
                    <a:gd name="T51" fmla="*/ 779 h 895"/>
                    <a:gd name="T52" fmla="*/ 30 w 766"/>
                    <a:gd name="T53" fmla="*/ 747 h 895"/>
                    <a:gd name="T54" fmla="*/ 13 w 766"/>
                    <a:gd name="T55" fmla="*/ 736 h 895"/>
                    <a:gd name="T56" fmla="*/ 0 w 766"/>
                    <a:gd name="T57" fmla="*/ 725 h 895"/>
                    <a:gd name="T58" fmla="*/ 27 w 766"/>
                    <a:gd name="T59" fmla="*/ 697 h 895"/>
                    <a:gd name="T60" fmla="*/ 45 w 766"/>
                    <a:gd name="T61" fmla="*/ 676 h 895"/>
                    <a:gd name="T62" fmla="*/ 62 w 766"/>
                    <a:gd name="T63" fmla="*/ 602 h 895"/>
                    <a:gd name="T64" fmla="*/ 70 w 766"/>
                    <a:gd name="T65" fmla="*/ 550 h 895"/>
                    <a:gd name="T66" fmla="*/ 205 w 766"/>
                    <a:gd name="T67" fmla="*/ 290 h 895"/>
                    <a:gd name="T68" fmla="*/ 266 w 766"/>
                    <a:gd name="T69" fmla="*/ 156 h 895"/>
                    <a:gd name="T70" fmla="*/ 311 w 766"/>
                    <a:gd name="T71" fmla="*/ 176 h 895"/>
                    <a:gd name="T72" fmla="*/ 380 w 766"/>
                    <a:gd name="T73" fmla="*/ 179 h 895"/>
                    <a:gd name="T74" fmla="*/ 442 w 766"/>
                    <a:gd name="T75" fmla="*/ 156 h 895"/>
                    <a:gd name="T76" fmla="*/ 479 w 766"/>
                    <a:gd name="T77" fmla="*/ 127 h 895"/>
                    <a:gd name="T78" fmla="*/ 493 w 766"/>
                    <a:gd name="T79" fmla="*/ 108 h 895"/>
                    <a:gd name="T80" fmla="*/ 515 w 766"/>
                    <a:gd name="T81" fmla="*/ 63 h 895"/>
                    <a:gd name="T82" fmla="*/ 521 w 766"/>
                    <a:gd name="T83" fmla="*/ 23 h 895"/>
                    <a:gd name="T84" fmla="*/ 527 w 766"/>
                    <a:gd name="T85" fmla="*/ 2 h 895"/>
                    <a:gd name="T86" fmla="*/ 548 w 766"/>
                    <a:gd name="T87" fmla="*/ 7 h 895"/>
                    <a:gd name="T88" fmla="*/ 567 w 766"/>
                    <a:gd name="T89" fmla="*/ 43 h 895"/>
                    <a:gd name="T90" fmla="*/ 599 w 766"/>
                    <a:gd name="T91" fmla="*/ 64 h 895"/>
                    <a:gd name="T92" fmla="*/ 626 w 766"/>
                    <a:gd name="T93" fmla="*/ 67 h 895"/>
                    <a:gd name="T94" fmla="*/ 692 w 766"/>
                    <a:gd name="T95" fmla="*/ 83 h 895"/>
                    <a:gd name="T96" fmla="*/ 693 w 766"/>
                    <a:gd name="T97" fmla="*/ 10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6" h="895">
                      <a:moveTo>
                        <a:pt x="693" y="101"/>
                      </a:moveTo>
                      <a:lnTo>
                        <a:pt x="697" y="455"/>
                      </a:lnTo>
                      <a:lnTo>
                        <a:pt x="695" y="484"/>
                      </a:lnTo>
                      <a:lnTo>
                        <a:pt x="743" y="512"/>
                      </a:lnTo>
                      <a:lnTo>
                        <a:pt x="749" y="529"/>
                      </a:lnTo>
                      <a:lnTo>
                        <a:pt x="745" y="548"/>
                      </a:lnTo>
                      <a:lnTo>
                        <a:pt x="743" y="561"/>
                      </a:lnTo>
                      <a:lnTo>
                        <a:pt x="745" y="567"/>
                      </a:lnTo>
                      <a:lnTo>
                        <a:pt x="753" y="579"/>
                      </a:lnTo>
                      <a:lnTo>
                        <a:pt x="765" y="604"/>
                      </a:lnTo>
                      <a:lnTo>
                        <a:pt x="766" y="624"/>
                      </a:lnTo>
                      <a:lnTo>
                        <a:pt x="763" y="685"/>
                      </a:lnTo>
                      <a:lnTo>
                        <a:pt x="763" y="694"/>
                      </a:lnTo>
                      <a:lnTo>
                        <a:pt x="757" y="698"/>
                      </a:lnTo>
                      <a:lnTo>
                        <a:pt x="693" y="713"/>
                      </a:lnTo>
                      <a:lnTo>
                        <a:pt x="681" y="708"/>
                      </a:lnTo>
                      <a:lnTo>
                        <a:pt x="663" y="701"/>
                      </a:lnTo>
                      <a:lnTo>
                        <a:pt x="633" y="691"/>
                      </a:lnTo>
                      <a:lnTo>
                        <a:pt x="612" y="702"/>
                      </a:lnTo>
                      <a:lnTo>
                        <a:pt x="593" y="712"/>
                      </a:lnTo>
                      <a:lnTo>
                        <a:pt x="539" y="744"/>
                      </a:lnTo>
                      <a:lnTo>
                        <a:pt x="507" y="763"/>
                      </a:lnTo>
                      <a:lnTo>
                        <a:pt x="503" y="763"/>
                      </a:lnTo>
                      <a:lnTo>
                        <a:pt x="500" y="769"/>
                      </a:lnTo>
                      <a:lnTo>
                        <a:pt x="481" y="767"/>
                      </a:lnTo>
                      <a:lnTo>
                        <a:pt x="456" y="768"/>
                      </a:lnTo>
                      <a:lnTo>
                        <a:pt x="346" y="767"/>
                      </a:lnTo>
                      <a:lnTo>
                        <a:pt x="340" y="767"/>
                      </a:lnTo>
                      <a:lnTo>
                        <a:pt x="308" y="784"/>
                      </a:lnTo>
                      <a:lnTo>
                        <a:pt x="255" y="814"/>
                      </a:lnTo>
                      <a:lnTo>
                        <a:pt x="248" y="821"/>
                      </a:lnTo>
                      <a:lnTo>
                        <a:pt x="238" y="821"/>
                      </a:lnTo>
                      <a:lnTo>
                        <a:pt x="207" y="823"/>
                      </a:lnTo>
                      <a:lnTo>
                        <a:pt x="160" y="860"/>
                      </a:lnTo>
                      <a:lnTo>
                        <a:pt x="159" y="865"/>
                      </a:lnTo>
                      <a:lnTo>
                        <a:pt x="146" y="869"/>
                      </a:lnTo>
                      <a:lnTo>
                        <a:pt x="137" y="878"/>
                      </a:lnTo>
                      <a:lnTo>
                        <a:pt x="144" y="895"/>
                      </a:lnTo>
                      <a:lnTo>
                        <a:pt x="133" y="893"/>
                      </a:lnTo>
                      <a:lnTo>
                        <a:pt x="122" y="887"/>
                      </a:lnTo>
                      <a:lnTo>
                        <a:pt x="110" y="888"/>
                      </a:lnTo>
                      <a:lnTo>
                        <a:pt x="102" y="882"/>
                      </a:lnTo>
                      <a:lnTo>
                        <a:pt x="101" y="871"/>
                      </a:lnTo>
                      <a:lnTo>
                        <a:pt x="97" y="862"/>
                      </a:lnTo>
                      <a:lnTo>
                        <a:pt x="86" y="855"/>
                      </a:lnTo>
                      <a:lnTo>
                        <a:pt x="79" y="845"/>
                      </a:lnTo>
                      <a:lnTo>
                        <a:pt x="76" y="832"/>
                      </a:lnTo>
                      <a:lnTo>
                        <a:pt x="75" y="813"/>
                      </a:lnTo>
                      <a:lnTo>
                        <a:pt x="66" y="810"/>
                      </a:lnTo>
                      <a:lnTo>
                        <a:pt x="55" y="798"/>
                      </a:lnTo>
                      <a:lnTo>
                        <a:pt x="43" y="786"/>
                      </a:lnTo>
                      <a:lnTo>
                        <a:pt x="41" y="779"/>
                      </a:lnTo>
                      <a:lnTo>
                        <a:pt x="35" y="758"/>
                      </a:lnTo>
                      <a:lnTo>
                        <a:pt x="30" y="747"/>
                      </a:lnTo>
                      <a:lnTo>
                        <a:pt x="21" y="740"/>
                      </a:lnTo>
                      <a:lnTo>
                        <a:pt x="13" y="736"/>
                      </a:lnTo>
                      <a:lnTo>
                        <a:pt x="4" y="730"/>
                      </a:lnTo>
                      <a:lnTo>
                        <a:pt x="0" y="725"/>
                      </a:lnTo>
                      <a:lnTo>
                        <a:pt x="9" y="712"/>
                      </a:lnTo>
                      <a:lnTo>
                        <a:pt x="27" y="697"/>
                      </a:lnTo>
                      <a:lnTo>
                        <a:pt x="39" y="688"/>
                      </a:lnTo>
                      <a:lnTo>
                        <a:pt x="45" y="676"/>
                      </a:lnTo>
                      <a:lnTo>
                        <a:pt x="64" y="651"/>
                      </a:lnTo>
                      <a:lnTo>
                        <a:pt x="62" y="602"/>
                      </a:lnTo>
                      <a:lnTo>
                        <a:pt x="62" y="602"/>
                      </a:lnTo>
                      <a:lnTo>
                        <a:pt x="70" y="550"/>
                      </a:lnTo>
                      <a:lnTo>
                        <a:pt x="141" y="528"/>
                      </a:lnTo>
                      <a:lnTo>
                        <a:pt x="205" y="290"/>
                      </a:lnTo>
                      <a:lnTo>
                        <a:pt x="245" y="143"/>
                      </a:lnTo>
                      <a:lnTo>
                        <a:pt x="266" y="156"/>
                      </a:lnTo>
                      <a:lnTo>
                        <a:pt x="287" y="168"/>
                      </a:lnTo>
                      <a:lnTo>
                        <a:pt x="311" y="176"/>
                      </a:lnTo>
                      <a:lnTo>
                        <a:pt x="345" y="180"/>
                      </a:lnTo>
                      <a:lnTo>
                        <a:pt x="380" y="179"/>
                      </a:lnTo>
                      <a:lnTo>
                        <a:pt x="414" y="170"/>
                      </a:lnTo>
                      <a:lnTo>
                        <a:pt x="442" y="156"/>
                      </a:lnTo>
                      <a:lnTo>
                        <a:pt x="464" y="140"/>
                      </a:lnTo>
                      <a:lnTo>
                        <a:pt x="479" y="127"/>
                      </a:lnTo>
                      <a:lnTo>
                        <a:pt x="479" y="127"/>
                      </a:lnTo>
                      <a:lnTo>
                        <a:pt x="493" y="108"/>
                      </a:lnTo>
                      <a:lnTo>
                        <a:pt x="508" y="84"/>
                      </a:lnTo>
                      <a:lnTo>
                        <a:pt x="515" y="63"/>
                      </a:lnTo>
                      <a:lnTo>
                        <a:pt x="519" y="44"/>
                      </a:lnTo>
                      <a:lnTo>
                        <a:pt x="521" y="23"/>
                      </a:lnTo>
                      <a:lnTo>
                        <a:pt x="520" y="3"/>
                      </a:lnTo>
                      <a:lnTo>
                        <a:pt x="527" y="2"/>
                      </a:lnTo>
                      <a:lnTo>
                        <a:pt x="538" y="0"/>
                      </a:lnTo>
                      <a:lnTo>
                        <a:pt x="548" y="7"/>
                      </a:lnTo>
                      <a:lnTo>
                        <a:pt x="556" y="23"/>
                      </a:lnTo>
                      <a:lnTo>
                        <a:pt x="567" y="43"/>
                      </a:lnTo>
                      <a:lnTo>
                        <a:pt x="584" y="60"/>
                      </a:lnTo>
                      <a:lnTo>
                        <a:pt x="599" y="64"/>
                      </a:lnTo>
                      <a:lnTo>
                        <a:pt x="617" y="66"/>
                      </a:lnTo>
                      <a:lnTo>
                        <a:pt x="626" y="67"/>
                      </a:lnTo>
                      <a:lnTo>
                        <a:pt x="653" y="76"/>
                      </a:lnTo>
                      <a:lnTo>
                        <a:pt x="692" y="83"/>
                      </a:lnTo>
                      <a:lnTo>
                        <a:pt x="693" y="95"/>
                      </a:lnTo>
                      <a:lnTo>
                        <a:pt x="693" y="101"/>
                      </a:lnTo>
                      <a:close/>
                    </a:path>
                  </a:pathLst>
                </a:custGeom>
                <a:solidFill>
                  <a:srgbClr val="FF6F0D"/>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27" name="Freeform 12">
                  <a:extLst>
                    <a:ext uri="{FF2B5EF4-FFF2-40B4-BE49-F238E27FC236}">
                      <a16:creationId xmlns:a16="http://schemas.microsoft.com/office/drawing/2014/main" id="{A5138D13-0B44-4708-A71B-C586A3FC39AD}"/>
                    </a:ext>
                  </a:extLst>
                </p:cNvPr>
                <p:cNvSpPr>
                  <a:spLocks noChangeAspect="1"/>
                </p:cNvSpPr>
                <p:nvPr/>
              </p:nvSpPr>
              <p:spPr bwMode="auto">
                <a:xfrm>
                  <a:off x="4343851" y="1312586"/>
                  <a:ext cx="1984406" cy="2383041"/>
                </a:xfrm>
                <a:custGeom>
                  <a:avLst/>
                  <a:gdLst>
                    <a:gd name="T0" fmla="*/ 549 w 1247"/>
                    <a:gd name="T1" fmla="*/ 1425 h 1502"/>
                    <a:gd name="T2" fmla="*/ 277 w 1247"/>
                    <a:gd name="T3" fmla="*/ 1292 h 1502"/>
                    <a:gd name="T4" fmla="*/ 12 w 1247"/>
                    <a:gd name="T5" fmla="*/ 1145 h 1502"/>
                    <a:gd name="T6" fmla="*/ 13 w 1247"/>
                    <a:gd name="T7" fmla="*/ 1132 h 1502"/>
                    <a:gd name="T8" fmla="*/ 13 w 1247"/>
                    <a:gd name="T9" fmla="*/ 1125 h 1502"/>
                    <a:gd name="T10" fmla="*/ 14 w 1247"/>
                    <a:gd name="T11" fmla="*/ 1107 h 1502"/>
                    <a:gd name="T12" fmla="*/ 178 w 1247"/>
                    <a:gd name="T13" fmla="*/ 822 h 1502"/>
                    <a:gd name="T14" fmla="*/ 435 w 1247"/>
                    <a:gd name="T15" fmla="*/ 374 h 1502"/>
                    <a:gd name="T16" fmla="*/ 456 w 1247"/>
                    <a:gd name="T17" fmla="*/ 320 h 1502"/>
                    <a:gd name="T18" fmla="*/ 480 w 1247"/>
                    <a:gd name="T19" fmla="*/ 347 h 1502"/>
                    <a:gd name="T20" fmla="*/ 465 w 1247"/>
                    <a:gd name="T21" fmla="*/ 363 h 1502"/>
                    <a:gd name="T22" fmla="*/ 478 w 1247"/>
                    <a:gd name="T23" fmla="*/ 403 h 1502"/>
                    <a:gd name="T24" fmla="*/ 510 w 1247"/>
                    <a:gd name="T25" fmla="*/ 430 h 1502"/>
                    <a:gd name="T26" fmla="*/ 532 w 1247"/>
                    <a:gd name="T27" fmla="*/ 462 h 1502"/>
                    <a:gd name="T28" fmla="*/ 555 w 1247"/>
                    <a:gd name="T29" fmla="*/ 469 h 1502"/>
                    <a:gd name="T30" fmla="*/ 567 w 1247"/>
                    <a:gd name="T31" fmla="*/ 435 h 1502"/>
                    <a:gd name="T32" fmla="*/ 553 w 1247"/>
                    <a:gd name="T33" fmla="*/ 392 h 1502"/>
                    <a:gd name="T34" fmla="*/ 557 w 1247"/>
                    <a:gd name="T35" fmla="*/ 353 h 1502"/>
                    <a:gd name="T36" fmla="*/ 531 w 1247"/>
                    <a:gd name="T37" fmla="*/ 312 h 1502"/>
                    <a:gd name="T38" fmla="*/ 538 w 1247"/>
                    <a:gd name="T39" fmla="*/ 270 h 1502"/>
                    <a:gd name="T40" fmla="*/ 568 w 1247"/>
                    <a:gd name="T41" fmla="*/ 247 h 1502"/>
                    <a:gd name="T42" fmla="*/ 582 w 1247"/>
                    <a:gd name="T43" fmla="*/ 223 h 1502"/>
                    <a:gd name="T44" fmla="*/ 598 w 1247"/>
                    <a:gd name="T45" fmla="*/ 211 h 1502"/>
                    <a:gd name="T46" fmla="*/ 645 w 1247"/>
                    <a:gd name="T47" fmla="*/ 200 h 1502"/>
                    <a:gd name="T48" fmla="*/ 675 w 1247"/>
                    <a:gd name="T49" fmla="*/ 189 h 1502"/>
                    <a:gd name="T50" fmla="*/ 701 w 1247"/>
                    <a:gd name="T51" fmla="*/ 174 h 1502"/>
                    <a:gd name="T52" fmla="*/ 735 w 1247"/>
                    <a:gd name="T53" fmla="*/ 141 h 1502"/>
                    <a:gd name="T54" fmla="*/ 744 w 1247"/>
                    <a:gd name="T55" fmla="*/ 89 h 1502"/>
                    <a:gd name="T56" fmla="*/ 747 w 1247"/>
                    <a:gd name="T57" fmla="*/ 65 h 1502"/>
                    <a:gd name="T58" fmla="*/ 751 w 1247"/>
                    <a:gd name="T59" fmla="*/ 60 h 1502"/>
                    <a:gd name="T60" fmla="*/ 771 w 1247"/>
                    <a:gd name="T61" fmla="*/ 36 h 1502"/>
                    <a:gd name="T62" fmla="*/ 786 w 1247"/>
                    <a:gd name="T63" fmla="*/ 9 h 1502"/>
                    <a:gd name="T64" fmla="*/ 812 w 1247"/>
                    <a:gd name="T65" fmla="*/ 0 h 1502"/>
                    <a:gd name="T66" fmla="*/ 1021 w 1247"/>
                    <a:gd name="T67" fmla="*/ 102 h 1502"/>
                    <a:gd name="T68" fmla="*/ 1116 w 1247"/>
                    <a:gd name="T69" fmla="*/ 149 h 1502"/>
                    <a:gd name="T70" fmla="*/ 1145 w 1247"/>
                    <a:gd name="T71" fmla="*/ 164 h 1502"/>
                    <a:gd name="T72" fmla="*/ 1198 w 1247"/>
                    <a:gd name="T73" fmla="*/ 191 h 1502"/>
                    <a:gd name="T74" fmla="*/ 1227 w 1247"/>
                    <a:gd name="T75" fmla="*/ 205 h 1502"/>
                    <a:gd name="T76" fmla="*/ 1247 w 1247"/>
                    <a:gd name="T77" fmla="*/ 215 h 1502"/>
                    <a:gd name="T78" fmla="*/ 1042 w 1247"/>
                    <a:gd name="T79" fmla="*/ 634 h 1502"/>
                    <a:gd name="T80" fmla="*/ 1107 w 1247"/>
                    <a:gd name="T81" fmla="*/ 1188 h 1502"/>
                    <a:gd name="T82" fmla="*/ 1180 w 1247"/>
                    <a:gd name="T83" fmla="*/ 1419 h 1502"/>
                    <a:gd name="T84" fmla="*/ 1168 w 1247"/>
                    <a:gd name="T85" fmla="*/ 1428 h 1502"/>
                    <a:gd name="T86" fmla="*/ 1132 w 1247"/>
                    <a:gd name="T87" fmla="*/ 1424 h 1502"/>
                    <a:gd name="T88" fmla="*/ 1077 w 1247"/>
                    <a:gd name="T89" fmla="*/ 1430 h 1502"/>
                    <a:gd name="T90" fmla="*/ 1030 w 1247"/>
                    <a:gd name="T91" fmla="*/ 1405 h 1502"/>
                    <a:gd name="T92" fmla="*/ 955 w 1247"/>
                    <a:gd name="T93" fmla="*/ 1388 h 1502"/>
                    <a:gd name="T94" fmla="*/ 905 w 1247"/>
                    <a:gd name="T95" fmla="*/ 1365 h 1502"/>
                    <a:gd name="T96" fmla="*/ 876 w 1247"/>
                    <a:gd name="T97" fmla="*/ 1322 h 1502"/>
                    <a:gd name="T98" fmla="*/ 859 w 1247"/>
                    <a:gd name="T99" fmla="*/ 1345 h 1502"/>
                    <a:gd name="T100" fmla="*/ 846 w 1247"/>
                    <a:gd name="T101" fmla="*/ 1406 h 1502"/>
                    <a:gd name="T102" fmla="*/ 817 w 1247"/>
                    <a:gd name="T103" fmla="*/ 1449 h 1502"/>
                    <a:gd name="T104" fmla="*/ 752 w 1247"/>
                    <a:gd name="T105" fmla="*/ 1492 h 1502"/>
                    <a:gd name="T106" fmla="*/ 649 w 1247"/>
                    <a:gd name="T107" fmla="*/ 1498 h 1502"/>
                    <a:gd name="T108" fmla="*/ 583 w 1247"/>
                    <a:gd name="T109" fmla="*/ 146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7" h="1502">
                      <a:moveTo>
                        <a:pt x="583" y="1465"/>
                      </a:moveTo>
                      <a:lnTo>
                        <a:pt x="564" y="1446"/>
                      </a:lnTo>
                      <a:lnTo>
                        <a:pt x="549" y="1425"/>
                      </a:lnTo>
                      <a:lnTo>
                        <a:pt x="542" y="1414"/>
                      </a:lnTo>
                      <a:lnTo>
                        <a:pt x="536" y="1404"/>
                      </a:lnTo>
                      <a:lnTo>
                        <a:pt x="277" y="1292"/>
                      </a:lnTo>
                      <a:lnTo>
                        <a:pt x="0" y="1158"/>
                      </a:lnTo>
                      <a:lnTo>
                        <a:pt x="5" y="1153"/>
                      </a:lnTo>
                      <a:lnTo>
                        <a:pt x="12" y="1145"/>
                      </a:lnTo>
                      <a:lnTo>
                        <a:pt x="13" y="1135"/>
                      </a:lnTo>
                      <a:lnTo>
                        <a:pt x="13" y="1134"/>
                      </a:lnTo>
                      <a:lnTo>
                        <a:pt x="13" y="1132"/>
                      </a:lnTo>
                      <a:lnTo>
                        <a:pt x="13" y="1130"/>
                      </a:lnTo>
                      <a:lnTo>
                        <a:pt x="13" y="1128"/>
                      </a:lnTo>
                      <a:lnTo>
                        <a:pt x="13" y="1125"/>
                      </a:lnTo>
                      <a:lnTo>
                        <a:pt x="13" y="1120"/>
                      </a:lnTo>
                      <a:lnTo>
                        <a:pt x="14" y="1113"/>
                      </a:lnTo>
                      <a:lnTo>
                        <a:pt x="14" y="1107"/>
                      </a:lnTo>
                      <a:lnTo>
                        <a:pt x="14" y="1107"/>
                      </a:lnTo>
                      <a:lnTo>
                        <a:pt x="14" y="1106"/>
                      </a:lnTo>
                      <a:lnTo>
                        <a:pt x="178" y="822"/>
                      </a:lnTo>
                      <a:lnTo>
                        <a:pt x="402" y="437"/>
                      </a:lnTo>
                      <a:lnTo>
                        <a:pt x="425" y="392"/>
                      </a:lnTo>
                      <a:lnTo>
                        <a:pt x="435" y="374"/>
                      </a:lnTo>
                      <a:lnTo>
                        <a:pt x="439" y="339"/>
                      </a:lnTo>
                      <a:lnTo>
                        <a:pt x="447" y="324"/>
                      </a:lnTo>
                      <a:lnTo>
                        <a:pt x="456" y="320"/>
                      </a:lnTo>
                      <a:lnTo>
                        <a:pt x="466" y="325"/>
                      </a:lnTo>
                      <a:lnTo>
                        <a:pt x="480" y="335"/>
                      </a:lnTo>
                      <a:lnTo>
                        <a:pt x="480" y="347"/>
                      </a:lnTo>
                      <a:lnTo>
                        <a:pt x="476" y="353"/>
                      </a:lnTo>
                      <a:lnTo>
                        <a:pt x="465" y="363"/>
                      </a:lnTo>
                      <a:lnTo>
                        <a:pt x="465" y="363"/>
                      </a:lnTo>
                      <a:lnTo>
                        <a:pt x="464" y="376"/>
                      </a:lnTo>
                      <a:lnTo>
                        <a:pt x="469" y="393"/>
                      </a:lnTo>
                      <a:lnTo>
                        <a:pt x="478" y="403"/>
                      </a:lnTo>
                      <a:lnTo>
                        <a:pt x="488" y="406"/>
                      </a:lnTo>
                      <a:lnTo>
                        <a:pt x="494" y="420"/>
                      </a:lnTo>
                      <a:lnTo>
                        <a:pt x="510" y="430"/>
                      </a:lnTo>
                      <a:lnTo>
                        <a:pt x="516" y="448"/>
                      </a:lnTo>
                      <a:lnTo>
                        <a:pt x="524" y="456"/>
                      </a:lnTo>
                      <a:lnTo>
                        <a:pt x="532" y="462"/>
                      </a:lnTo>
                      <a:lnTo>
                        <a:pt x="542" y="476"/>
                      </a:lnTo>
                      <a:lnTo>
                        <a:pt x="555" y="469"/>
                      </a:lnTo>
                      <a:lnTo>
                        <a:pt x="555" y="469"/>
                      </a:lnTo>
                      <a:lnTo>
                        <a:pt x="562" y="459"/>
                      </a:lnTo>
                      <a:lnTo>
                        <a:pt x="567" y="448"/>
                      </a:lnTo>
                      <a:lnTo>
                        <a:pt x="567" y="435"/>
                      </a:lnTo>
                      <a:lnTo>
                        <a:pt x="562" y="421"/>
                      </a:lnTo>
                      <a:lnTo>
                        <a:pt x="560" y="404"/>
                      </a:lnTo>
                      <a:lnTo>
                        <a:pt x="553" y="392"/>
                      </a:lnTo>
                      <a:lnTo>
                        <a:pt x="556" y="375"/>
                      </a:lnTo>
                      <a:lnTo>
                        <a:pt x="561" y="367"/>
                      </a:lnTo>
                      <a:lnTo>
                        <a:pt x="557" y="353"/>
                      </a:lnTo>
                      <a:lnTo>
                        <a:pt x="548" y="329"/>
                      </a:lnTo>
                      <a:lnTo>
                        <a:pt x="539" y="322"/>
                      </a:lnTo>
                      <a:lnTo>
                        <a:pt x="531" y="312"/>
                      </a:lnTo>
                      <a:lnTo>
                        <a:pt x="526" y="292"/>
                      </a:lnTo>
                      <a:lnTo>
                        <a:pt x="528" y="283"/>
                      </a:lnTo>
                      <a:lnTo>
                        <a:pt x="538" y="270"/>
                      </a:lnTo>
                      <a:lnTo>
                        <a:pt x="548" y="263"/>
                      </a:lnTo>
                      <a:lnTo>
                        <a:pt x="563" y="254"/>
                      </a:lnTo>
                      <a:lnTo>
                        <a:pt x="568" y="247"/>
                      </a:lnTo>
                      <a:lnTo>
                        <a:pt x="573" y="238"/>
                      </a:lnTo>
                      <a:lnTo>
                        <a:pt x="578" y="228"/>
                      </a:lnTo>
                      <a:lnTo>
                        <a:pt x="582" y="223"/>
                      </a:lnTo>
                      <a:lnTo>
                        <a:pt x="585" y="219"/>
                      </a:lnTo>
                      <a:lnTo>
                        <a:pt x="597" y="211"/>
                      </a:lnTo>
                      <a:lnTo>
                        <a:pt x="598" y="211"/>
                      </a:lnTo>
                      <a:lnTo>
                        <a:pt x="611" y="205"/>
                      </a:lnTo>
                      <a:lnTo>
                        <a:pt x="629" y="201"/>
                      </a:lnTo>
                      <a:lnTo>
                        <a:pt x="645" y="200"/>
                      </a:lnTo>
                      <a:lnTo>
                        <a:pt x="656" y="200"/>
                      </a:lnTo>
                      <a:lnTo>
                        <a:pt x="664" y="194"/>
                      </a:lnTo>
                      <a:lnTo>
                        <a:pt x="675" y="189"/>
                      </a:lnTo>
                      <a:lnTo>
                        <a:pt x="685" y="187"/>
                      </a:lnTo>
                      <a:lnTo>
                        <a:pt x="701" y="174"/>
                      </a:lnTo>
                      <a:lnTo>
                        <a:pt x="701" y="174"/>
                      </a:lnTo>
                      <a:lnTo>
                        <a:pt x="711" y="158"/>
                      </a:lnTo>
                      <a:lnTo>
                        <a:pt x="724" y="149"/>
                      </a:lnTo>
                      <a:lnTo>
                        <a:pt x="735" y="141"/>
                      </a:lnTo>
                      <a:lnTo>
                        <a:pt x="740" y="137"/>
                      </a:lnTo>
                      <a:lnTo>
                        <a:pt x="743" y="124"/>
                      </a:lnTo>
                      <a:lnTo>
                        <a:pt x="744" y="89"/>
                      </a:lnTo>
                      <a:lnTo>
                        <a:pt x="745" y="85"/>
                      </a:lnTo>
                      <a:lnTo>
                        <a:pt x="749" y="75"/>
                      </a:lnTo>
                      <a:lnTo>
                        <a:pt x="747" y="65"/>
                      </a:lnTo>
                      <a:lnTo>
                        <a:pt x="751" y="61"/>
                      </a:lnTo>
                      <a:lnTo>
                        <a:pt x="751" y="60"/>
                      </a:lnTo>
                      <a:lnTo>
                        <a:pt x="751" y="60"/>
                      </a:lnTo>
                      <a:lnTo>
                        <a:pt x="766" y="36"/>
                      </a:lnTo>
                      <a:lnTo>
                        <a:pt x="771" y="36"/>
                      </a:lnTo>
                      <a:lnTo>
                        <a:pt x="771" y="36"/>
                      </a:lnTo>
                      <a:lnTo>
                        <a:pt x="778" y="26"/>
                      </a:lnTo>
                      <a:lnTo>
                        <a:pt x="778" y="14"/>
                      </a:lnTo>
                      <a:lnTo>
                        <a:pt x="786" y="9"/>
                      </a:lnTo>
                      <a:lnTo>
                        <a:pt x="790" y="5"/>
                      </a:lnTo>
                      <a:lnTo>
                        <a:pt x="790" y="5"/>
                      </a:lnTo>
                      <a:lnTo>
                        <a:pt x="812" y="0"/>
                      </a:lnTo>
                      <a:lnTo>
                        <a:pt x="812" y="0"/>
                      </a:lnTo>
                      <a:lnTo>
                        <a:pt x="838" y="13"/>
                      </a:lnTo>
                      <a:lnTo>
                        <a:pt x="1021" y="102"/>
                      </a:lnTo>
                      <a:lnTo>
                        <a:pt x="1077" y="130"/>
                      </a:lnTo>
                      <a:lnTo>
                        <a:pt x="1099" y="141"/>
                      </a:lnTo>
                      <a:lnTo>
                        <a:pt x="1116" y="149"/>
                      </a:lnTo>
                      <a:lnTo>
                        <a:pt x="1130" y="157"/>
                      </a:lnTo>
                      <a:lnTo>
                        <a:pt x="1144" y="163"/>
                      </a:lnTo>
                      <a:lnTo>
                        <a:pt x="1145" y="164"/>
                      </a:lnTo>
                      <a:lnTo>
                        <a:pt x="1151" y="167"/>
                      </a:lnTo>
                      <a:lnTo>
                        <a:pt x="1171" y="177"/>
                      </a:lnTo>
                      <a:lnTo>
                        <a:pt x="1198" y="191"/>
                      </a:lnTo>
                      <a:lnTo>
                        <a:pt x="1203" y="193"/>
                      </a:lnTo>
                      <a:lnTo>
                        <a:pt x="1224" y="203"/>
                      </a:lnTo>
                      <a:lnTo>
                        <a:pt x="1227" y="205"/>
                      </a:lnTo>
                      <a:lnTo>
                        <a:pt x="1228" y="205"/>
                      </a:lnTo>
                      <a:lnTo>
                        <a:pt x="1230" y="206"/>
                      </a:lnTo>
                      <a:lnTo>
                        <a:pt x="1247" y="215"/>
                      </a:lnTo>
                      <a:lnTo>
                        <a:pt x="1242" y="224"/>
                      </a:lnTo>
                      <a:lnTo>
                        <a:pt x="1201" y="309"/>
                      </a:lnTo>
                      <a:lnTo>
                        <a:pt x="1042" y="634"/>
                      </a:lnTo>
                      <a:lnTo>
                        <a:pt x="1067" y="731"/>
                      </a:lnTo>
                      <a:lnTo>
                        <a:pt x="1138" y="913"/>
                      </a:lnTo>
                      <a:lnTo>
                        <a:pt x="1107" y="1188"/>
                      </a:lnTo>
                      <a:lnTo>
                        <a:pt x="1208" y="1404"/>
                      </a:lnTo>
                      <a:lnTo>
                        <a:pt x="1199" y="1406"/>
                      </a:lnTo>
                      <a:lnTo>
                        <a:pt x="1180" y="1419"/>
                      </a:lnTo>
                      <a:lnTo>
                        <a:pt x="1180" y="1419"/>
                      </a:lnTo>
                      <a:lnTo>
                        <a:pt x="1178" y="1420"/>
                      </a:lnTo>
                      <a:lnTo>
                        <a:pt x="1168" y="1428"/>
                      </a:lnTo>
                      <a:lnTo>
                        <a:pt x="1156" y="1433"/>
                      </a:lnTo>
                      <a:lnTo>
                        <a:pt x="1144" y="1430"/>
                      </a:lnTo>
                      <a:lnTo>
                        <a:pt x="1132" y="1424"/>
                      </a:lnTo>
                      <a:lnTo>
                        <a:pt x="1110" y="1428"/>
                      </a:lnTo>
                      <a:lnTo>
                        <a:pt x="1092" y="1433"/>
                      </a:lnTo>
                      <a:lnTo>
                        <a:pt x="1077" y="1430"/>
                      </a:lnTo>
                      <a:lnTo>
                        <a:pt x="1060" y="1419"/>
                      </a:lnTo>
                      <a:lnTo>
                        <a:pt x="1046" y="1410"/>
                      </a:lnTo>
                      <a:lnTo>
                        <a:pt x="1030" y="1405"/>
                      </a:lnTo>
                      <a:lnTo>
                        <a:pt x="991" y="1398"/>
                      </a:lnTo>
                      <a:lnTo>
                        <a:pt x="964" y="1389"/>
                      </a:lnTo>
                      <a:lnTo>
                        <a:pt x="955" y="1388"/>
                      </a:lnTo>
                      <a:lnTo>
                        <a:pt x="937" y="1386"/>
                      </a:lnTo>
                      <a:lnTo>
                        <a:pt x="922" y="1382"/>
                      </a:lnTo>
                      <a:lnTo>
                        <a:pt x="905" y="1365"/>
                      </a:lnTo>
                      <a:lnTo>
                        <a:pt x="894" y="1345"/>
                      </a:lnTo>
                      <a:lnTo>
                        <a:pt x="886" y="1329"/>
                      </a:lnTo>
                      <a:lnTo>
                        <a:pt x="876" y="1322"/>
                      </a:lnTo>
                      <a:lnTo>
                        <a:pt x="865" y="1324"/>
                      </a:lnTo>
                      <a:lnTo>
                        <a:pt x="858" y="1325"/>
                      </a:lnTo>
                      <a:lnTo>
                        <a:pt x="859" y="1345"/>
                      </a:lnTo>
                      <a:lnTo>
                        <a:pt x="857" y="1366"/>
                      </a:lnTo>
                      <a:lnTo>
                        <a:pt x="853" y="1385"/>
                      </a:lnTo>
                      <a:lnTo>
                        <a:pt x="846" y="1406"/>
                      </a:lnTo>
                      <a:lnTo>
                        <a:pt x="831" y="1430"/>
                      </a:lnTo>
                      <a:lnTo>
                        <a:pt x="817" y="1449"/>
                      </a:lnTo>
                      <a:lnTo>
                        <a:pt x="817" y="1449"/>
                      </a:lnTo>
                      <a:lnTo>
                        <a:pt x="802" y="1462"/>
                      </a:lnTo>
                      <a:lnTo>
                        <a:pt x="780" y="1478"/>
                      </a:lnTo>
                      <a:lnTo>
                        <a:pt x="752" y="1492"/>
                      </a:lnTo>
                      <a:lnTo>
                        <a:pt x="718" y="1501"/>
                      </a:lnTo>
                      <a:lnTo>
                        <a:pt x="683" y="1502"/>
                      </a:lnTo>
                      <a:lnTo>
                        <a:pt x="649" y="1498"/>
                      </a:lnTo>
                      <a:lnTo>
                        <a:pt x="625" y="1490"/>
                      </a:lnTo>
                      <a:lnTo>
                        <a:pt x="604" y="1478"/>
                      </a:lnTo>
                      <a:lnTo>
                        <a:pt x="583" y="1465"/>
                      </a:lnTo>
                      <a:close/>
                    </a:path>
                  </a:pathLst>
                </a:custGeom>
                <a:solidFill>
                  <a:srgbClr val="FF9D5B"/>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30" name="Freeform 14">
                  <a:extLst>
                    <a:ext uri="{FF2B5EF4-FFF2-40B4-BE49-F238E27FC236}">
                      <a16:creationId xmlns:a16="http://schemas.microsoft.com/office/drawing/2014/main" id="{4188F12D-C640-4297-82A1-40E572B17DA8}"/>
                    </a:ext>
                  </a:extLst>
                </p:cNvPr>
                <p:cNvSpPr>
                  <a:spLocks noChangeAspect="1"/>
                </p:cNvSpPr>
                <p:nvPr/>
              </p:nvSpPr>
              <p:spPr bwMode="auto">
                <a:xfrm>
                  <a:off x="4198972" y="4722895"/>
                  <a:ext cx="886836" cy="927048"/>
                </a:xfrm>
                <a:custGeom>
                  <a:avLst/>
                  <a:gdLst>
                    <a:gd name="T0" fmla="*/ 400 w 561"/>
                    <a:gd name="T1" fmla="*/ 158 h 585"/>
                    <a:gd name="T2" fmla="*/ 517 w 561"/>
                    <a:gd name="T3" fmla="*/ 315 h 585"/>
                    <a:gd name="T4" fmla="*/ 482 w 561"/>
                    <a:gd name="T5" fmla="*/ 575 h 585"/>
                    <a:gd name="T6" fmla="*/ 383 w 561"/>
                    <a:gd name="T7" fmla="*/ 538 h 585"/>
                    <a:gd name="T8" fmla="*/ 346 w 561"/>
                    <a:gd name="T9" fmla="*/ 486 h 585"/>
                    <a:gd name="T10" fmla="*/ 244 w 561"/>
                    <a:gd name="T11" fmla="*/ 376 h 585"/>
                    <a:gd name="T12" fmla="*/ 112 w 561"/>
                    <a:gd name="T13" fmla="*/ 329 h 585"/>
                    <a:gd name="T14" fmla="*/ 13 w 561"/>
                    <a:gd name="T15" fmla="*/ 291 h 585"/>
                    <a:gd name="T16" fmla="*/ 13 w 561"/>
                    <a:gd name="T17" fmla="*/ 287 h 585"/>
                    <a:gd name="T18" fmla="*/ 11 w 561"/>
                    <a:gd name="T19" fmla="*/ 283 h 585"/>
                    <a:gd name="T20" fmla="*/ 8 w 561"/>
                    <a:gd name="T21" fmla="*/ 280 h 585"/>
                    <a:gd name="T22" fmla="*/ 6 w 561"/>
                    <a:gd name="T23" fmla="*/ 277 h 585"/>
                    <a:gd name="T24" fmla="*/ 5 w 561"/>
                    <a:gd name="T25" fmla="*/ 273 h 585"/>
                    <a:gd name="T26" fmla="*/ 4 w 561"/>
                    <a:gd name="T27" fmla="*/ 269 h 585"/>
                    <a:gd name="T28" fmla="*/ 5 w 561"/>
                    <a:gd name="T29" fmla="*/ 264 h 585"/>
                    <a:gd name="T30" fmla="*/ 2 w 561"/>
                    <a:gd name="T31" fmla="*/ 259 h 585"/>
                    <a:gd name="T32" fmla="*/ 3 w 561"/>
                    <a:gd name="T33" fmla="*/ 256 h 585"/>
                    <a:gd name="T34" fmla="*/ 6 w 561"/>
                    <a:gd name="T35" fmla="*/ 251 h 585"/>
                    <a:gd name="T36" fmla="*/ 7 w 561"/>
                    <a:gd name="T37" fmla="*/ 248 h 585"/>
                    <a:gd name="T38" fmla="*/ 3 w 561"/>
                    <a:gd name="T39" fmla="*/ 245 h 585"/>
                    <a:gd name="T40" fmla="*/ 5 w 561"/>
                    <a:gd name="T41" fmla="*/ 240 h 585"/>
                    <a:gd name="T42" fmla="*/ 6 w 561"/>
                    <a:gd name="T43" fmla="*/ 237 h 585"/>
                    <a:gd name="T44" fmla="*/ 4 w 561"/>
                    <a:gd name="T45" fmla="*/ 233 h 585"/>
                    <a:gd name="T46" fmla="*/ 5 w 561"/>
                    <a:gd name="T47" fmla="*/ 230 h 585"/>
                    <a:gd name="T48" fmla="*/ 6 w 561"/>
                    <a:gd name="T49" fmla="*/ 227 h 585"/>
                    <a:gd name="T50" fmla="*/ 8 w 561"/>
                    <a:gd name="T51" fmla="*/ 223 h 585"/>
                    <a:gd name="T52" fmla="*/ 9 w 561"/>
                    <a:gd name="T53" fmla="*/ 221 h 585"/>
                    <a:gd name="T54" fmla="*/ 11 w 561"/>
                    <a:gd name="T55" fmla="*/ 218 h 585"/>
                    <a:gd name="T56" fmla="*/ 13 w 561"/>
                    <a:gd name="T57" fmla="*/ 213 h 585"/>
                    <a:gd name="T58" fmla="*/ 15 w 561"/>
                    <a:gd name="T59" fmla="*/ 211 h 585"/>
                    <a:gd name="T60" fmla="*/ 18 w 561"/>
                    <a:gd name="T61" fmla="*/ 209 h 585"/>
                    <a:gd name="T62" fmla="*/ 21 w 561"/>
                    <a:gd name="T63" fmla="*/ 205 h 585"/>
                    <a:gd name="T64" fmla="*/ 23 w 561"/>
                    <a:gd name="T65" fmla="*/ 201 h 585"/>
                    <a:gd name="T66" fmla="*/ 23 w 561"/>
                    <a:gd name="T67" fmla="*/ 195 h 585"/>
                    <a:gd name="T68" fmla="*/ 16 w 561"/>
                    <a:gd name="T69" fmla="*/ 192 h 585"/>
                    <a:gd name="T70" fmla="*/ 13 w 561"/>
                    <a:gd name="T71" fmla="*/ 188 h 585"/>
                    <a:gd name="T72" fmla="*/ 11 w 561"/>
                    <a:gd name="T73" fmla="*/ 183 h 585"/>
                    <a:gd name="T74" fmla="*/ 9 w 561"/>
                    <a:gd name="T75" fmla="*/ 178 h 585"/>
                    <a:gd name="T76" fmla="*/ 10 w 561"/>
                    <a:gd name="T77" fmla="*/ 176 h 585"/>
                    <a:gd name="T78" fmla="*/ 8 w 561"/>
                    <a:gd name="T79" fmla="*/ 172 h 585"/>
                    <a:gd name="T80" fmla="*/ 9 w 561"/>
                    <a:gd name="T81" fmla="*/ 167 h 585"/>
                    <a:gd name="T82" fmla="*/ 6 w 561"/>
                    <a:gd name="T83" fmla="*/ 164 h 585"/>
                    <a:gd name="T84" fmla="*/ 7 w 561"/>
                    <a:gd name="T85" fmla="*/ 158 h 585"/>
                    <a:gd name="T86" fmla="*/ 13 w 561"/>
                    <a:gd name="T87" fmla="*/ 159 h 585"/>
                    <a:gd name="T88" fmla="*/ 13 w 561"/>
                    <a:gd name="T89" fmla="*/ 154 h 585"/>
                    <a:gd name="T90" fmla="*/ 9 w 561"/>
                    <a:gd name="T91" fmla="*/ 150 h 585"/>
                    <a:gd name="T92" fmla="*/ 15 w 561"/>
                    <a:gd name="T93" fmla="*/ 148 h 585"/>
                    <a:gd name="T94" fmla="*/ 18 w 561"/>
                    <a:gd name="T95" fmla="*/ 144 h 585"/>
                    <a:gd name="T96" fmla="*/ 13 w 561"/>
                    <a:gd name="T97" fmla="*/ 140 h 585"/>
                    <a:gd name="T98" fmla="*/ 13 w 561"/>
                    <a:gd name="T99" fmla="*/ 133 h 585"/>
                    <a:gd name="T100" fmla="*/ 9 w 561"/>
                    <a:gd name="T101" fmla="*/ 129 h 585"/>
                    <a:gd name="T102" fmla="*/ 5 w 561"/>
                    <a:gd name="T103" fmla="*/ 132 h 585"/>
                    <a:gd name="T104" fmla="*/ 2 w 561"/>
                    <a:gd name="T105" fmla="*/ 125 h 585"/>
                    <a:gd name="T106" fmla="*/ 1 w 561"/>
                    <a:gd name="T107" fmla="*/ 116 h 585"/>
                    <a:gd name="T108" fmla="*/ 5 w 561"/>
                    <a:gd name="T109" fmla="*/ 112 h 585"/>
                    <a:gd name="T110" fmla="*/ 2 w 561"/>
                    <a:gd name="T111" fmla="*/ 105 h 585"/>
                    <a:gd name="T112" fmla="*/ 8 w 561"/>
                    <a:gd name="T113" fmla="*/ 103 h 585"/>
                    <a:gd name="T114" fmla="*/ 22 w 561"/>
                    <a:gd name="T115" fmla="*/ 94 h 585"/>
                    <a:gd name="T116" fmla="*/ 88 w 561"/>
                    <a:gd name="T117" fmla="*/ 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1" h="585">
                      <a:moveTo>
                        <a:pt x="283" y="17"/>
                      </a:moveTo>
                      <a:lnTo>
                        <a:pt x="316" y="28"/>
                      </a:lnTo>
                      <a:lnTo>
                        <a:pt x="326" y="30"/>
                      </a:lnTo>
                      <a:lnTo>
                        <a:pt x="365" y="45"/>
                      </a:lnTo>
                      <a:lnTo>
                        <a:pt x="371" y="52"/>
                      </a:lnTo>
                      <a:lnTo>
                        <a:pt x="378" y="67"/>
                      </a:lnTo>
                      <a:lnTo>
                        <a:pt x="375" y="87"/>
                      </a:lnTo>
                      <a:lnTo>
                        <a:pt x="374" y="98"/>
                      </a:lnTo>
                      <a:lnTo>
                        <a:pt x="382" y="112"/>
                      </a:lnTo>
                      <a:lnTo>
                        <a:pt x="392" y="118"/>
                      </a:lnTo>
                      <a:lnTo>
                        <a:pt x="394" y="125"/>
                      </a:lnTo>
                      <a:lnTo>
                        <a:pt x="397" y="136"/>
                      </a:lnTo>
                      <a:lnTo>
                        <a:pt x="400" y="158"/>
                      </a:lnTo>
                      <a:lnTo>
                        <a:pt x="407" y="169"/>
                      </a:lnTo>
                      <a:lnTo>
                        <a:pt x="418" y="168"/>
                      </a:lnTo>
                      <a:lnTo>
                        <a:pt x="444" y="171"/>
                      </a:lnTo>
                      <a:lnTo>
                        <a:pt x="459" y="181"/>
                      </a:lnTo>
                      <a:lnTo>
                        <a:pt x="471" y="194"/>
                      </a:lnTo>
                      <a:lnTo>
                        <a:pt x="478" y="197"/>
                      </a:lnTo>
                      <a:lnTo>
                        <a:pt x="493" y="205"/>
                      </a:lnTo>
                      <a:lnTo>
                        <a:pt x="515" y="215"/>
                      </a:lnTo>
                      <a:lnTo>
                        <a:pt x="510" y="249"/>
                      </a:lnTo>
                      <a:lnTo>
                        <a:pt x="509" y="253"/>
                      </a:lnTo>
                      <a:lnTo>
                        <a:pt x="508" y="269"/>
                      </a:lnTo>
                      <a:lnTo>
                        <a:pt x="513" y="304"/>
                      </a:lnTo>
                      <a:lnTo>
                        <a:pt x="517" y="315"/>
                      </a:lnTo>
                      <a:lnTo>
                        <a:pt x="520" y="336"/>
                      </a:lnTo>
                      <a:lnTo>
                        <a:pt x="521" y="367"/>
                      </a:lnTo>
                      <a:lnTo>
                        <a:pt x="519" y="395"/>
                      </a:lnTo>
                      <a:lnTo>
                        <a:pt x="513" y="417"/>
                      </a:lnTo>
                      <a:lnTo>
                        <a:pt x="525" y="425"/>
                      </a:lnTo>
                      <a:lnTo>
                        <a:pt x="540" y="428"/>
                      </a:lnTo>
                      <a:lnTo>
                        <a:pt x="561" y="444"/>
                      </a:lnTo>
                      <a:lnTo>
                        <a:pt x="549" y="507"/>
                      </a:lnTo>
                      <a:lnTo>
                        <a:pt x="525" y="585"/>
                      </a:lnTo>
                      <a:lnTo>
                        <a:pt x="512" y="584"/>
                      </a:lnTo>
                      <a:lnTo>
                        <a:pt x="497" y="582"/>
                      </a:lnTo>
                      <a:lnTo>
                        <a:pt x="488" y="578"/>
                      </a:lnTo>
                      <a:lnTo>
                        <a:pt x="482" y="575"/>
                      </a:lnTo>
                      <a:lnTo>
                        <a:pt x="476" y="564"/>
                      </a:lnTo>
                      <a:lnTo>
                        <a:pt x="461" y="561"/>
                      </a:lnTo>
                      <a:lnTo>
                        <a:pt x="448" y="558"/>
                      </a:lnTo>
                      <a:lnTo>
                        <a:pt x="434" y="557"/>
                      </a:lnTo>
                      <a:lnTo>
                        <a:pt x="431" y="557"/>
                      </a:lnTo>
                      <a:lnTo>
                        <a:pt x="427" y="558"/>
                      </a:lnTo>
                      <a:lnTo>
                        <a:pt x="423" y="552"/>
                      </a:lnTo>
                      <a:lnTo>
                        <a:pt x="416" y="548"/>
                      </a:lnTo>
                      <a:lnTo>
                        <a:pt x="406" y="545"/>
                      </a:lnTo>
                      <a:lnTo>
                        <a:pt x="397" y="543"/>
                      </a:lnTo>
                      <a:lnTo>
                        <a:pt x="389" y="544"/>
                      </a:lnTo>
                      <a:lnTo>
                        <a:pt x="387" y="539"/>
                      </a:lnTo>
                      <a:lnTo>
                        <a:pt x="383" y="538"/>
                      </a:lnTo>
                      <a:lnTo>
                        <a:pt x="381" y="534"/>
                      </a:lnTo>
                      <a:lnTo>
                        <a:pt x="375" y="531"/>
                      </a:lnTo>
                      <a:lnTo>
                        <a:pt x="370" y="531"/>
                      </a:lnTo>
                      <a:lnTo>
                        <a:pt x="364" y="530"/>
                      </a:lnTo>
                      <a:lnTo>
                        <a:pt x="360" y="524"/>
                      </a:lnTo>
                      <a:lnTo>
                        <a:pt x="360" y="520"/>
                      </a:lnTo>
                      <a:lnTo>
                        <a:pt x="359" y="516"/>
                      </a:lnTo>
                      <a:lnTo>
                        <a:pt x="355" y="513"/>
                      </a:lnTo>
                      <a:lnTo>
                        <a:pt x="354" y="507"/>
                      </a:lnTo>
                      <a:lnTo>
                        <a:pt x="354" y="502"/>
                      </a:lnTo>
                      <a:lnTo>
                        <a:pt x="355" y="493"/>
                      </a:lnTo>
                      <a:lnTo>
                        <a:pt x="350" y="493"/>
                      </a:lnTo>
                      <a:lnTo>
                        <a:pt x="346" y="486"/>
                      </a:lnTo>
                      <a:lnTo>
                        <a:pt x="323" y="501"/>
                      </a:lnTo>
                      <a:lnTo>
                        <a:pt x="267" y="500"/>
                      </a:lnTo>
                      <a:lnTo>
                        <a:pt x="258" y="499"/>
                      </a:lnTo>
                      <a:lnTo>
                        <a:pt x="257" y="494"/>
                      </a:lnTo>
                      <a:lnTo>
                        <a:pt x="254" y="486"/>
                      </a:lnTo>
                      <a:lnTo>
                        <a:pt x="249" y="482"/>
                      </a:lnTo>
                      <a:lnTo>
                        <a:pt x="244" y="475"/>
                      </a:lnTo>
                      <a:lnTo>
                        <a:pt x="243" y="460"/>
                      </a:lnTo>
                      <a:lnTo>
                        <a:pt x="242" y="441"/>
                      </a:lnTo>
                      <a:lnTo>
                        <a:pt x="249" y="387"/>
                      </a:lnTo>
                      <a:lnTo>
                        <a:pt x="246" y="379"/>
                      </a:lnTo>
                      <a:lnTo>
                        <a:pt x="245" y="378"/>
                      </a:lnTo>
                      <a:lnTo>
                        <a:pt x="244" y="376"/>
                      </a:lnTo>
                      <a:lnTo>
                        <a:pt x="241" y="374"/>
                      </a:lnTo>
                      <a:lnTo>
                        <a:pt x="226" y="377"/>
                      </a:lnTo>
                      <a:lnTo>
                        <a:pt x="214" y="371"/>
                      </a:lnTo>
                      <a:lnTo>
                        <a:pt x="194" y="371"/>
                      </a:lnTo>
                      <a:lnTo>
                        <a:pt x="186" y="368"/>
                      </a:lnTo>
                      <a:lnTo>
                        <a:pt x="179" y="367"/>
                      </a:lnTo>
                      <a:lnTo>
                        <a:pt x="158" y="360"/>
                      </a:lnTo>
                      <a:lnTo>
                        <a:pt x="147" y="351"/>
                      </a:lnTo>
                      <a:lnTo>
                        <a:pt x="142" y="348"/>
                      </a:lnTo>
                      <a:lnTo>
                        <a:pt x="136" y="344"/>
                      </a:lnTo>
                      <a:lnTo>
                        <a:pt x="128" y="343"/>
                      </a:lnTo>
                      <a:lnTo>
                        <a:pt x="113" y="335"/>
                      </a:lnTo>
                      <a:lnTo>
                        <a:pt x="112" y="329"/>
                      </a:lnTo>
                      <a:lnTo>
                        <a:pt x="109" y="326"/>
                      </a:lnTo>
                      <a:lnTo>
                        <a:pt x="104" y="320"/>
                      </a:lnTo>
                      <a:lnTo>
                        <a:pt x="97" y="316"/>
                      </a:lnTo>
                      <a:lnTo>
                        <a:pt x="89" y="307"/>
                      </a:lnTo>
                      <a:lnTo>
                        <a:pt x="85" y="296"/>
                      </a:lnTo>
                      <a:lnTo>
                        <a:pt x="82" y="281"/>
                      </a:lnTo>
                      <a:lnTo>
                        <a:pt x="80" y="274"/>
                      </a:lnTo>
                      <a:lnTo>
                        <a:pt x="42" y="274"/>
                      </a:lnTo>
                      <a:lnTo>
                        <a:pt x="13" y="292"/>
                      </a:lnTo>
                      <a:lnTo>
                        <a:pt x="13" y="292"/>
                      </a:lnTo>
                      <a:lnTo>
                        <a:pt x="13" y="292"/>
                      </a:lnTo>
                      <a:lnTo>
                        <a:pt x="13" y="291"/>
                      </a:lnTo>
                      <a:lnTo>
                        <a:pt x="13" y="291"/>
                      </a:lnTo>
                      <a:lnTo>
                        <a:pt x="13" y="291"/>
                      </a:lnTo>
                      <a:lnTo>
                        <a:pt x="13" y="290"/>
                      </a:lnTo>
                      <a:lnTo>
                        <a:pt x="13" y="290"/>
                      </a:lnTo>
                      <a:lnTo>
                        <a:pt x="13" y="290"/>
                      </a:lnTo>
                      <a:lnTo>
                        <a:pt x="13" y="289"/>
                      </a:lnTo>
                      <a:lnTo>
                        <a:pt x="13" y="289"/>
                      </a:lnTo>
                      <a:lnTo>
                        <a:pt x="13" y="289"/>
                      </a:lnTo>
                      <a:lnTo>
                        <a:pt x="13" y="288"/>
                      </a:lnTo>
                      <a:lnTo>
                        <a:pt x="13" y="288"/>
                      </a:lnTo>
                      <a:lnTo>
                        <a:pt x="13" y="288"/>
                      </a:lnTo>
                      <a:lnTo>
                        <a:pt x="13" y="287"/>
                      </a:lnTo>
                      <a:lnTo>
                        <a:pt x="13" y="287"/>
                      </a:lnTo>
                      <a:lnTo>
                        <a:pt x="13" y="287"/>
                      </a:lnTo>
                      <a:lnTo>
                        <a:pt x="13" y="286"/>
                      </a:lnTo>
                      <a:lnTo>
                        <a:pt x="13" y="286"/>
                      </a:lnTo>
                      <a:lnTo>
                        <a:pt x="13" y="286"/>
                      </a:lnTo>
                      <a:lnTo>
                        <a:pt x="12" y="286"/>
                      </a:lnTo>
                      <a:lnTo>
                        <a:pt x="12" y="286"/>
                      </a:lnTo>
                      <a:lnTo>
                        <a:pt x="12" y="286"/>
                      </a:lnTo>
                      <a:lnTo>
                        <a:pt x="12" y="285"/>
                      </a:lnTo>
                      <a:lnTo>
                        <a:pt x="13" y="284"/>
                      </a:lnTo>
                      <a:lnTo>
                        <a:pt x="13" y="284"/>
                      </a:lnTo>
                      <a:lnTo>
                        <a:pt x="12" y="283"/>
                      </a:lnTo>
                      <a:lnTo>
                        <a:pt x="12" y="283"/>
                      </a:lnTo>
                      <a:lnTo>
                        <a:pt x="11" y="283"/>
                      </a:lnTo>
                      <a:lnTo>
                        <a:pt x="11" y="283"/>
                      </a:lnTo>
                      <a:lnTo>
                        <a:pt x="11" y="283"/>
                      </a:lnTo>
                      <a:lnTo>
                        <a:pt x="11" y="283"/>
                      </a:lnTo>
                      <a:lnTo>
                        <a:pt x="10" y="283"/>
                      </a:lnTo>
                      <a:lnTo>
                        <a:pt x="10" y="283"/>
                      </a:lnTo>
                      <a:lnTo>
                        <a:pt x="10" y="283"/>
                      </a:lnTo>
                      <a:lnTo>
                        <a:pt x="10" y="282"/>
                      </a:lnTo>
                      <a:lnTo>
                        <a:pt x="10" y="282"/>
                      </a:lnTo>
                      <a:lnTo>
                        <a:pt x="10" y="282"/>
                      </a:lnTo>
                      <a:lnTo>
                        <a:pt x="10" y="282"/>
                      </a:lnTo>
                      <a:lnTo>
                        <a:pt x="9" y="282"/>
                      </a:lnTo>
                      <a:lnTo>
                        <a:pt x="9" y="281"/>
                      </a:lnTo>
                      <a:lnTo>
                        <a:pt x="9" y="281"/>
                      </a:lnTo>
                      <a:lnTo>
                        <a:pt x="8" y="280"/>
                      </a:lnTo>
                      <a:lnTo>
                        <a:pt x="8" y="280"/>
                      </a:lnTo>
                      <a:lnTo>
                        <a:pt x="8" y="280"/>
                      </a:lnTo>
                      <a:lnTo>
                        <a:pt x="8" y="280"/>
                      </a:lnTo>
                      <a:lnTo>
                        <a:pt x="8" y="279"/>
                      </a:lnTo>
                      <a:lnTo>
                        <a:pt x="8" y="279"/>
                      </a:lnTo>
                      <a:lnTo>
                        <a:pt x="7" y="278"/>
                      </a:lnTo>
                      <a:lnTo>
                        <a:pt x="7" y="278"/>
                      </a:lnTo>
                      <a:lnTo>
                        <a:pt x="7" y="278"/>
                      </a:lnTo>
                      <a:lnTo>
                        <a:pt x="7" y="278"/>
                      </a:lnTo>
                      <a:lnTo>
                        <a:pt x="7" y="278"/>
                      </a:lnTo>
                      <a:lnTo>
                        <a:pt x="7" y="277"/>
                      </a:lnTo>
                      <a:lnTo>
                        <a:pt x="7" y="277"/>
                      </a:lnTo>
                      <a:lnTo>
                        <a:pt x="6" y="277"/>
                      </a:lnTo>
                      <a:lnTo>
                        <a:pt x="6" y="276"/>
                      </a:lnTo>
                      <a:lnTo>
                        <a:pt x="6" y="276"/>
                      </a:lnTo>
                      <a:lnTo>
                        <a:pt x="6" y="275"/>
                      </a:lnTo>
                      <a:lnTo>
                        <a:pt x="6" y="275"/>
                      </a:lnTo>
                      <a:lnTo>
                        <a:pt x="6" y="275"/>
                      </a:lnTo>
                      <a:lnTo>
                        <a:pt x="6" y="275"/>
                      </a:lnTo>
                      <a:lnTo>
                        <a:pt x="6" y="275"/>
                      </a:lnTo>
                      <a:lnTo>
                        <a:pt x="6" y="274"/>
                      </a:lnTo>
                      <a:lnTo>
                        <a:pt x="5" y="274"/>
                      </a:lnTo>
                      <a:lnTo>
                        <a:pt x="5" y="274"/>
                      </a:lnTo>
                      <a:lnTo>
                        <a:pt x="5" y="273"/>
                      </a:lnTo>
                      <a:lnTo>
                        <a:pt x="5" y="273"/>
                      </a:lnTo>
                      <a:lnTo>
                        <a:pt x="5" y="273"/>
                      </a:lnTo>
                      <a:lnTo>
                        <a:pt x="5" y="273"/>
                      </a:lnTo>
                      <a:lnTo>
                        <a:pt x="5" y="272"/>
                      </a:lnTo>
                      <a:lnTo>
                        <a:pt x="5" y="272"/>
                      </a:lnTo>
                      <a:lnTo>
                        <a:pt x="5" y="271"/>
                      </a:lnTo>
                      <a:lnTo>
                        <a:pt x="5" y="271"/>
                      </a:lnTo>
                      <a:lnTo>
                        <a:pt x="5" y="271"/>
                      </a:lnTo>
                      <a:lnTo>
                        <a:pt x="5" y="271"/>
                      </a:lnTo>
                      <a:lnTo>
                        <a:pt x="5" y="270"/>
                      </a:lnTo>
                      <a:lnTo>
                        <a:pt x="5" y="270"/>
                      </a:lnTo>
                      <a:lnTo>
                        <a:pt x="4" y="270"/>
                      </a:lnTo>
                      <a:lnTo>
                        <a:pt x="4" y="270"/>
                      </a:lnTo>
                      <a:lnTo>
                        <a:pt x="4" y="269"/>
                      </a:lnTo>
                      <a:lnTo>
                        <a:pt x="4" y="269"/>
                      </a:lnTo>
                      <a:lnTo>
                        <a:pt x="4" y="269"/>
                      </a:lnTo>
                      <a:lnTo>
                        <a:pt x="5" y="269"/>
                      </a:lnTo>
                      <a:lnTo>
                        <a:pt x="5" y="269"/>
                      </a:lnTo>
                      <a:lnTo>
                        <a:pt x="5" y="268"/>
                      </a:lnTo>
                      <a:lnTo>
                        <a:pt x="6" y="268"/>
                      </a:lnTo>
                      <a:lnTo>
                        <a:pt x="6" y="267"/>
                      </a:lnTo>
                      <a:lnTo>
                        <a:pt x="6" y="267"/>
                      </a:lnTo>
                      <a:lnTo>
                        <a:pt x="6" y="266"/>
                      </a:lnTo>
                      <a:lnTo>
                        <a:pt x="6" y="266"/>
                      </a:lnTo>
                      <a:lnTo>
                        <a:pt x="6" y="265"/>
                      </a:lnTo>
                      <a:lnTo>
                        <a:pt x="6" y="265"/>
                      </a:lnTo>
                      <a:lnTo>
                        <a:pt x="5" y="265"/>
                      </a:lnTo>
                      <a:lnTo>
                        <a:pt x="5" y="264"/>
                      </a:lnTo>
                      <a:lnTo>
                        <a:pt x="5" y="264"/>
                      </a:lnTo>
                      <a:lnTo>
                        <a:pt x="5" y="263"/>
                      </a:lnTo>
                      <a:lnTo>
                        <a:pt x="5" y="263"/>
                      </a:lnTo>
                      <a:lnTo>
                        <a:pt x="5" y="262"/>
                      </a:lnTo>
                      <a:lnTo>
                        <a:pt x="5" y="261"/>
                      </a:lnTo>
                      <a:lnTo>
                        <a:pt x="4" y="261"/>
                      </a:lnTo>
                      <a:lnTo>
                        <a:pt x="4" y="261"/>
                      </a:lnTo>
                      <a:lnTo>
                        <a:pt x="4" y="261"/>
                      </a:lnTo>
                      <a:lnTo>
                        <a:pt x="3" y="260"/>
                      </a:lnTo>
                      <a:lnTo>
                        <a:pt x="3" y="260"/>
                      </a:lnTo>
                      <a:lnTo>
                        <a:pt x="3" y="260"/>
                      </a:lnTo>
                      <a:lnTo>
                        <a:pt x="2" y="259"/>
                      </a:lnTo>
                      <a:lnTo>
                        <a:pt x="2" y="259"/>
                      </a:lnTo>
                      <a:lnTo>
                        <a:pt x="2" y="259"/>
                      </a:lnTo>
                      <a:lnTo>
                        <a:pt x="2" y="259"/>
                      </a:lnTo>
                      <a:lnTo>
                        <a:pt x="2" y="258"/>
                      </a:lnTo>
                      <a:lnTo>
                        <a:pt x="2" y="258"/>
                      </a:lnTo>
                      <a:lnTo>
                        <a:pt x="2" y="258"/>
                      </a:lnTo>
                      <a:lnTo>
                        <a:pt x="2" y="258"/>
                      </a:lnTo>
                      <a:lnTo>
                        <a:pt x="3" y="258"/>
                      </a:lnTo>
                      <a:lnTo>
                        <a:pt x="3" y="257"/>
                      </a:lnTo>
                      <a:lnTo>
                        <a:pt x="3" y="257"/>
                      </a:lnTo>
                      <a:lnTo>
                        <a:pt x="3" y="257"/>
                      </a:lnTo>
                      <a:lnTo>
                        <a:pt x="3" y="257"/>
                      </a:lnTo>
                      <a:lnTo>
                        <a:pt x="3" y="256"/>
                      </a:lnTo>
                      <a:lnTo>
                        <a:pt x="3" y="256"/>
                      </a:lnTo>
                      <a:lnTo>
                        <a:pt x="3" y="256"/>
                      </a:lnTo>
                      <a:lnTo>
                        <a:pt x="4" y="255"/>
                      </a:lnTo>
                      <a:lnTo>
                        <a:pt x="4" y="255"/>
                      </a:lnTo>
                      <a:lnTo>
                        <a:pt x="4" y="254"/>
                      </a:lnTo>
                      <a:lnTo>
                        <a:pt x="4" y="254"/>
                      </a:lnTo>
                      <a:lnTo>
                        <a:pt x="5" y="253"/>
                      </a:lnTo>
                      <a:lnTo>
                        <a:pt x="5" y="253"/>
                      </a:lnTo>
                      <a:lnTo>
                        <a:pt x="5" y="253"/>
                      </a:lnTo>
                      <a:lnTo>
                        <a:pt x="5" y="253"/>
                      </a:lnTo>
                      <a:lnTo>
                        <a:pt x="5" y="253"/>
                      </a:lnTo>
                      <a:lnTo>
                        <a:pt x="5" y="252"/>
                      </a:lnTo>
                      <a:lnTo>
                        <a:pt x="5" y="252"/>
                      </a:lnTo>
                      <a:lnTo>
                        <a:pt x="6" y="251"/>
                      </a:lnTo>
                      <a:lnTo>
                        <a:pt x="6" y="251"/>
                      </a:lnTo>
                      <a:lnTo>
                        <a:pt x="6" y="251"/>
                      </a:lnTo>
                      <a:lnTo>
                        <a:pt x="6" y="251"/>
                      </a:lnTo>
                      <a:lnTo>
                        <a:pt x="7" y="251"/>
                      </a:lnTo>
                      <a:lnTo>
                        <a:pt x="7" y="250"/>
                      </a:lnTo>
                      <a:lnTo>
                        <a:pt x="7" y="250"/>
                      </a:lnTo>
                      <a:lnTo>
                        <a:pt x="8" y="249"/>
                      </a:lnTo>
                      <a:lnTo>
                        <a:pt x="8" y="249"/>
                      </a:lnTo>
                      <a:lnTo>
                        <a:pt x="8" y="249"/>
                      </a:lnTo>
                      <a:lnTo>
                        <a:pt x="8" y="248"/>
                      </a:lnTo>
                      <a:lnTo>
                        <a:pt x="7" y="248"/>
                      </a:lnTo>
                      <a:lnTo>
                        <a:pt x="7" y="248"/>
                      </a:lnTo>
                      <a:lnTo>
                        <a:pt x="7" y="248"/>
                      </a:lnTo>
                      <a:lnTo>
                        <a:pt x="6" y="247"/>
                      </a:lnTo>
                      <a:lnTo>
                        <a:pt x="6" y="247"/>
                      </a:lnTo>
                      <a:lnTo>
                        <a:pt x="6" y="247"/>
                      </a:lnTo>
                      <a:lnTo>
                        <a:pt x="6" y="247"/>
                      </a:lnTo>
                      <a:lnTo>
                        <a:pt x="6" y="247"/>
                      </a:lnTo>
                      <a:lnTo>
                        <a:pt x="6" y="247"/>
                      </a:lnTo>
                      <a:lnTo>
                        <a:pt x="5" y="246"/>
                      </a:lnTo>
                      <a:lnTo>
                        <a:pt x="5" y="246"/>
                      </a:lnTo>
                      <a:lnTo>
                        <a:pt x="5" y="246"/>
                      </a:lnTo>
                      <a:lnTo>
                        <a:pt x="5" y="246"/>
                      </a:lnTo>
                      <a:lnTo>
                        <a:pt x="4" y="245"/>
                      </a:lnTo>
                      <a:lnTo>
                        <a:pt x="3" y="245"/>
                      </a:lnTo>
                      <a:lnTo>
                        <a:pt x="3" y="245"/>
                      </a:lnTo>
                      <a:lnTo>
                        <a:pt x="2" y="244"/>
                      </a:lnTo>
                      <a:lnTo>
                        <a:pt x="2" y="244"/>
                      </a:lnTo>
                      <a:lnTo>
                        <a:pt x="2" y="244"/>
                      </a:lnTo>
                      <a:lnTo>
                        <a:pt x="2" y="243"/>
                      </a:lnTo>
                      <a:lnTo>
                        <a:pt x="2" y="243"/>
                      </a:lnTo>
                      <a:lnTo>
                        <a:pt x="2" y="243"/>
                      </a:lnTo>
                      <a:lnTo>
                        <a:pt x="3" y="243"/>
                      </a:lnTo>
                      <a:lnTo>
                        <a:pt x="3" y="242"/>
                      </a:lnTo>
                      <a:lnTo>
                        <a:pt x="3" y="242"/>
                      </a:lnTo>
                      <a:lnTo>
                        <a:pt x="4" y="241"/>
                      </a:lnTo>
                      <a:lnTo>
                        <a:pt x="4" y="241"/>
                      </a:lnTo>
                      <a:lnTo>
                        <a:pt x="5" y="241"/>
                      </a:lnTo>
                      <a:lnTo>
                        <a:pt x="5" y="240"/>
                      </a:lnTo>
                      <a:lnTo>
                        <a:pt x="5" y="240"/>
                      </a:lnTo>
                      <a:lnTo>
                        <a:pt x="5" y="240"/>
                      </a:lnTo>
                      <a:lnTo>
                        <a:pt x="6" y="240"/>
                      </a:lnTo>
                      <a:lnTo>
                        <a:pt x="6" y="240"/>
                      </a:lnTo>
                      <a:lnTo>
                        <a:pt x="6" y="240"/>
                      </a:lnTo>
                      <a:lnTo>
                        <a:pt x="6" y="239"/>
                      </a:lnTo>
                      <a:lnTo>
                        <a:pt x="6" y="239"/>
                      </a:lnTo>
                      <a:lnTo>
                        <a:pt x="6" y="239"/>
                      </a:lnTo>
                      <a:lnTo>
                        <a:pt x="6" y="238"/>
                      </a:lnTo>
                      <a:lnTo>
                        <a:pt x="6" y="238"/>
                      </a:lnTo>
                      <a:lnTo>
                        <a:pt x="6" y="237"/>
                      </a:lnTo>
                      <a:lnTo>
                        <a:pt x="6" y="237"/>
                      </a:lnTo>
                      <a:lnTo>
                        <a:pt x="6" y="237"/>
                      </a:lnTo>
                      <a:lnTo>
                        <a:pt x="6" y="237"/>
                      </a:lnTo>
                      <a:lnTo>
                        <a:pt x="6" y="237"/>
                      </a:lnTo>
                      <a:lnTo>
                        <a:pt x="6" y="237"/>
                      </a:lnTo>
                      <a:lnTo>
                        <a:pt x="6" y="237"/>
                      </a:lnTo>
                      <a:lnTo>
                        <a:pt x="6" y="236"/>
                      </a:lnTo>
                      <a:lnTo>
                        <a:pt x="6" y="236"/>
                      </a:lnTo>
                      <a:lnTo>
                        <a:pt x="5" y="235"/>
                      </a:lnTo>
                      <a:lnTo>
                        <a:pt x="5" y="235"/>
                      </a:lnTo>
                      <a:lnTo>
                        <a:pt x="5" y="234"/>
                      </a:lnTo>
                      <a:lnTo>
                        <a:pt x="5" y="234"/>
                      </a:lnTo>
                      <a:lnTo>
                        <a:pt x="5" y="234"/>
                      </a:lnTo>
                      <a:lnTo>
                        <a:pt x="4" y="233"/>
                      </a:lnTo>
                      <a:lnTo>
                        <a:pt x="4" y="233"/>
                      </a:lnTo>
                      <a:lnTo>
                        <a:pt x="4" y="233"/>
                      </a:lnTo>
                      <a:lnTo>
                        <a:pt x="4" y="232"/>
                      </a:lnTo>
                      <a:lnTo>
                        <a:pt x="4" y="232"/>
                      </a:lnTo>
                      <a:lnTo>
                        <a:pt x="4" y="232"/>
                      </a:lnTo>
                      <a:lnTo>
                        <a:pt x="4" y="232"/>
                      </a:lnTo>
                      <a:lnTo>
                        <a:pt x="4" y="232"/>
                      </a:lnTo>
                      <a:lnTo>
                        <a:pt x="5" y="232"/>
                      </a:lnTo>
                      <a:lnTo>
                        <a:pt x="5" y="231"/>
                      </a:lnTo>
                      <a:lnTo>
                        <a:pt x="5" y="231"/>
                      </a:lnTo>
                      <a:lnTo>
                        <a:pt x="5" y="231"/>
                      </a:lnTo>
                      <a:lnTo>
                        <a:pt x="5" y="231"/>
                      </a:lnTo>
                      <a:lnTo>
                        <a:pt x="5" y="230"/>
                      </a:lnTo>
                      <a:lnTo>
                        <a:pt x="5" y="230"/>
                      </a:lnTo>
                      <a:lnTo>
                        <a:pt x="5" y="230"/>
                      </a:lnTo>
                      <a:lnTo>
                        <a:pt x="5" y="229"/>
                      </a:lnTo>
                      <a:lnTo>
                        <a:pt x="5" y="229"/>
                      </a:lnTo>
                      <a:lnTo>
                        <a:pt x="5" y="229"/>
                      </a:lnTo>
                      <a:lnTo>
                        <a:pt x="5" y="229"/>
                      </a:lnTo>
                      <a:lnTo>
                        <a:pt x="5" y="229"/>
                      </a:lnTo>
                      <a:lnTo>
                        <a:pt x="5" y="228"/>
                      </a:lnTo>
                      <a:lnTo>
                        <a:pt x="5" y="228"/>
                      </a:lnTo>
                      <a:lnTo>
                        <a:pt x="5" y="228"/>
                      </a:lnTo>
                      <a:lnTo>
                        <a:pt x="5" y="228"/>
                      </a:lnTo>
                      <a:lnTo>
                        <a:pt x="5" y="228"/>
                      </a:lnTo>
                      <a:lnTo>
                        <a:pt x="6" y="228"/>
                      </a:lnTo>
                      <a:lnTo>
                        <a:pt x="6" y="227"/>
                      </a:lnTo>
                      <a:lnTo>
                        <a:pt x="6" y="227"/>
                      </a:lnTo>
                      <a:lnTo>
                        <a:pt x="7" y="226"/>
                      </a:lnTo>
                      <a:lnTo>
                        <a:pt x="7" y="225"/>
                      </a:lnTo>
                      <a:lnTo>
                        <a:pt x="7" y="225"/>
                      </a:lnTo>
                      <a:lnTo>
                        <a:pt x="7" y="224"/>
                      </a:lnTo>
                      <a:lnTo>
                        <a:pt x="7" y="224"/>
                      </a:lnTo>
                      <a:lnTo>
                        <a:pt x="7" y="224"/>
                      </a:lnTo>
                      <a:lnTo>
                        <a:pt x="8" y="224"/>
                      </a:lnTo>
                      <a:lnTo>
                        <a:pt x="8" y="224"/>
                      </a:lnTo>
                      <a:lnTo>
                        <a:pt x="8" y="224"/>
                      </a:lnTo>
                      <a:lnTo>
                        <a:pt x="8" y="224"/>
                      </a:lnTo>
                      <a:lnTo>
                        <a:pt x="8" y="223"/>
                      </a:lnTo>
                      <a:lnTo>
                        <a:pt x="8" y="223"/>
                      </a:lnTo>
                      <a:lnTo>
                        <a:pt x="8" y="223"/>
                      </a:lnTo>
                      <a:lnTo>
                        <a:pt x="8" y="223"/>
                      </a:lnTo>
                      <a:lnTo>
                        <a:pt x="8" y="223"/>
                      </a:lnTo>
                      <a:lnTo>
                        <a:pt x="8" y="223"/>
                      </a:lnTo>
                      <a:lnTo>
                        <a:pt x="8" y="222"/>
                      </a:lnTo>
                      <a:lnTo>
                        <a:pt x="7" y="222"/>
                      </a:lnTo>
                      <a:lnTo>
                        <a:pt x="7" y="222"/>
                      </a:lnTo>
                      <a:lnTo>
                        <a:pt x="7" y="221"/>
                      </a:lnTo>
                      <a:lnTo>
                        <a:pt x="8" y="221"/>
                      </a:lnTo>
                      <a:lnTo>
                        <a:pt x="8" y="221"/>
                      </a:lnTo>
                      <a:lnTo>
                        <a:pt x="8" y="221"/>
                      </a:lnTo>
                      <a:lnTo>
                        <a:pt x="8" y="221"/>
                      </a:lnTo>
                      <a:lnTo>
                        <a:pt x="9" y="221"/>
                      </a:lnTo>
                      <a:lnTo>
                        <a:pt x="9" y="221"/>
                      </a:lnTo>
                      <a:lnTo>
                        <a:pt x="9" y="221"/>
                      </a:lnTo>
                      <a:lnTo>
                        <a:pt x="9" y="221"/>
                      </a:lnTo>
                      <a:lnTo>
                        <a:pt x="9" y="220"/>
                      </a:lnTo>
                      <a:lnTo>
                        <a:pt x="10" y="220"/>
                      </a:lnTo>
                      <a:lnTo>
                        <a:pt x="10" y="219"/>
                      </a:lnTo>
                      <a:lnTo>
                        <a:pt x="10" y="219"/>
                      </a:lnTo>
                      <a:lnTo>
                        <a:pt x="10" y="219"/>
                      </a:lnTo>
                      <a:lnTo>
                        <a:pt x="11" y="218"/>
                      </a:lnTo>
                      <a:lnTo>
                        <a:pt x="11" y="218"/>
                      </a:lnTo>
                      <a:lnTo>
                        <a:pt x="11" y="218"/>
                      </a:lnTo>
                      <a:lnTo>
                        <a:pt x="11" y="218"/>
                      </a:lnTo>
                      <a:lnTo>
                        <a:pt x="11" y="218"/>
                      </a:lnTo>
                      <a:lnTo>
                        <a:pt x="11" y="217"/>
                      </a:lnTo>
                      <a:lnTo>
                        <a:pt x="11" y="217"/>
                      </a:lnTo>
                      <a:lnTo>
                        <a:pt x="12" y="216"/>
                      </a:lnTo>
                      <a:lnTo>
                        <a:pt x="12" y="216"/>
                      </a:lnTo>
                      <a:lnTo>
                        <a:pt x="12" y="216"/>
                      </a:lnTo>
                      <a:lnTo>
                        <a:pt x="13" y="216"/>
                      </a:lnTo>
                      <a:lnTo>
                        <a:pt x="13" y="215"/>
                      </a:lnTo>
                      <a:lnTo>
                        <a:pt x="13" y="215"/>
                      </a:lnTo>
                      <a:lnTo>
                        <a:pt x="13" y="214"/>
                      </a:lnTo>
                      <a:lnTo>
                        <a:pt x="13" y="214"/>
                      </a:lnTo>
                      <a:lnTo>
                        <a:pt x="13" y="214"/>
                      </a:lnTo>
                      <a:lnTo>
                        <a:pt x="13" y="213"/>
                      </a:lnTo>
                      <a:lnTo>
                        <a:pt x="13" y="213"/>
                      </a:lnTo>
                      <a:lnTo>
                        <a:pt x="13" y="213"/>
                      </a:lnTo>
                      <a:lnTo>
                        <a:pt x="13" y="213"/>
                      </a:lnTo>
                      <a:lnTo>
                        <a:pt x="13" y="213"/>
                      </a:lnTo>
                      <a:lnTo>
                        <a:pt x="13" y="212"/>
                      </a:lnTo>
                      <a:lnTo>
                        <a:pt x="14" y="213"/>
                      </a:lnTo>
                      <a:lnTo>
                        <a:pt x="14" y="213"/>
                      </a:lnTo>
                      <a:lnTo>
                        <a:pt x="14" y="213"/>
                      </a:lnTo>
                      <a:lnTo>
                        <a:pt x="15" y="212"/>
                      </a:lnTo>
                      <a:lnTo>
                        <a:pt x="15" y="212"/>
                      </a:lnTo>
                      <a:lnTo>
                        <a:pt x="15" y="212"/>
                      </a:lnTo>
                      <a:lnTo>
                        <a:pt x="15" y="211"/>
                      </a:lnTo>
                      <a:lnTo>
                        <a:pt x="15" y="211"/>
                      </a:lnTo>
                      <a:lnTo>
                        <a:pt x="15" y="211"/>
                      </a:lnTo>
                      <a:lnTo>
                        <a:pt x="15" y="211"/>
                      </a:lnTo>
                      <a:lnTo>
                        <a:pt x="15" y="211"/>
                      </a:lnTo>
                      <a:lnTo>
                        <a:pt x="15" y="211"/>
                      </a:lnTo>
                      <a:lnTo>
                        <a:pt x="15" y="210"/>
                      </a:lnTo>
                      <a:lnTo>
                        <a:pt x="15" y="210"/>
                      </a:lnTo>
                      <a:lnTo>
                        <a:pt x="15" y="210"/>
                      </a:lnTo>
                      <a:lnTo>
                        <a:pt x="15" y="210"/>
                      </a:lnTo>
                      <a:lnTo>
                        <a:pt x="16" y="210"/>
                      </a:lnTo>
                      <a:lnTo>
                        <a:pt x="16" y="209"/>
                      </a:lnTo>
                      <a:lnTo>
                        <a:pt x="16" y="209"/>
                      </a:lnTo>
                      <a:lnTo>
                        <a:pt x="17" y="209"/>
                      </a:lnTo>
                      <a:lnTo>
                        <a:pt x="17" y="209"/>
                      </a:lnTo>
                      <a:lnTo>
                        <a:pt x="18" y="209"/>
                      </a:lnTo>
                      <a:lnTo>
                        <a:pt x="19" y="208"/>
                      </a:lnTo>
                      <a:lnTo>
                        <a:pt x="19" y="208"/>
                      </a:lnTo>
                      <a:lnTo>
                        <a:pt x="20" y="208"/>
                      </a:lnTo>
                      <a:lnTo>
                        <a:pt x="20" y="208"/>
                      </a:lnTo>
                      <a:lnTo>
                        <a:pt x="21" y="208"/>
                      </a:lnTo>
                      <a:lnTo>
                        <a:pt x="21" y="207"/>
                      </a:lnTo>
                      <a:lnTo>
                        <a:pt x="21" y="207"/>
                      </a:lnTo>
                      <a:lnTo>
                        <a:pt x="21" y="206"/>
                      </a:lnTo>
                      <a:lnTo>
                        <a:pt x="21" y="206"/>
                      </a:lnTo>
                      <a:lnTo>
                        <a:pt x="21" y="206"/>
                      </a:lnTo>
                      <a:lnTo>
                        <a:pt x="21" y="205"/>
                      </a:lnTo>
                      <a:lnTo>
                        <a:pt x="21" y="205"/>
                      </a:lnTo>
                      <a:lnTo>
                        <a:pt x="21" y="205"/>
                      </a:lnTo>
                      <a:lnTo>
                        <a:pt x="21" y="205"/>
                      </a:lnTo>
                      <a:lnTo>
                        <a:pt x="21" y="205"/>
                      </a:lnTo>
                      <a:lnTo>
                        <a:pt x="21" y="204"/>
                      </a:lnTo>
                      <a:lnTo>
                        <a:pt x="21" y="204"/>
                      </a:lnTo>
                      <a:lnTo>
                        <a:pt x="22" y="204"/>
                      </a:lnTo>
                      <a:lnTo>
                        <a:pt x="22" y="203"/>
                      </a:lnTo>
                      <a:lnTo>
                        <a:pt x="22" y="203"/>
                      </a:lnTo>
                      <a:lnTo>
                        <a:pt x="22" y="203"/>
                      </a:lnTo>
                      <a:lnTo>
                        <a:pt x="22" y="202"/>
                      </a:lnTo>
                      <a:lnTo>
                        <a:pt x="22" y="202"/>
                      </a:lnTo>
                      <a:lnTo>
                        <a:pt x="22" y="201"/>
                      </a:lnTo>
                      <a:lnTo>
                        <a:pt x="22" y="201"/>
                      </a:lnTo>
                      <a:lnTo>
                        <a:pt x="23" y="201"/>
                      </a:lnTo>
                      <a:lnTo>
                        <a:pt x="23" y="200"/>
                      </a:lnTo>
                      <a:lnTo>
                        <a:pt x="23" y="200"/>
                      </a:lnTo>
                      <a:lnTo>
                        <a:pt x="23" y="199"/>
                      </a:lnTo>
                      <a:lnTo>
                        <a:pt x="23" y="199"/>
                      </a:lnTo>
                      <a:lnTo>
                        <a:pt x="23" y="199"/>
                      </a:lnTo>
                      <a:lnTo>
                        <a:pt x="23" y="198"/>
                      </a:lnTo>
                      <a:lnTo>
                        <a:pt x="23" y="198"/>
                      </a:lnTo>
                      <a:lnTo>
                        <a:pt x="23" y="198"/>
                      </a:lnTo>
                      <a:lnTo>
                        <a:pt x="23" y="197"/>
                      </a:lnTo>
                      <a:lnTo>
                        <a:pt x="24" y="197"/>
                      </a:lnTo>
                      <a:lnTo>
                        <a:pt x="24" y="196"/>
                      </a:lnTo>
                      <a:lnTo>
                        <a:pt x="23" y="196"/>
                      </a:lnTo>
                      <a:lnTo>
                        <a:pt x="23" y="195"/>
                      </a:lnTo>
                      <a:lnTo>
                        <a:pt x="23" y="195"/>
                      </a:lnTo>
                      <a:lnTo>
                        <a:pt x="22" y="195"/>
                      </a:lnTo>
                      <a:lnTo>
                        <a:pt x="21" y="194"/>
                      </a:lnTo>
                      <a:lnTo>
                        <a:pt x="20" y="193"/>
                      </a:lnTo>
                      <a:lnTo>
                        <a:pt x="20" y="193"/>
                      </a:lnTo>
                      <a:lnTo>
                        <a:pt x="20" y="193"/>
                      </a:lnTo>
                      <a:lnTo>
                        <a:pt x="20" y="193"/>
                      </a:lnTo>
                      <a:lnTo>
                        <a:pt x="20" y="193"/>
                      </a:lnTo>
                      <a:lnTo>
                        <a:pt x="19" y="193"/>
                      </a:lnTo>
                      <a:lnTo>
                        <a:pt x="18" y="193"/>
                      </a:lnTo>
                      <a:lnTo>
                        <a:pt x="18" y="193"/>
                      </a:lnTo>
                      <a:lnTo>
                        <a:pt x="17" y="193"/>
                      </a:lnTo>
                      <a:lnTo>
                        <a:pt x="16" y="192"/>
                      </a:lnTo>
                      <a:lnTo>
                        <a:pt x="16" y="192"/>
                      </a:lnTo>
                      <a:lnTo>
                        <a:pt x="15" y="192"/>
                      </a:lnTo>
                      <a:lnTo>
                        <a:pt x="15" y="192"/>
                      </a:lnTo>
                      <a:lnTo>
                        <a:pt x="15" y="192"/>
                      </a:lnTo>
                      <a:lnTo>
                        <a:pt x="14" y="191"/>
                      </a:lnTo>
                      <a:lnTo>
                        <a:pt x="14" y="191"/>
                      </a:lnTo>
                      <a:lnTo>
                        <a:pt x="14" y="191"/>
                      </a:lnTo>
                      <a:lnTo>
                        <a:pt x="14" y="191"/>
                      </a:lnTo>
                      <a:lnTo>
                        <a:pt x="14" y="190"/>
                      </a:lnTo>
                      <a:lnTo>
                        <a:pt x="13" y="190"/>
                      </a:lnTo>
                      <a:lnTo>
                        <a:pt x="13" y="189"/>
                      </a:lnTo>
                      <a:lnTo>
                        <a:pt x="13" y="189"/>
                      </a:lnTo>
                      <a:lnTo>
                        <a:pt x="13" y="188"/>
                      </a:lnTo>
                      <a:lnTo>
                        <a:pt x="14" y="187"/>
                      </a:lnTo>
                      <a:lnTo>
                        <a:pt x="14" y="187"/>
                      </a:lnTo>
                      <a:lnTo>
                        <a:pt x="14" y="186"/>
                      </a:lnTo>
                      <a:lnTo>
                        <a:pt x="14" y="186"/>
                      </a:lnTo>
                      <a:lnTo>
                        <a:pt x="14" y="185"/>
                      </a:lnTo>
                      <a:lnTo>
                        <a:pt x="14" y="185"/>
                      </a:lnTo>
                      <a:lnTo>
                        <a:pt x="14" y="185"/>
                      </a:lnTo>
                      <a:lnTo>
                        <a:pt x="13" y="185"/>
                      </a:lnTo>
                      <a:lnTo>
                        <a:pt x="13" y="184"/>
                      </a:lnTo>
                      <a:lnTo>
                        <a:pt x="13" y="184"/>
                      </a:lnTo>
                      <a:lnTo>
                        <a:pt x="12" y="183"/>
                      </a:lnTo>
                      <a:lnTo>
                        <a:pt x="12" y="183"/>
                      </a:lnTo>
                      <a:lnTo>
                        <a:pt x="11" y="183"/>
                      </a:lnTo>
                      <a:lnTo>
                        <a:pt x="11" y="183"/>
                      </a:lnTo>
                      <a:lnTo>
                        <a:pt x="10" y="182"/>
                      </a:lnTo>
                      <a:lnTo>
                        <a:pt x="10" y="182"/>
                      </a:lnTo>
                      <a:lnTo>
                        <a:pt x="11" y="181"/>
                      </a:lnTo>
                      <a:lnTo>
                        <a:pt x="11" y="181"/>
                      </a:lnTo>
                      <a:lnTo>
                        <a:pt x="11" y="181"/>
                      </a:lnTo>
                      <a:lnTo>
                        <a:pt x="11" y="180"/>
                      </a:lnTo>
                      <a:lnTo>
                        <a:pt x="11" y="180"/>
                      </a:lnTo>
                      <a:lnTo>
                        <a:pt x="11" y="180"/>
                      </a:lnTo>
                      <a:lnTo>
                        <a:pt x="10" y="179"/>
                      </a:lnTo>
                      <a:lnTo>
                        <a:pt x="10" y="179"/>
                      </a:lnTo>
                      <a:lnTo>
                        <a:pt x="10" y="179"/>
                      </a:lnTo>
                      <a:lnTo>
                        <a:pt x="9" y="178"/>
                      </a:lnTo>
                      <a:lnTo>
                        <a:pt x="9" y="178"/>
                      </a:lnTo>
                      <a:lnTo>
                        <a:pt x="9" y="178"/>
                      </a:lnTo>
                      <a:lnTo>
                        <a:pt x="9" y="177"/>
                      </a:lnTo>
                      <a:lnTo>
                        <a:pt x="9" y="177"/>
                      </a:lnTo>
                      <a:lnTo>
                        <a:pt x="9" y="177"/>
                      </a:lnTo>
                      <a:lnTo>
                        <a:pt x="9" y="177"/>
                      </a:lnTo>
                      <a:lnTo>
                        <a:pt x="9" y="177"/>
                      </a:lnTo>
                      <a:lnTo>
                        <a:pt x="9" y="177"/>
                      </a:lnTo>
                      <a:lnTo>
                        <a:pt x="9" y="177"/>
                      </a:lnTo>
                      <a:lnTo>
                        <a:pt x="9" y="176"/>
                      </a:lnTo>
                      <a:lnTo>
                        <a:pt x="9" y="176"/>
                      </a:lnTo>
                      <a:lnTo>
                        <a:pt x="9" y="176"/>
                      </a:lnTo>
                      <a:lnTo>
                        <a:pt x="10" y="176"/>
                      </a:lnTo>
                      <a:lnTo>
                        <a:pt x="10" y="176"/>
                      </a:lnTo>
                      <a:lnTo>
                        <a:pt x="10" y="176"/>
                      </a:lnTo>
                      <a:lnTo>
                        <a:pt x="10" y="175"/>
                      </a:lnTo>
                      <a:lnTo>
                        <a:pt x="10" y="174"/>
                      </a:lnTo>
                      <a:lnTo>
                        <a:pt x="10" y="174"/>
                      </a:lnTo>
                      <a:lnTo>
                        <a:pt x="10" y="174"/>
                      </a:lnTo>
                      <a:lnTo>
                        <a:pt x="10" y="174"/>
                      </a:lnTo>
                      <a:lnTo>
                        <a:pt x="10" y="173"/>
                      </a:lnTo>
                      <a:lnTo>
                        <a:pt x="9" y="173"/>
                      </a:lnTo>
                      <a:lnTo>
                        <a:pt x="9" y="173"/>
                      </a:lnTo>
                      <a:lnTo>
                        <a:pt x="9" y="173"/>
                      </a:lnTo>
                      <a:lnTo>
                        <a:pt x="8" y="173"/>
                      </a:lnTo>
                      <a:lnTo>
                        <a:pt x="8" y="172"/>
                      </a:lnTo>
                      <a:lnTo>
                        <a:pt x="8" y="172"/>
                      </a:lnTo>
                      <a:lnTo>
                        <a:pt x="8" y="172"/>
                      </a:lnTo>
                      <a:lnTo>
                        <a:pt x="8" y="171"/>
                      </a:lnTo>
                      <a:lnTo>
                        <a:pt x="8" y="170"/>
                      </a:lnTo>
                      <a:lnTo>
                        <a:pt x="8" y="170"/>
                      </a:lnTo>
                      <a:lnTo>
                        <a:pt x="8" y="170"/>
                      </a:lnTo>
                      <a:lnTo>
                        <a:pt x="9" y="169"/>
                      </a:lnTo>
                      <a:lnTo>
                        <a:pt x="9" y="169"/>
                      </a:lnTo>
                      <a:lnTo>
                        <a:pt x="9" y="168"/>
                      </a:lnTo>
                      <a:lnTo>
                        <a:pt x="9" y="168"/>
                      </a:lnTo>
                      <a:lnTo>
                        <a:pt x="9" y="167"/>
                      </a:lnTo>
                      <a:lnTo>
                        <a:pt x="9" y="167"/>
                      </a:lnTo>
                      <a:lnTo>
                        <a:pt x="9" y="167"/>
                      </a:lnTo>
                      <a:lnTo>
                        <a:pt x="9" y="167"/>
                      </a:lnTo>
                      <a:lnTo>
                        <a:pt x="8" y="167"/>
                      </a:lnTo>
                      <a:lnTo>
                        <a:pt x="8" y="167"/>
                      </a:lnTo>
                      <a:lnTo>
                        <a:pt x="8" y="167"/>
                      </a:lnTo>
                      <a:lnTo>
                        <a:pt x="7" y="166"/>
                      </a:lnTo>
                      <a:lnTo>
                        <a:pt x="7" y="166"/>
                      </a:lnTo>
                      <a:lnTo>
                        <a:pt x="7" y="165"/>
                      </a:lnTo>
                      <a:lnTo>
                        <a:pt x="7" y="165"/>
                      </a:lnTo>
                      <a:lnTo>
                        <a:pt x="7" y="165"/>
                      </a:lnTo>
                      <a:lnTo>
                        <a:pt x="6" y="164"/>
                      </a:lnTo>
                      <a:lnTo>
                        <a:pt x="6" y="164"/>
                      </a:lnTo>
                      <a:lnTo>
                        <a:pt x="6" y="164"/>
                      </a:lnTo>
                      <a:lnTo>
                        <a:pt x="6" y="164"/>
                      </a:lnTo>
                      <a:lnTo>
                        <a:pt x="6" y="164"/>
                      </a:lnTo>
                      <a:lnTo>
                        <a:pt x="5" y="163"/>
                      </a:lnTo>
                      <a:lnTo>
                        <a:pt x="5" y="163"/>
                      </a:lnTo>
                      <a:lnTo>
                        <a:pt x="5" y="162"/>
                      </a:lnTo>
                      <a:lnTo>
                        <a:pt x="5" y="162"/>
                      </a:lnTo>
                      <a:lnTo>
                        <a:pt x="5" y="161"/>
                      </a:lnTo>
                      <a:lnTo>
                        <a:pt x="5" y="161"/>
                      </a:lnTo>
                      <a:lnTo>
                        <a:pt x="5" y="161"/>
                      </a:lnTo>
                      <a:lnTo>
                        <a:pt x="6" y="160"/>
                      </a:lnTo>
                      <a:lnTo>
                        <a:pt x="6" y="160"/>
                      </a:lnTo>
                      <a:lnTo>
                        <a:pt x="7" y="159"/>
                      </a:lnTo>
                      <a:lnTo>
                        <a:pt x="7" y="159"/>
                      </a:lnTo>
                      <a:lnTo>
                        <a:pt x="7" y="158"/>
                      </a:lnTo>
                      <a:lnTo>
                        <a:pt x="8" y="158"/>
                      </a:lnTo>
                      <a:lnTo>
                        <a:pt x="8" y="157"/>
                      </a:lnTo>
                      <a:lnTo>
                        <a:pt x="8" y="157"/>
                      </a:lnTo>
                      <a:lnTo>
                        <a:pt x="9" y="157"/>
                      </a:lnTo>
                      <a:lnTo>
                        <a:pt x="10" y="157"/>
                      </a:lnTo>
                      <a:lnTo>
                        <a:pt x="11" y="157"/>
                      </a:lnTo>
                      <a:lnTo>
                        <a:pt x="11" y="158"/>
                      </a:lnTo>
                      <a:lnTo>
                        <a:pt x="11" y="158"/>
                      </a:lnTo>
                      <a:lnTo>
                        <a:pt x="12" y="158"/>
                      </a:lnTo>
                      <a:lnTo>
                        <a:pt x="12" y="158"/>
                      </a:lnTo>
                      <a:lnTo>
                        <a:pt x="13" y="158"/>
                      </a:lnTo>
                      <a:lnTo>
                        <a:pt x="13" y="158"/>
                      </a:lnTo>
                      <a:lnTo>
                        <a:pt x="13" y="159"/>
                      </a:lnTo>
                      <a:lnTo>
                        <a:pt x="14" y="159"/>
                      </a:lnTo>
                      <a:lnTo>
                        <a:pt x="14" y="159"/>
                      </a:lnTo>
                      <a:lnTo>
                        <a:pt x="14" y="159"/>
                      </a:lnTo>
                      <a:lnTo>
                        <a:pt x="15" y="159"/>
                      </a:lnTo>
                      <a:lnTo>
                        <a:pt x="14" y="158"/>
                      </a:lnTo>
                      <a:lnTo>
                        <a:pt x="14" y="158"/>
                      </a:lnTo>
                      <a:lnTo>
                        <a:pt x="14" y="157"/>
                      </a:lnTo>
                      <a:lnTo>
                        <a:pt x="14" y="157"/>
                      </a:lnTo>
                      <a:lnTo>
                        <a:pt x="14" y="157"/>
                      </a:lnTo>
                      <a:lnTo>
                        <a:pt x="14" y="157"/>
                      </a:lnTo>
                      <a:lnTo>
                        <a:pt x="13" y="156"/>
                      </a:lnTo>
                      <a:lnTo>
                        <a:pt x="13" y="155"/>
                      </a:lnTo>
                      <a:lnTo>
                        <a:pt x="13" y="154"/>
                      </a:lnTo>
                      <a:lnTo>
                        <a:pt x="12" y="154"/>
                      </a:lnTo>
                      <a:lnTo>
                        <a:pt x="12" y="153"/>
                      </a:lnTo>
                      <a:lnTo>
                        <a:pt x="11" y="153"/>
                      </a:lnTo>
                      <a:lnTo>
                        <a:pt x="11" y="153"/>
                      </a:lnTo>
                      <a:lnTo>
                        <a:pt x="10" y="153"/>
                      </a:lnTo>
                      <a:lnTo>
                        <a:pt x="10" y="152"/>
                      </a:lnTo>
                      <a:lnTo>
                        <a:pt x="9" y="152"/>
                      </a:lnTo>
                      <a:lnTo>
                        <a:pt x="9" y="151"/>
                      </a:lnTo>
                      <a:lnTo>
                        <a:pt x="9" y="151"/>
                      </a:lnTo>
                      <a:lnTo>
                        <a:pt x="9" y="151"/>
                      </a:lnTo>
                      <a:lnTo>
                        <a:pt x="9" y="151"/>
                      </a:lnTo>
                      <a:lnTo>
                        <a:pt x="9" y="150"/>
                      </a:lnTo>
                      <a:lnTo>
                        <a:pt x="9" y="150"/>
                      </a:lnTo>
                      <a:lnTo>
                        <a:pt x="9" y="150"/>
                      </a:lnTo>
                      <a:lnTo>
                        <a:pt x="9" y="150"/>
                      </a:lnTo>
                      <a:lnTo>
                        <a:pt x="10" y="149"/>
                      </a:lnTo>
                      <a:lnTo>
                        <a:pt x="10" y="149"/>
                      </a:lnTo>
                      <a:lnTo>
                        <a:pt x="11" y="149"/>
                      </a:lnTo>
                      <a:lnTo>
                        <a:pt x="11" y="148"/>
                      </a:lnTo>
                      <a:lnTo>
                        <a:pt x="11" y="148"/>
                      </a:lnTo>
                      <a:lnTo>
                        <a:pt x="12" y="148"/>
                      </a:lnTo>
                      <a:lnTo>
                        <a:pt x="13" y="148"/>
                      </a:lnTo>
                      <a:lnTo>
                        <a:pt x="13" y="148"/>
                      </a:lnTo>
                      <a:lnTo>
                        <a:pt x="14" y="148"/>
                      </a:lnTo>
                      <a:lnTo>
                        <a:pt x="14" y="148"/>
                      </a:lnTo>
                      <a:lnTo>
                        <a:pt x="15" y="148"/>
                      </a:lnTo>
                      <a:lnTo>
                        <a:pt x="16" y="147"/>
                      </a:lnTo>
                      <a:lnTo>
                        <a:pt x="17" y="147"/>
                      </a:lnTo>
                      <a:lnTo>
                        <a:pt x="17" y="147"/>
                      </a:lnTo>
                      <a:lnTo>
                        <a:pt x="17" y="147"/>
                      </a:lnTo>
                      <a:lnTo>
                        <a:pt x="17" y="146"/>
                      </a:lnTo>
                      <a:lnTo>
                        <a:pt x="17" y="146"/>
                      </a:lnTo>
                      <a:lnTo>
                        <a:pt x="18" y="146"/>
                      </a:lnTo>
                      <a:lnTo>
                        <a:pt x="18" y="146"/>
                      </a:lnTo>
                      <a:lnTo>
                        <a:pt x="18" y="145"/>
                      </a:lnTo>
                      <a:lnTo>
                        <a:pt x="19" y="145"/>
                      </a:lnTo>
                      <a:lnTo>
                        <a:pt x="19" y="145"/>
                      </a:lnTo>
                      <a:lnTo>
                        <a:pt x="18" y="144"/>
                      </a:lnTo>
                      <a:lnTo>
                        <a:pt x="18" y="144"/>
                      </a:lnTo>
                      <a:lnTo>
                        <a:pt x="18" y="144"/>
                      </a:lnTo>
                      <a:lnTo>
                        <a:pt x="18" y="143"/>
                      </a:lnTo>
                      <a:lnTo>
                        <a:pt x="17" y="143"/>
                      </a:lnTo>
                      <a:lnTo>
                        <a:pt x="17" y="143"/>
                      </a:lnTo>
                      <a:lnTo>
                        <a:pt x="17" y="143"/>
                      </a:lnTo>
                      <a:lnTo>
                        <a:pt x="17" y="143"/>
                      </a:lnTo>
                      <a:lnTo>
                        <a:pt x="16" y="143"/>
                      </a:lnTo>
                      <a:lnTo>
                        <a:pt x="16" y="142"/>
                      </a:lnTo>
                      <a:lnTo>
                        <a:pt x="15" y="142"/>
                      </a:lnTo>
                      <a:lnTo>
                        <a:pt x="15" y="141"/>
                      </a:lnTo>
                      <a:lnTo>
                        <a:pt x="15" y="140"/>
                      </a:lnTo>
                      <a:lnTo>
                        <a:pt x="14" y="140"/>
                      </a:lnTo>
                      <a:lnTo>
                        <a:pt x="13" y="140"/>
                      </a:lnTo>
                      <a:lnTo>
                        <a:pt x="13" y="139"/>
                      </a:lnTo>
                      <a:lnTo>
                        <a:pt x="13" y="139"/>
                      </a:lnTo>
                      <a:lnTo>
                        <a:pt x="13" y="138"/>
                      </a:lnTo>
                      <a:lnTo>
                        <a:pt x="13" y="137"/>
                      </a:lnTo>
                      <a:lnTo>
                        <a:pt x="13" y="136"/>
                      </a:lnTo>
                      <a:lnTo>
                        <a:pt x="13" y="135"/>
                      </a:lnTo>
                      <a:lnTo>
                        <a:pt x="13" y="135"/>
                      </a:lnTo>
                      <a:lnTo>
                        <a:pt x="13" y="135"/>
                      </a:lnTo>
                      <a:lnTo>
                        <a:pt x="13" y="134"/>
                      </a:lnTo>
                      <a:lnTo>
                        <a:pt x="13" y="134"/>
                      </a:lnTo>
                      <a:lnTo>
                        <a:pt x="13" y="133"/>
                      </a:lnTo>
                      <a:lnTo>
                        <a:pt x="13" y="133"/>
                      </a:lnTo>
                      <a:lnTo>
                        <a:pt x="13" y="133"/>
                      </a:lnTo>
                      <a:lnTo>
                        <a:pt x="13" y="133"/>
                      </a:lnTo>
                      <a:lnTo>
                        <a:pt x="13" y="132"/>
                      </a:lnTo>
                      <a:lnTo>
                        <a:pt x="13" y="132"/>
                      </a:lnTo>
                      <a:lnTo>
                        <a:pt x="13" y="132"/>
                      </a:lnTo>
                      <a:lnTo>
                        <a:pt x="12" y="132"/>
                      </a:lnTo>
                      <a:lnTo>
                        <a:pt x="12" y="131"/>
                      </a:lnTo>
                      <a:lnTo>
                        <a:pt x="12" y="131"/>
                      </a:lnTo>
                      <a:lnTo>
                        <a:pt x="11" y="131"/>
                      </a:lnTo>
                      <a:lnTo>
                        <a:pt x="10" y="130"/>
                      </a:lnTo>
                      <a:lnTo>
                        <a:pt x="9" y="130"/>
                      </a:lnTo>
                      <a:lnTo>
                        <a:pt x="9" y="130"/>
                      </a:lnTo>
                      <a:lnTo>
                        <a:pt x="9" y="129"/>
                      </a:lnTo>
                      <a:lnTo>
                        <a:pt x="9" y="129"/>
                      </a:lnTo>
                      <a:lnTo>
                        <a:pt x="9" y="129"/>
                      </a:lnTo>
                      <a:lnTo>
                        <a:pt x="9" y="129"/>
                      </a:lnTo>
                      <a:lnTo>
                        <a:pt x="9" y="129"/>
                      </a:lnTo>
                      <a:lnTo>
                        <a:pt x="8" y="130"/>
                      </a:lnTo>
                      <a:lnTo>
                        <a:pt x="8" y="131"/>
                      </a:lnTo>
                      <a:lnTo>
                        <a:pt x="7" y="131"/>
                      </a:lnTo>
                      <a:lnTo>
                        <a:pt x="7" y="132"/>
                      </a:lnTo>
                      <a:lnTo>
                        <a:pt x="6" y="132"/>
                      </a:lnTo>
                      <a:lnTo>
                        <a:pt x="6" y="132"/>
                      </a:lnTo>
                      <a:lnTo>
                        <a:pt x="6" y="132"/>
                      </a:lnTo>
                      <a:lnTo>
                        <a:pt x="5" y="133"/>
                      </a:lnTo>
                      <a:lnTo>
                        <a:pt x="5" y="133"/>
                      </a:lnTo>
                      <a:lnTo>
                        <a:pt x="5" y="132"/>
                      </a:lnTo>
                      <a:lnTo>
                        <a:pt x="4" y="132"/>
                      </a:lnTo>
                      <a:lnTo>
                        <a:pt x="3" y="132"/>
                      </a:lnTo>
                      <a:lnTo>
                        <a:pt x="3" y="131"/>
                      </a:lnTo>
                      <a:lnTo>
                        <a:pt x="2" y="130"/>
                      </a:lnTo>
                      <a:lnTo>
                        <a:pt x="2" y="129"/>
                      </a:lnTo>
                      <a:lnTo>
                        <a:pt x="1" y="128"/>
                      </a:lnTo>
                      <a:lnTo>
                        <a:pt x="1" y="128"/>
                      </a:lnTo>
                      <a:lnTo>
                        <a:pt x="1" y="127"/>
                      </a:lnTo>
                      <a:lnTo>
                        <a:pt x="2" y="127"/>
                      </a:lnTo>
                      <a:lnTo>
                        <a:pt x="2" y="127"/>
                      </a:lnTo>
                      <a:lnTo>
                        <a:pt x="2" y="126"/>
                      </a:lnTo>
                      <a:lnTo>
                        <a:pt x="2" y="125"/>
                      </a:lnTo>
                      <a:lnTo>
                        <a:pt x="2" y="125"/>
                      </a:lnTo>
                      <a:lnTo>
                        <a:pt x="1" y="124"/>
                      </a:lnTo>
                      <a:lnTo>
                        <a:pt x="1" y="124"/>
                      </a:lnTo>
                      <a:lnTo>
                        <a:pt x="1" y="123"/>
                      </a:lnTo>
                      <a:lnTo>
                        <a:pt x="1" y="122"/>
                      </a:lnTo>
                      <a:lnTo>
                        <a:pt x="0" y="121"/>
                      </a:lnTo>
                      <a:lnTo>
                        <a:pt x="0" y="120"/>
                      </a:lnTo>
                      <a:lnTo>
                        <a:pt x="0" y="119"/>
                      </a:lnTo>
                      <a:lnTo>
                        <a:pt x="0" y="119"/>
                      </a:lnTo>
                      <a:lnTo>
                        <a:pt x="0" y="118"/>
                      </a:lnTo>
                      <a:lnTo>
                        <a:pt x="0" y="118"/>
                      </a:lnTo>
                      <a:lnTo>
                        <a:pt x="0" y="117"/>
                      </a:lnTo>
                      <a:lnTo>
                        <a:pt x="1" y="117"/>
                      </a:lnTo>
                      <a:lnTo>
                        <a:pt x="1" y="116"/>
                      </a:lnTo>
                      <a:lnTo>
                        <a:pt x="1" y="116"/>
                      </a:lnTo>
                      <a:lnTo>
                        <a:pt x="1" y="116"/>
                      </a:lnTo>
                      <a:lnTo>
                        <a:pt x="2" y="116"/>
                      </a:lnTo>
                      <a:lnTo>
                        <a:pt x="2" y="116"/>
                      </a:lnTo>
                      <a:lnTo>
                        <a:pt x="3" y="116"/>
                      </a:lnTo>
                      <a:lnTo>
                        <a:pt x="3" y="116"/>
                      </a:lnTo>
                      <a:lnTo>
                        <a:pt x="4" y="116"/>
                      </a:lnTo>
                      <a:lnTo>
                        <a:pt x="4" y="116"/>
                      </a:lnTo>
                      <a:lnTo>
                        <a:pt x="4" y="115"/>
                      </a:lnTo>
                      <a:lnTo>
                        <a:pt x="4" y="115"/>
                      </a:lnTo>
                      <a:lnTo>
                        <a:pt x="5" y="114"/>
                      </a:lnTo>
                      <a:lnTo>
                        <a:pt x="5" y="113"/>
                      </a:lnTo>
                      <a:lnTo>
                        <a:pt x="5" y="112"/>
                      </a:lnTo>
                      <a:lnTo>
                        <a:pt x="5" y="111"/>
                      </a:lnTo>
                      <a:lnTo>
                        <a:pt x="5" y="111"/>
                      </a:lnTo>
                      <a:lnTo>
                        <a:pt x="5" y="111"/>
                      </a:lnTo>
                      <a:lnTo>
                        <a:pt x="5" y="110"/>
                      </a:lnTo>
                      <a:lnTo>
                        <a:pt x="4" y="109"/>
                      </a:lnTo>
                      <a:lnTo>
                        <a:pt x="4" y="108"/>
                      </a:lnTo>
                      <a:lnTo>
                        <a:pt x="3" y="108"/>
                      </a:lnTo>
                      <a:lnTo>
                        <a:pt x="3" y="108"/>
                      </a:lnTo>
                      <a:lnTo>
                        <a:pt x="2" y="107"/>
                      </a:lnTo>
                      <a:lnTo>
                        <a:pt x="2" y="107"/>
                      </a:lnTo>
                      <a:lnTo>
                        <a:pt x="2" y="106"/>
                      </a:lnTo>
                      <a:lnTo>
                        <a:pt x="1" y="106"/>
                      </a:lnTo>
                      <a:lnTo>
                        <a:pt x="2" y="105"/>
                      </a:lnTo>
                      <a:lnTo>
                        <a:pt x="2" y="105"/>
                      </a:lnTo>
                      <a:lnTo>
                        <a:pt x="2" y="104"/>
                      </a:lnTo>
                      <a:lnTo>
                        <a:pt x="3" y="103"/>
                      </a:lnTo>
                      <a:lnTo>
                        <a:pt x="3" y="102"/>
                      </a:lnTo>
                      <a:lnTo>
                        <a:pt x="4" y="102"/>
                      </a:lnTo>
                      <a:lnTo>
                        <a:pt x="4" y="102"/>
                      </a:lnTo>
                      <a:lnTo>
                        <a:pt x="5" y="102"/>
                      </a:lnTo>
                      <a:lnTo>
                        <a:pt x="5" y="102"/>
                      </a:lnTo>
                      <a:lnTo>
                        <a:pt x="6" y="102"/>
                      </a:lnTo>
                      <a:lnTo>
                        <a:pt x="6" y="103"/>
                      </a:lnTo>
                      <a:lnTo>
                        <a:pt x="7" y="103"/>
                      </a:lnTo>
                      <a:lnTo>
                        <a:pt x="8" y="103"/>
                      </a:lnTo>
                      <a:lnTo>
                        <a:pt x="8" y="103"/>
                      </a:lnTo>
                      <a:lnTo>
                        <a:pt x="9" y="102"/>
                      </a:lnTo>
                      <a:lnTo>
                        <a:pt x="9" y="102"/>
                      </a:lnTo>
                      <a:lnTo>
                        <a:pt x="9" y="101"/>
                      </a:lnTo>
                      <a:lnTo>
                        <a:pt x="10" y="101"/>
                      </a:lnTo>
                      <a:lnTo>
                        <a:pt x="10" y="100"/>
                      </a:lnTo>
                      <a:lnTo>
                        <a:pt x="10" y="100"/>
                      </a:lnTo>
                      <a:lnTo>
                        <a:pt x="10" y="100"/>
                      </a:lnTo>
                      <a:lnTo>
                        <a:pt x="10" y="99"/>
                      </a:lnTo>
                      <a:lnTo>
                        <a:pt x="14" y="99"/>
                      </a:lnTo>
                      <a:lnTo>
                        <a:pt x="17" y="100"/>
                      </a:lnTo>
                      <a:lnTo>
                        <a:pt x="21" y="100"/>
                      </a:lnTo>
                      <a:lnTo>
                        <a:pt x="21" y="100"/>
                      </a:lnTo>
                      <a:lnTo>
                        <a:pt x="22" y="94"/>
                      </a:lnTo>
                      <a:lnTo>
                        <a:pt x="24" y="87"/>
                      </a:lnTo>
                      <a:lnTo>
                        <a:pt x="27" y="81"/>
                      </a:lnTo>
                      <a:lnTo>
                        <a:pt x="20" y="75"/>
                      </a:lnTo>
                      <a:lnTo>
                        <a:pt x="11" y="63"/>
                      </a:lnTo>
                      <a:lnTo>
                        <a:pt x="3" y="54"/>
                      </a:lnTo>
                      <a:lnTo>
                        <a:pt x="2" y="46"/>
                      </a:lnTo>
                      <a:lnTo>
                        <a:pt x="12" y="45"/>
                      </a:lnTo>
                      <a:lnTo>
                        <a:pt x="33" y="40"/>
                      </a:lnTo>
                      <a:lnTo>
                        <a:pt x="51" y="34"/>
                      </a:lnTo>
                      <a:lnTo>
                        <a:pt x="66" y="25"/>
                      </a:lnTo>
                      <a:lnTo>
                        <a:pt x="74" y="15"/>
                      </a:lnTo>
                      <a:lnTo>
                        <a:pt x="81" y="24"/>
                      </a:lnTo>
                      <a:lnTo>
                        <a:pt x="88" y="31"/>
                      </a:lnTo>
                      <a:lnTo>
                        <a:pt x="104" y="47"/>
                      </a:lnTo>
                      <a:lnTo>
                        <a:pt x="117" y="36"/>
                      </a:lnTo>
                      <a:lnTo>
                        <a:pt x="144" y="21"/>
                      </a:lnTo>
                      <a:lnTo>
                        <a:pt x="177" y="20"/>
                      </a:lnTo>
                      <a:lnTo>
                        <a:pt x="210" y="21"/>
                      </a:lnTo>
                      <a:lnTo>
                        <a:pt x="226" y="11"/>
                      </a:lnTo>
                      <a:lnTo>
                        <a:pt x="235" y="0"/>
                      </a:lnTo>
                      <a:lnTo>
                        <a:pt x="283" y="17"/>
                      </a:lnTo>
                      <a:close/>
                    </a:path>
                  </a:pathLst>
                </a:custGeom>
                <a:solidFill>
                  <a:srgbClr val="FF9D5B"/>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34" name="Freeform 16">
                  <a:extLst>
                    <a:ext uri="{FF2B5EF4-FFF2-40B4-BE49-F238E27FC236}">
                      <a16:creationId xmlns:a16="http://schemas.microsoft.com/office/drawing/2014/main" id="{C31E4AC6-A3EB-4C7A-B33A-5DB67DFAFBBF}"/>
                    </a:ext>
                  </a:extLst>
                </p:cNvPr>
                <p:cNvSpPr>
                  <a:spLocks noChangeAspect="1"/>
                </p:cNvSpPr>
                <p:nvPr/>
              </p:nvSpPr>
              <p:spPr bwMode="auto">
                <a:xfrm>
                  <a:off x="6591674" y="1964025"/>
                  <a:ext cx="801227" cy="1597973"/>
                </a:xfrm>
                <a:custGeom>
                  <a:avLst/>
                  <a:gdLst>
                    <a:gd name="T0" fmla="*/ 104 w 506"/>
                    <a:gd name="T1" fmla="*/ 951 h 1009"/>
                    <a:gd name="T2" fmla="*/ 73 w 506"/>
                    <a:gd name="T3" fmla="*/ 949 h 1009"/>
                    <a:gd name="T4" fmla="*/ 0 w 506"/>
                    <a:gd name="T5" fmla="*/ 947 h 1009"/>
                    <a:gd name="T6" fmla="*/ 55 w 506"/>
                    <a:gd name="T7" fmla="*/ 937 h 1009"/>
                    <a:gd name="T8" fmla="*/ 170 w 506"/>
                    <a:gd name="T9" fmla="*/ 578 h 1009"/>
                    <a:gd name="T10" fmla="*/ 153 w 506"/>
                    <a:gd name="T11" fmla="*/ 255 h 1009"/>
                    <a:gd name="T12" fmla="*/ 206 w 506"/>
                    <a:gd name="T13" fmla="*/ 4 h 1009"/>
                    <a:gd name="T14" fmla="*/ 229 w 506"/>
                    <a:gd name="T15" fmla="*/ 9 h 1009"/>
                    <a:gd name="T16" fmla="*/ 255 w 506"/>
                    <a:gd name="T17" fmla="*/ 22 h 1009"/>
                    <a:gd name="T18" fmla="*/ 294 w 506"/>
                    <a:gd name="T19" fmla="*/ 43 h 1009"/>
                    <a:gd name="T20" fmla="*/ 311 w 506"/>
                    <a:gd name="T21" fmla="*/ 51 h 1009"/>
                    <a:gd name="T22" fmla="*/ 315 w 506"/>
                    <a:gd name="T23" fmla="*/ 53 h 1009"/>
                    <a:gd name="T24" fmla="*/ 349 w 506"/>
                    <a:gd name="T25" fmla="*/ 71 h 1009"/>
                    <a:gd name="T26" fmla="*/ 372 w 506"/>
                    <a:gd name="T27" fmla="*/ 83 h 1009"/>
                    <a:gd name="T28" fmla="*/ 381 w 506"/>
                    <a:gd name="T29" fmla="*/ 87 h 1009"/>
                    <a:gd name="T30" fmla="*/ 436 w 506"/>
                    <a:gd name="T31" fmla="*/ 116 h 1009"/>
                    <a:gd name="T32" fmla="*/ 456 w 506"/>
                    <a:gd name="T33" fmla="*/ 126 h 1009"/>
                    <a:gd name="T34" fmla="*/ 505 w 506"/>
                    <a:gd name="T35" fmla="*/ 151 h 1009"/>
                    <a:gd name="T36" fmla="*/ 505 w 506"/>
                    <a:gd name="T37" fmla="*/ 221 h 1009"/>
                    <a:gd name="T38" fmla="*/ 505 w 506"/>
                    <a:gd name="T39" fmla="*/ 310 h 1009"/>
                    <a:gd name="T40" fmla="*/ 505 w 506"/>
                    <a:gd name="T41" fmla="*/ 400 h 1009"/>
                    <a:gd name="T42" fmla="*/ 505 w 506"/>
                    <a:gd name="T43" fmla="*/ 490 h 1009"/>
                    <a:gd name="T44" fmla="*/ 505 w 506"/>
                    <a:gd name="T45" fmla="*/ 580 h 1009"/>
                    <a:gd name="T46" fmla="*/ 505 w 506"/>
                    <a:gd name="T47" fmla="*/ 670 h 1009"/>
                    <a:gd name="T48" fmla="*/ 505 w 506"/>
                    <a:gd name="T49" fmla="*/ 759 h 1009"/>
                    <a:gd name="T50" fmla="*/ 505 w 506"/>
                    <a:gd name="T51" fmla="*/ 828 h 1009"/>
                    <a:gd name="T52" fmla="*/ 505 w 506"/>
                    <a:gd name="T53" fmla="*/ 916 h 1009"/>
                    <a:gd name="T54" fmla="*/ 506 w 506"/>
                    <a:gd name="T55" fmla="*/ 993 h 1009"/>
                    <a:gd name="T56" fmla="*/ 503 w 506"/>
                    <a:gd name="T57" fmla="*/ 1005 h 1009"/>
                    <a:gd name="T58" fmla="*/ 489 w 506"/>
                    <a:gd name="T59" fmla="*/ 1003 h 1009"/>
                    <a:gd name="T60" fmla="*/ 473 w 506"/>
                    <a:gd name="T61" fmla="*/ 999 h 1009"/>
                    <a:gd name="T62" fmla="*/ 461 w 506"/>
                    <a:gd name="T63" fmla="*/ 997 h 1009"/>
                    <a:gd name="T64" fmla="*/ 447 w 506"/>
                    <a:gd name="T65" fmla="*/ 996 h 1009"/>
                    <a:gd name="T66" fmla="*/ 443 w 506"/>
                    <a:gd name="T67" fmla="*/ 996 h 1009"/>
                    <a:gd name="T68" fmla="*/ 432 w 506"/>
                    <a:gd name="T69" fmla="*/ 994 h 1009"/>
                    <a:gd name="T70" fmla="*/ 403 w 506"/>
                    <a:gd name="T71" fmla="*/ 996 h 1009"/>
                    <a:gd name="T72" fmla="*/ 381 w 506"/>
                    <a:gd name="T73" fmla="*/ 1006 h 1009"/>
                    <a:gd name="T74" fmla="*/ 374 w 506"/>
                    <a:gd name="T75" fmla="*/ 1008 h 1009"/>
                    <a:gd name="T76" fmla="*/ 366 w 506"/>
                    <a:gd name="T77" fmla="*/ 1009 h 1009"/>
                    <a:gd name="T78" fmla="*/ 356 w 506"/>
                    <a:gd name="T79" fmla="*/ 1009 h 1009"/>
                    <a:gd name="T80" fmla="*/ 333 w 506"/>
                    <a:gd name="T81" fmla="*/ 1006 h 1009"/>
                    <a:gd name="T82" fmla="*/ 330 w 506"/>
                    <a:gd name="T83" fmla="*/ 1005 h 1009"/>
                    <a:gd name="T84" fmla="*/ 321 w 506"/>
                    <a:gd name="T85" fmla="*/ 1005 h 1009"/>
                    <a:gd name="T86" fmla="*/ 316 w 506"/>
                    <a:gd name="T87" fmla="*/ 1004 h 1009"/>
                    <a:gd name="T88" fmla="*/ 301 w 506"/>
                    <a:gd name="T89" fmla="*/ 994 h 1009"/>
                    <a:gd name="T90" fmla="*/ 258 w 506"/>
                    <a:gd name="T91" fmla="*/ 984 h 1009"/>
                    <a:gd name="T92" fmla="*/ 236 w 506"/>
                    <a:gd name="T93" fmla="*/ 974 h 1009"/>
                    <a:gd name="T94" fmla="*/ 180 w 506"/>
                    <a:gd name="T95" fmla="*/ 981 h 1009"/>
                    <a:gd name="T96" fmla="*/ 140 w 506"/>
                    <a:gd name="T97" fmla="*/ 96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6" h="1009">
                      <a:moveTo>
                        <a:pt x="129" y="964"/>
                      </a:moveTo>
                      <a:lnTo>
                        <a:pt x="119" y="961"/>
                      </a:lnTo>
                      <a:lnTo>
                        <a:pt x="111" y="955"/>
                      </a:lnTo>
                      <a:lnTo>
                        <a:pt x="104" y="951"/>
                      </a:lnTo>
                      <a:lnTo>
                        <a:pt x="98" y="954"/>
                      </a:lnTo>
                      <a:lnTo>
                        <a:pt x="93" y="949"/>
                      </a:lnTo>
                      <a:lnTo>
                        <a:pt x="85" y="946"/>
                      </a:lnTo>
                      <a:lnTo>
                        <a:pt x="73" y="949"/>
                      </a:lnTo>
                      <a:lnTo>
                        <a:pt x="62" y="953"/>
                      </a:lnTo>
                      <a:lnTo>
                        <a:pt x="50" y="957"/>
                      </a:lnTo>
                      <a:lnTo>
                        <a:pt x="33" y="955"/>
                      </a:lnTo>
                      <a:lnTo>
                        <a:pt x="0" y="947"/>
                      </a:lnTo>
                      <a:lnTo>
                        <a:pt x="33" y="955"/>
                      </a:lnTo>
                      <a:lnTo>
                        <a:pt x="44" y="956"/>
                      </a:lnTo>
                      <a:lnTo>
                        <a:pt x="49" y="949"/>
                      </a:lnTo>
                      <a:lnTo>
                        <a:pt x="55" y="937"/>
                      </a:lnTo>
                      <a:lnTo>
                        <a:pt x="64" y="917"/>
                      </a:lnTo>
                      <a:lnTo>
                        <a:pt x="91" y="840"/>
                      </a:lnTo>
                      <a:lnTo>
                        <a:pt x="159" y="666"/>
                      </a:lnTo>
                      <a:lnTo>
                        <a:pt x="170" y="578"/>
                      </a:lnTo>
                      <a:lnTo>
                        <a:pt x="181" y="470"/>
                      </a:lnTo>
                      <a:lnTo>
                        <a:pt x="174" y="421"/>
                      </a:lnTo>
                      <a:lnTo>
                        <a:pt x="164" y="327"/>
                      </a:lnTo>
                      <a:lnTo>
                        <a:pt x="153" y="255"/>
                      </a:lnTo>
                      <a:lnTo>
                        <a:pt x="152" y="209"/>
                      </a:lnTo>
                      <a:lnTo>
                        <a:pt x="157" y="169"/>
                      </a:lnTo>
                      <a:lnTo>
                        <a:pt x="162" y="69"/>
                      </a:lnTo>
                      <a:lnTo>
                        <a:pt x="206" y="4"/>
                      </a:lnTo>
                      <a:lnTo>
                        <a:pt x="213" y="0"/>
                      </a:lnTo>
                      <a:lnTo>
                        <a:pt x="218" y="3"/>
                      </a:lnTo>
                      <a:lnTo>
                        <a:pt x="221" y="4"/>
                      </a:lnTo>
                      <a:lnTo>
                        <a:pt x="229" y="9"/>
                      </a:lnTo>
                      <a:lnTo>
                        <a:pt x="231" y="10"/>
                      </a:lnTo>
                      <a:lnTo>
                        <a:pt x="235" y="11"/>
                      </a:lnTo>
                      <a:lnTo>
                        <a:pt x="237" y="13"/>
                      </a:lnTo>
                      <a:lnTo>
                        <a:pt x="255" y="22"/>
                      </a:lnTo>
                      <a:lnTo>
                        <a:pt x="281" y="36"/>
                      </a:lnTo>
                      <a:lnTo>
                        <a:pt x="291" y="41"/>
                      </a:lnTo>
                      <a:lnTo>
                        <a:pt x="293" y="42"/>
                      </a:lnTo>
                      <a:lnTo>
                        <a:pt x="294" y="43"/>
                      </a:lnTo>
                      <a:lnTo>
                        <a:pt x="302" y="46"/>
                      </a:lnTo>
                      <a:lnTo>
                        <a:pt x="307" y="49"/>
                      </a:lnTo>
                      <a:lnTo>
                        <a:pt x="310" y="50"/>
                      </a:lnTo>
                      <a:lnTo>
                        <a:pt x="311" y="51"/>
                      </a:lnTo>
                      <a:lnTo>
                        <a:pt x="312" y="52"/>
                      </a:lnTo>
                      <a:lnTo>
                        <a:pt x="314" y="53"/>
                      </a:lnTo>
                      <a:lnTo>
                        <a:pt x="314" y="53"/>
                      </a:lnTo>
                      <a:lnTo>
                        <a:pt x="315" y="53"/>
                      </a:lnTo>
                      <a:lnTo>
                        <a:pt x="334" y="63"/>
                      </a:lnTo>
                      <a:lnTo>
                        <a:pt x="343" y="68"/>
                      </a:lnTo>
                      <a:lnTo>
                        <a:pt x="345" y="69"/>
                      </a:lnTo>
                      <a:lnTo>
                        <a:pt x="349" y="71"/>
                      </a:lnTo>
                      <a:lnTo>
                        <a:pt x="351" y="72"/>
                      </a:lnTo>
                      <a:lnTo>
                        <a:pt x="360" y="76"/>
                      </a:lnTo>
                      <a:lnTo>
                        <a:pt x="371" y="82"/>
                      </a:lnTo>
                      <a:lnTo>
                        <a:pt x="372" y="83"/>
                      </a:lnTo>
                      <a:lnTo>
                        <a:pt x="378" y="86"/>
                      </a:lnTo>
                      <a:lnTo>
                        <a:pt x="379" y="86"/>
                      </a:lnTo>
                      <a:lnTo>
                        <a:pt x="381" y="87"/>
                      </a:lnTo>
                      <a:lnTo>
                        <a:pt x="381" y="87"/>
                      </a:lnTo>
                      <a:lnTo>
                        <a:pt x="386" y="90"/>
                      </a:lnTo>
                      <a:lnTo>
                        <a:pt x="404" y="99"/>
                      </a:lnTo>
                      <a:lnTo>
                        <a:pt x="412" y="103"/>
                      </a:lnTo>
                      <a:lnTo>
                        <a:pt x="436" y="116"/>
                      </a:lnTo>
                      <a:lnTo>
                        <a:pt x="439" y="117"/>
                      </a:lnTo>
                      <a:lnTo>
                        <a:pt x="439" y="118"/>
                      </a:lnTo>
                      <a:lnTo>
                        <a:pt x="451" y="123"/>
                      </a:lnTo>
                      <a:lnTo>
                        <a:pt x="456" y="126"/>
                      </a:lnTo>
                      <a:lnTo>
                        <a:pt x="465" y="131"/>
                      </a:lnTo>
                      <a:lnTo>
                        <a:pt x="491" y="145"/>
                      </a:lnTo>
                      <a:lnTo>
                        <a:pt x="505" y="151"/>
                      </a:lnTo>
                      <a:lnTo>
                        <a:pt x="505" y="151"/>
                      </a:lnTo>
                      <a:lnTo>
                        <a:pt x="505" y="153"/>
                      </a:lnTo>
                      <a:lnTo>
                        <a:pt x="505" y="176"/>
                      </a:lnTo>
                      <a:lnTo>
                        <a:pt x="505" y="198"/>
                      </a:lnTo>
                      <a:lnTo>
                        <a:pt x="505" y="221"/>
                      </a:lnTo>
                      <a:lnTo>
                        <a:pt x="505" y="243"/>
                      </a:lnTo>
                      <a:lnTo>
                        <a:pt x="505" y="265"/>
                      </a:lnTo>
                      <a:lnTo>
                        <a:pt x="505" y="288"/>
                      </a:lnTo>
                      <a:lnTo>
                        <a:pt x="505" y="310"/>
                      </a:lnTo>
                      <a:lnTo>
                        <a:pt x="505" y="333"/>
                      </a:lnTo>
                      <a:lnTo>
                        <a:pt x="505" y="355"/>
                      </a:lnTo>
                      <a:lnTo>
                        <a:pt x="505" y="378"/>
                      </a:lnTo>
                      <a:lnTo>
                        <a:pt x="505" y="400"/>
                      </a:lnTo>
                      <a:lnTo>
                        <a:pt x="505" y="423"/>
                      </a:lnTo>
                      <a:lnTo>
                        <a:pt x="505" y="445"/>
                      </a:lnTo>
                      <a:lnTo>
                        <a:pt x="505" y="468"/>
                      </a:lnTo>
                      <a:lnTo>
                        <a:pt x="505" y="490"/>
                      </a:lnTo>
                      <a:lnTo>
                        <a:pt x="505" y="512"/>
                      </a:lnTo>
                      <a:lnTo>
                        <a:pt x="505" y="535"/>
                      </a:lnTo>
                      <a:lnTo>
                        <a:pt x="505" y="557"/>
                      </a:lnTo>
                      <a:lnTo>
                        <a:pt x="505" y="580"/>
                      </a:lnTo>
                      <a:lnTo>
                        <a:pt x="505" y="602"/>
                      </a:lnTo>
                      <a:lnTo>
                        <a:pt x="505" y="625"/>
                      </a:lnTo>
                      <a:lnTo>
                        <a:pt x="505" y="647"/>
                      </a:lnTo>
                      <a:lnTo>
                        <a:pt x="505" y="670"/>
                      </a:lnTo>
                      <a:lnTo>
                        <a:pt x="505" y="692"/>
                      </a:lnTo>
                      <a:lnTo>
                        <a:pt x="505" y="715"/>
                      </a:lnTo>
                      <a:lnTo>
                        <a:pt x="505" y="737"/>
                      </a:lnTo>
                      <a:lnTo>
                        <a:pt x="505" y="759"/>
                      </a:lnTo>
                      <a:lnTo>
                        <a:pt x="505" y="782"/>
                      </a:lnTo>
                      <a:lnTo>
                        <a:pt x="505" y="804"/>
                      </a:lnTo>
                      <a:lnTo>
                        <a:pt x="505" y="827"/>
                      </a:lnTo>
                      <a:lnTo>
                        <a:pt x="505" y="828"/>
                      </a:lnTo>
                      <a:lnTo>
                        <a:pt x="505" y="849"/>
                      </a:lnTo>
                      <a:lnTo>
                        <a:pt x="505" y="872"/>
                      </a:lnTo>
                      <a:lnTo>
                        <a:pt x="505" y="894"/>
                      </a:lnTo>
                      <a:lnTo>
                        <a:pt x="505" y="916"/>
                      </a:lnTo>
                      <a:lnTo>
                        <a:pt x="505" y="939"/>
                      </a:lnTo>
                      <a:lnTo>
                        <a:pt x="506" y="965"/>
                      </a:lnTo>
                      <a:lnTo>
                        <a:pt x="506" y="985"/>
                      </a:lnTo>
                      <a:lnTo>
                        <a:pt x="506" y="993"/>
                      </a:lnTo>
                      <a:lnTo>
                        <a:pt x="506" y="1005"/>
                      </a:lnTo>
                      <a:lnTo>
                        <a:pt x="504" y="1005"/>
                      </a:lnTo>
                      <a:lnTo>
                        <a:pt x="504" y="1005"/>
                      </a:lnTo>
                      <a:lnTo>
                        <a:pt x="503" y="1005"/>
                      </a:lnTo>
                      <a:lnTo>
                        <a:pt x="497" y="1005"/>
                      </a:lnTo>
                      <a:lnTo>
                        <a:pt x="497" y="1005"/>
                      </a:lnTo>
                      <a:lnTo>
                        <a:pt x="492" y="1004"/>
                      </a:lnTo>
                      <a:lnTo>
                        <a:pt x="489" y="1003"/>
                      </a:lnTo>
                      <a:lnTo>
                        <a:pt x="485" y="1003"/>
                      </a:lnTo>
                      <a:lnTo>
                        <a:pt x="484" y="1002"/>
                      </a:lnTo>
                      <a:lnTo>
                        <a:pt x="479" y="1001"/>
                      </a:lnTo>
                      <a:lnTo>
                        <a:pt x="473" y="999"/>
                      </a:lnTo>
                      <a:lnTo>
                        <a:pt x="467" y="998"/>
                      </a:lnTo>
                      <a:lnTo>
                        <a:pt x="462" y="997"/>
                      </a:lnTo>
                      <a:lnTo>
                        <a:pt x="462" y="997"/>
                      </a:lnTo>
                      <a:lnTo>
                        <a:pt x="461" y="997"/>
                      </a:lnTo>
                      <a:lnTo>
                        <a:pt x="459" y="997"/>
                      </a:lnTo>
                      <a:lnTo>
                        <a:pt x="457" y="996"/>
                      </a:lnTo>
                      <a:lnTo>
                        <a:pt x="455" y="996"/>
                      </a:lnTo>
                      <a:lnTo>
                        <a:pt x="447" y="996"/>
                      </a:lnTo>
                      <a:lnTo>
                        <a:pt x="445" y="996"/>
                      </a:lnTo>
                      <a:lnTo>
                        <a:pt x="444" y="996"/>
                      </a:lnTo>
                      <a:lnTo>
                        <a:pt x="444" y="996"/>
                      </a:lnTo>
                      <a:lnTo>
                        <a:pt x="443" y="996"/>
                      </a:lnTo>
                      <a:lnTo>
                        <a:pt x="442" y="996"/>
                      </a:lnTo>
                      <a:lnTo>
                        <a:pt x="441" y="995"/>
                      </a:lnTo>
                      <a:lnTo>
                        <a:pt x="433" y="994"/>
                      </a:lnTo>
                      <a:lnTo>
                        <a:pt x="432" y="994"/>
                      </a:lnTo>
                      <a:lnTo>
                        <a:pt x="432" y="994"/>
                      </a:lnTo>
                      <a:lnTo>
                        <a:pt x="430" y="993"/>
                      </a:lnTo>
                      <a:lnTo>
                        <a:pt x="411" y="994"/>
                      </a:lnTo>
                      <a:lnTo>
                        <a:pt x="403" y="996"/>
                      </a:lnTo>
                      <a:lnTo>
                        <a:pt x="397" y="998"/>
                      </a:lnTo>
                      <a:lnTo>
                        <a:pt x="397" y="998"/>
                      </a:lnTo>
                      <a:lnTo>
                        <a:pt x="391" y="1000"/>
                      </a:lnTo>
                      <a:lnTo>
                        <a:pt x="381" y="1006"/>
                      </a:lnTo>
                      <a:lnTo>
                        <a:pt x="378" y="1006"/>
                      </a:lnTo>
                      <a:lnTo>
                        <a:pt x="376" y="1007"/>
                      </a:lnTo>
                      <a:lnTo>
                        <a:pt x="374" y="1008"/>
                      </a:lnTo>
                      <a:lnTo>
                        <a:pt x="374" y="1008"/>
                      </a:lnTo>
                      <a:lnTo>
                        <a:pt x="374" y="1008"/>
                      </a:lnTo>
                      <a:lnTo>
                        <a:pt x="368" y="1008"/>
                      </a:lnTo>
                      <a:lnTo>
                        <a:pt x="368" y="1008"/>
                      </a:lnTo>
                      <a:lnTo>
                        <a:pt x="366" y="1009"/>
                      </a:lnTo>
                      <a:lnTo>
                        <a:pt x="365" y="1009"/>
                      </a:lnTo>
                      <a:lnTo>
                        <a:pt x="360" y="1009"/>
                      </a:lnTo>
                      <a:lnTo>
                        <a:pt x="358" y="1009"/>
                      </a:lnTo>
                      <a:lnTo>
                        <a:pt x="356" y="1009"/>
                      </a:lnTo>
                      <a:lnTo>
                        <a:pt x="347" y="1008"/>
                      </a:lnTo>
                      <a:lnTo>
                        <a:pt x="342" y="1008"/>
                      </a:lnTo>
                      <a:lnTo>
                        <a:pt x="335" y="1006"/>
                      </a:lnTo>
                      <a:lnTo>
                        <a:pt x="333" y="1006"/>
                      </a:lnTo>
                      <a:lnTo>
                        <a:pt x="333" y="1006"/>
                      </a:lnTo>
                      <a:lnTo>
                        <a:pt x="332" y="1006"/>
                      </a:lnTo>
                      <a:lnTo>
                        <a:pt x="331" y="1005"/>
                      </a:lnTo>
                      <a:lnTo>
                        <a:pt x="330" y="1005"/>
                      </a:lnTo>
                      <a:lnTo>
                        <a:pt x="330" y="1005"/>
                      </a:lnTo>
                      <a:lnTo>
                        <a:pt x="329" y="1004"/>
                      </a:lnTo>
                      <a:lnTo>
                        <a:pt x="326" y="1005"/>
                      </a:lnTo>
                      <a:lnTo>
                        <a:pt x="321" y="1005"/>
                      </a:lnTo>
                      <a:lnTo>
                        <a:pt x="319" y="1005"/>
                      </a:lnTo>
                      <a:lnTo>
                        <a:pt x="319" y="1005"/>
                      </a:lnTo>
                      <a:lnTo>
                        <a:pt x="319" y="1005"/>
                      </a:lnTo>
                      <a:lnTo>
                        <a:pt x="316" y="1004"/>
                      </a:lnTo>
                      <a:lnTo>
                        <a:pt x="315" y="1004"/>
                      </a:lnTo>
                      <a:lnTo>
                        <a:pt x="314" y="1004"/>
                      </a:lnTo>
                      <a:lnTo>
                        <a:pt x="310" y="1004"/>
                      </a:lnTo>
                      <a:lnTo>
                        <a:pt x="301" y="994"/>
                      </a:lnTo>
                      <a:lnTo>
                        <a:pt x="291" y="984"/>
                      </a:lnTo>
                      <a:lnTo>
                        <a:pt x="279" y="979"/>
                      </a:lnTo>
                      <a:lnTo>
                        <a:pt x="272" y="982"/>
                      </a:lnTo>
                      <a:lnTo>
                        <a:pt x="258" y="984"/>
                      </a:lnTo>
                      <a:lnTo>
                        <a:pt x="248" y="982"/>
                      </a:lnTo>
                      <a:lnTo>
                        <a:pt x="248" y="982"/>
                      </a:lnTo>
                      <a:lnTo>
                        <a:pt x="241" y="976"/>
                      </a:lnTo>
                      <a:lnTo>
                        <a:pt x="236" y="974"/>
                      </a:lnTo>
                      <a:lnTo>
                        <a:pt x="221" y="980"/>
                      </a:lnTo>
                      <a:lnTo>
                        <a:pt x="209" y="982"/>
                      </a:lnTo>
                      <a:lnTo>
                        <a:pt x="192" y="985"/>
                      </a:lnTo>
                      <a:lnTo>
                        <a:pt x="180" y="981"/>
                      </a:lnTo>
                      <a:lnTo>
                        <a:pt x="178" y="968"/>
                      </a:lnTo>
                      <a:lnTo>
                        <a:pt x="174" y="964"/>
                      </a:lnTo>
                      <a:lnTo>
                        <a:pt x="149" y="957"/>
                      </a:lnTo>
                      <a:lnTo>
                        <a:pt x="140" y="962"/>
                      </a:lnTo>
                      <a:lnTo>
                        <a:pt x="129" y="964"/>
                      </a:lnTo>
                      <a:close/>
                    </a:path>
                  </a:pathLst>
                </a:custGeom>
                <a:solidFill>
                  <a:srgbClr val="FF9D5B"/>
                </a:solid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35" name="Freeform 20">
                  <a:extLst>
                    <a:ext uri="{FF2B5EF4-FFF2-40B4-BE49-F238E27FC236}">
                      <a16:creationId xmlns:a16="http://schemas.microsoft.com/office/drawing/2014/main" id="{E956A3F1-CE98-4FA8-9250-4414E5FBA201}"/>
                    </a:ext>
                  </a:extLst>
                </p:cNvPr>
                <p:cNvSpPr>
                  <a:spLocks noChangeAspect="1"/>
                </p:cNvSpPr>
                <p:nvPr/>
              </p:nvSpPr>
              <p:spPr bwMode="auto">
                <a:xfrm>
                  <a:off x="6001182" y="1655008"/>
                  <a:ext cx="926349" cy="1887502"/>
                </a:xfrm>
                <a:custGeom>
                  <a:avLst/>
                  <a:gdLst>
                    <a:gd name="T0" fmla="*/ 251 w 584"/>
                    <a:gd name="T1" fmla="*/ 1151 h 1189"/>
                    <a:gd name="T2" fmla="*/ 228 w 584"/>
                    <a:gd name="T3" fmla="*/ 1149 h 1189"/>
                    <a:gd name="T4" fmla="*/ 222 w 584"/>
                    <a:gd name="T5" fmla="*/ 1153 h 1189"/>
                    <a:gd name="T6" fmla="*/ 205 w 584"/>
                    <a:gd name="T7" fmla="*/ 1160 h 1189"/>
                    <a:gd name="T8" fmla="*/ 192 w 584"/>
                    <a:gd name="T9" fmla="*/ 1173 h 1189"/>
                    <a:gd name="T10" fmla="*/ 174 w 584"/>
                    <a:gd name="T11" fmla="*/ 1186 h 1189"/>
                    <a:gd name="T12" fmla="*/ 96 w 584"/>
                    <a:gd name="T13" fmla="*/ 698 h 1189"/>
                    <a:gd name="T14" fmla="*/ 159 w 584"/>
                    <a:gd name="T15" fmla="*/ 94 h 1189"/>
                    <a:gd name="T16" fmla="*/ 205 w 584"/>
                    <a:gd name="T17" fmla="*/ 0 h 1189"/>
                    <a:gd name="T18" fmla="*/ 222 w 584"/>
                    <a:gd name="T19" fmla="*/ 8 h 1189"/>
                    <a:gd name="T20" fmla="*/ 252 w 584"/>
                    <a:gd name="T21" fmla="*/ 23 h 1189"/>
                    <a:gd name="T22" fmla="*/ 284 w 584"/>
                    <a:gd name="T23" fmla="*/ 40 h 1189"/>
                    <a:gd name="T24" fmla="*/ 311 w 584"/>
                    <a:gd name="T25" fmla="*/ 53 h 1189"/>
                    <a:gd name="T26" fmla="*/ 315 w 584"/>
                    <a:gd name="T27" fmla="*/ 56 h 1189"/>
                    <a:gd name="T28" fmla="*/ 327 w 584"/>
                    <a:gd name="T29" fmla="*/ 61 h 1189"/>
                    <a:gd name="T30" fmla="*/ 347 w 584"/>
                    <a:gd name="T31" fmla="*/ 71 h 1189"/>
                    <a:gd name="T32" fmla="*/ 350 w 584"/>
                    <a:gd name="T33" fmla="*/ 73 h 1189"/>
                    <a:gd name="T34" fmla="*/ 356 w 584"/>
                    <a:gd name="T35" fmla="*/ 76 h 1189"/>
                    <a:gd name="T36" fmla="*/ 372 w 584"/>
                    <a:gd name="T37" fmla="*/ 84 h 1189"/>
                    <a:gd name="T38" fmla="*/ 383 w 584"/>
                    <a:gd name="T39" fmla="*/ 90 h 1189"/>
                    <a:gd name="T40" fmla="*/ 389 w 584"/>
                    <a:gd name="T41" fmla="*/ 93 h 1189"/>
                    <a:gd name="T42" fmla="*/ 398 w 584"/>
                    <a:gd name="T43" fmla="*/ 97 h 1189"/>
                    <a:gd name="T44" fmla="*/ 403 w 584"/>
                    <a:gd name="T45" fmla="*/ 100 h 1189"/>
                    <a:gd name="T46" fmla="*/ 407 w 584"/>
                    <a:gd name="T47" fmla="*/ 102 h 1189"/>
                    <a:gd name="T48" fmla="*/ 414 w 584"/>
                    <a:gd name="T49" fmla="*/ 106 h 1189"/>
                    <a:gd name="T50" fmla="*/ 439 w 584"/>
                    <a:gd name="T51" fmla="*/ 119 h 1189"/>
                    <a:gd name="T52" fmla="*/ 448 w 584"/>
                    <a:gd name="T53" fmla="*/ 124 h 1189"/>
                    <a:gd name="T54" fmla="*/ 465 w 584"/>
                    <a:gd name="T55" fmla="*/ 132 h 1189"/>
                    <a:gd name="T56" fmla="*/ 473 w 584"/>
                    <a:gd name="T57" fmla="*/ 136 h 1189"/>
                    <a:gd name="T58" fmla="*/ 476 w 584"/>
                    <a:gd name="T59" fmla="*/ 137 h 1189"/>
                    <a:gd name="T60" fmla="*/ 489 w 584"/>
                    <a:gd name="T61" fmla="*/ 145 h 1189"/>
                    <a:gd name="T62" fmla="*/ 496 w 584"/>
                    <a:gd name="T63" fmla="*/ 148 h 1189"/>
                    <a:gd name="T64" fmla="*/ 504 w 584"/>
                    <a:gd name="T65" fmla="*/ 152 h 1189"/>
                    <a:gd name="T66" fmla="*/ 527 w 584"/>
                    <a:gd name="T67" fmla="*/ 164 h 1189"/>
                    <a:gd name="T68" fmla="*/ 534 w 584"/>
                    <a:gd name="T69" fmla="*/ 167 h 1189"/>
                    <a:gd name="T70" fmla="*/ 535 w 584"/>
                    <a:gd name="T71" fmla="*/ 168 h 1189"/>
                    <a:gd name="T72" fmla="*/ 545 w 584"/>
                    <a:gd name="T73" fmla="*/ 173 h 1189"/>
                    <a:gd name="T74" fmla="*/ 555 w 584"/>
                    <a:gd name="T75" fmla="*/ 179 h 1189"/>
                    <a:gd name="T76" fmla="*/ 567 w 584"/>
                    <a:gd name="T77" fmla="*/ 185 h 1189"/>
                    <a:gd name="T78" fmla="*/ 568 w 584"/>
                    <a:gd name="T79" fmla="*/ 186 h 1189"/>
                    <a:gd name="T80" fmla="*/ 584 w 584"/>
                    <a:gd name="T81" fmla="*/ 193 h 1189"/>
                    <a:gd name="T82" fmla="*/ 528 w 584"/>
                    <a:gd name="T83" fmla="*/ 362 h 1189"/>
                    <a:gd name="T84" fmla="*/ 535 w 584"/>
                    <a:gd name="T85" fmla="*/ 520 h 1189"/>
                    <a:gd name="T86" fmla="*/ 541 w 584"/>
                    <a:gd name="T87" fmla="*/ 771 h 1189"/>
                    <a:gd name="T88" fmla="*/ 435 w 584"/>
                    <a:gd name="T89" fmla="*/ 1110 h 1189"/>
                    <a:gd name="T90" fmla="*/ 415 w 584"/>
                    <a:gd name="T91" fmla="*/ 1149 h 1189"/>
                    <a:gd name="T92" fmla="*/ 371 w 584"/>
                    <a:gd name="T93" fmla="*/ 1140 h 1189"/>
                    <a:gd name="T94" fmla="*/ 354 w 584"/>
                    <a:gd name="T95" fmla="*/ 1147 h 1189"/>
                    <a:gd name="T96" fmla="*/ 298 w 584"/>
                    <a:gd name="T97" fmla="*/ 1161 h 1189"/>
                    <a:gd name="T98" fmla="*/ 284 w 584"/>
                    <a:gd name="T99" fmla="*/ 1164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4" h="1189">
                      <a:moveTo>
                        <a:pt x="284" y="1164"/>
                      </a:moveTo>
                      <a:lnTo>
                        <a:pt x="265" y="1160"/>
                      </a:lnTo>
                      <a:lnTo>
                        <a:pt x="251" y="1151"/>
                      </a:lnTo>
                      <a:lnTo>
                        <a:pt x="242" y="1149"/>
                      </a:lnTo>
                      <a:lnTo>
                        <a:pt x="233" y="1146"/>
                      </a:lnTo>
                      <a:lnTo>
                        <a:pt x="228" y="1149"/>
                      </a:lnTo>
                      <a:lnTo>
                        <a:pt x="228" y="1149"/>
                      </a:lnTo>
                      <a:lnTo>
                        <a:pt x="225" y="1150"/>
                      </a:lnTo>
                      <a:lnTo>
                        <a:pt x="222" y="1153"/>
                      </a:lnTo>
                      <a:lnTo>
                        <a:pt x="221" y="1154"/>
                      </a:lnTo>
                      <a:lnTo>
                        <a:pt x="211" y="1159"/>
                      </a:lnTo>
                      <a:lnTo>
                        <a:pt x="205" y="1160"/>
                      </a:lnTo>
                      <a:lnTo>
                        <a:pt x="199" y="1165"/>
                      </a:lnTo>
                      <a:lnTo>
                        <a:pt x="194" y="1171"/>
                      </a:lnTo>
                      <a:lnTo>
                        <a:pt x="192" y="1173"/>
                      </a:lnTo>
                      <a:lnTo>
                        <a:pt x="186" y="1178"/>
                      </a:lnTo>
                      <a:lnTo>
                        <a:pt x="186" y="1178"/>
                      </a:lnTo>
                      <a:lnTo>
                        <a:pt x="174" y="1186"/>
                      </a:lnTo>
                      <a:lnTo>
                        <a:pt x="166" y="1189"/>
                      </a:lnTo>
                      <a:lnTo>
                        <a:pt x="65" y="973"/>
                      </a:lnTo>
                      <a:lnTo>
                        <a:pt x="96" y="698"/>
                      </a:lnTo>
                      <a:lnTo>
                        <a:pt x="25" y="516"/>
                      </a:lnTo>
                      <a:lnTo>
                        <a:pt x="0" y="419"/>
                      </a:lnTo>
                      <a:lnTo>
                        <a:pt x="159" y="94"/>
                      </a:lnTo>
                      <a:lnTo>
                        <a:pt x="200" y="9"/>
                      </a:lnTo>
                      <a:lnTo>
                        <a:pt x="205" y="0"/>
                      </a:lnTo>
                      <a:lnTo>
                        <a:pt x="205" y="0"/>
                      </a:lnTo>
                      <a:lnTo>
                        <a:pt x="209" y="2"/>
                      </a:lnTo>
                      <a:lnTo>
                        <a:pt x="219" y="7"/>
                      </a:lnTo>
                      <a:lnTo>
                        <a:pt x="222" y="8"/>
                      </a:lnTo>
                      <a:lnTo>
                        <a:pt x="226" y="11"/>
                      </a:lnTo>
                      <a:lnTo>
                        <a:pt x="236" y="15"/>
                      </a:lnTo>
                      <a:lnTo>
                        <a:pt x="252" y="23"/>
                      </a:lnTo>
                      <a:lnTo>
                        <a:pt x="253" y="24"/>
                      </a:lnTo>
                      <a:lnTo>
                        <a:pt x="262" y="28"/>
                      </a:lnTo>
                      <a:lnTo>
                        <a:pt x="284" y="40"/>
                      </a:lnTo>
                      <a:lnTo>
                        <a:pt x="289" y="42"/>
                      </a:lnTo>
                      <a:lnTo>
                        <a:pt x="303" y="49"/>
                      </a:lnTo>
                      <a:lnTo>
                        <a:pt x="311" y="53"/>
                      </a:lnTo>
                      <a:lnTo>
                        <a:pt x="311" y="53"/>
                      </a:lnTo>
                      <a:lnTo>
                        <a:pt x="312" y="53"/>
                      </a:lnTo>
                      <a:lnTo>
                        <a:pt x="315" y="56"/>
                      </a:lnTo>
                      <a:lnTo>
                        <a:pt x="316" y="56"/>
                      </a:lnTo>
                      <a:lnTo>
                        <a:pt x="326" y="61"/>
                      </a:lnTo>
                      <a:lnTo>
                        <a:pt x="327" y="61"/>
                      </a:lnTo>
                      <a:lnTo>
                        <a:pt x="343" y="69"/>
                      </a:lnTo>
                      <a:lnTo>
                        <a:pt x="345" y="70"/>
                      </a:lnTo>
                      <a:lnTo>
                        <a:pt x="347" y="71"/>
                      </a:lnTo>
                      <a:lnTo>
                        <a:pt x="348" y="72"/>
                      </a:lnTo>
                      <a:lnTo>
                        <a:pt x="350" y="73"/>
                      </a:lnTo>
                      <a:lnTo>
                        <a:pt x="350" y="73"/>
                      </a:lnTo>
                      <a:lnTo>
                        <a:pt x="351" y="73"/>
                      </a:lnTo>
                      <a:lnTo>
                        <a:pt x="355" y="75"/>
                      </a:lnTo>
                      <a:lnTo>
                        <a:pt x="356" y="76"/>
                      </a:lnTo>
                      <a:lnTo>
                        <a:pt x="369" y="83"/>
                      </a:lnTo>
                      <a:lnTo>
                        <a:pt x="369" y="83"/>
                      </a:lnTo>
                      <a:lnTo>
                        <a:pt x="372" y="84"/>
                      </a:lnTo>
                      <a:lnTo>
                        <a:pt x="375" y="86"/>
                      </a:lnTo>
                      <a:lnTo>
                        <a:pt x="379" y="87"/>
                      </a:lnTo>
                      <a:lnTo>
                        <a:pt x="383" y="90"/>
                      </a:lnTo>
                      <a:lnTo>
                        <a:pt x="386" y="91"/>
                      </a:lnTo>
                      <a:lnTo>
                        <a:pt x="388" y="92"/>
                      </a:lnTo>
                      <a:lnTo>
                        <a:pt x="389" y="93"/>
                      </a:lnTo>
                      <a:lnTo>
                        <a:pt x="393" y="95"/>
                      </a:lnTo>
                      <a:lnTo>
                        <a:pt x="395" y="96"/>
                      </a:lnTo>
                      <a:lnTo>
                        <a:pt x="398" y="97"/>
                      </a:lnTo>
                      <a:lnTo>
                        <a:pt x="400" y="99"/>
                      </a:lnTo>
                      <a:lnTo>
                        <a:pt x="402" y="99"/>
                      </a:lnTo>
                      <a:lnTo>
                        <a:pt x="403" y="100"/>
                      </a:lnTo>
                      <a:lnTo>
                        <a:pt x="403" y="100"/>
                      </a:lnTo>
                      <a:lnTo>
                        <a:pt x="403" y="100"/>
                      </a:lnTo>
                      <a:lnTo>
                        <a:pt x="407" y="102"/>
                      </a:lnTo>
                      <a:lnTo>
                        <a:pt x="408" y="103"/>
                      </a:lnTo>
                      <a:lnTo>
                        <a:pt x="409" y="103"/>
                      </a:lnTo>
                      <a:lnTo>
                        <a:pt x="414" y="106"/>
                      </a:lnTo>
                      <a:lnTo>
                        <a:pt x="418" y="108"/>
                      </a:lnTo>
                      <a:lnTo>
                        <a:pt x="422" y="109"/>
                      </a:lnTo>
                      <a:lnTo>
                        <a:pt x="439" y="119"/>
                      </a:lnTo>
                      <a:lnTo>
                        <a:pt x="441" y="119"/>
                      </a:lnTo>
                      <a:lnTo>
                        <a:pt x="448" y="123"/>
                      </a:lnTo>
                      <a:lnTo>
                        <a:pt x="448" y="124"/>
                      </a:lnTo>
                      <a:lnTo>
                        <a:pt x="464" y="131"/>
                      </a:lnTo>
                      <a:lnTo>
                        <a:pt x="465" y="132"/>
                      </a:lnTo>
                      <a:lnTo>
                        <a:pt x="465" y="132"/>
                      </a:lnTo>
                      <a:lnTo>
                        <a:pt x="471" y="135"/>
                      </a:lnTo>
                      <a:lnTo>
                        <a:pt x="472" y="136"/>
                      </a:lnTo>
                      <a:lnTo>
                        <a:pt x="473" y="136"/>
                      </a:lnTo>
                      <a:lnTo>
                        <a:pt x="473" y="136"/>
                      </a:lnTo>
                      <a:lnTo>
                        <a:pt x="475" y="137"/>
                      </a:lnTo>
                      <a:lnTo>
                        <a:pt x="476" y="137"/>
                      </a:lnTo>
                      <a:lnTo>
                        <a:pt x="479" y="139"/>
                      </a:lnTo>
                      <a:lnTo>
                        <a:pt x="481" y="140"/>
                      </a:lnTo>
                      <a:lnTo>
                        <a:pt x="489" y="145"/>
                      </a:lnTo>
                      <a:lnTo>
                        <a:pt x="495" y="148"/>
                      </a:lnTo>
                      <a:lnTo>
                        <a:pt x="496" y="148"/>
                      </a:lnTo>
                      <a:lnTo>
                        <a:pt x="496" y="148"/>
                      </a:lnTo>
                      <a:lnTo>
                        <a:pt x="499" y="150"/>
                      </a:lnTo>
                      <a:lnTo>
                        <a:pt x="501" y="150"/>
                      </a:lnTo>
                      <a:lnTo>
                        <a:pt x="504" y="152"/>
                      </a:lnTo>
                      <a:lnTo>
                        <a:pt x="507" y="154"/>
                      </a:lnTo>
                      <a:lnTo>
                        <a:pt x="526" y="164"/>
                      </a:lnTo>
                      <a:lnTo>
                        <a:pt x="527" y="164"/>
                      </a:lnTo>
                      <a:lnTo>
                        <a:pt x="528" y="164"/>
                      </a:lnTo>
                      <a:lnTo>
                        <a:pt x="533" y="167"/>
                      </a:lnTo>
                      <a:lnTo>
                        <a:pt x="534" y="167"/>
                      </a:lnTo>
                      <a:lnTo>
                        <a:pt x="534" y="167"/>
                      </a:lnTo>
                      <a:lnTo>
                        <a:pt x="534" y="167"/>
                      </a:lnTo>
                      <a:lnTo>
                        <a:pt x="535" y="168"/>
                      </a:lnTo>
                      <a:lnTo>
                        <a:pt x="536" y="168"/>
                      </a:lnTo>
                      <a:lnTo>
                        <a:pt x="544" y="173"/>
                      </a:lnTo>
                      <a:lnTo>
                        <a:pt x="545" y="173"/>
                      </a:lnTo>
                      <a:lnTo>
                        <a:pt x="552" y="177"/>
                      </a:lnTo>
                      <a:lnTo>
                        <a:pt x="553" y="178"/>
                      </a:lnTo>
                      <a:lnTo>
                        <a:pt x="555" y="179"/>
                      </a:lnTo>
                      <a:lnTo>
                        <a:pt x="559" y="181"/>
                      </a:lnTo>
                      <a:lnTo>
                        <a:pt x="560" y="181"/>
                      </a:lnTo>
                      <a:lnTo>
                        <a:pt x="567" y="185"/>
                      </a:lnTo>
                      <a:lnTo>
                        <a:pt x="567" y="185"/>
                      </a:lnTo>
                      <a:lnTo>
                        <a:pt x="568" y="185"/>
                      </a:lnTo>
                      <a:lnTo>
                        <a:pt x="568" y="186"/>
                      </a:lnTo>
                      <a:lnTo>
                        <a:pt x="573" y="188"/>
                      </a:lnTo>
                      <a:lnTo>
                        <a:pt x="576" y="189"/>
                      </a:lnTo>
                      <a:lnTo>
                        <a:pt x="584" y="193"/>
                      </a:lnTo>
                      <a:lnTo>
                        <a:pt x="577" y="197"/>
                      </a:lnTo>
                      <a:lnTo>
                        <a:pt x="533" y="262"/>
                      </a:lnTo>
                      <a:lnTo>
                        <a:pt x="528" y="362"/>
                      </a:lnTo>
                      <a:lnTo>
                        <a:pt x="523" y="402"/>
                      </a:lnTo>
                      <a:lnTo>
                        <a:pt x="524" y="448"/>
                      </a:lnTo>
                      <a:lnTo>
                        <a:pt x="535" y="520"/>
                      </a:lnTo>
                      <a:lnTo>
                        <a:pt x="545" y="614"/>
                      </a:lnTo>
                      <a:lnTo>
                        <a:pt x="552" y="663"/>
                      </a:lnTo>
                      <a:lnTo>
                        <a:pt x="541" y="771"/>
                      </a:lnTo>
                      <a:lnTo>
                        <a:pt x="530" y="859"/>
                      </a:lnTo>
                      <a:lnTo>
                        <a:pt x="462" y="1033"/>
                      </a:lnTo>
                      <a:lnTo>
                        <a:pt x="435" y="1110"/>
                      </a:lnTo>
                      <a:lnTo>
                        <a:pt x="426" y="1130"/>
                      </a:lnTo>
                      <a:lnTo>
                        <a:pt x="420" y="1142"/>
                      </a:lnTo>
                      <a:lnTo>
                        <a:pt x="415" y="1149"/>
                      </a:lnTo>
                      <a:lnTo>
                        <a:pt x="404" y="1148"/>
                      </a:lnTo>
                      <a:lnTo>
                        <a:pt x="371" y="1140"/>
                      </a:lnTo>
                      <a:lnTo>
                        <a:pt x="371" y="1140"/>
                      </a:lnTo>
                      <a:lnTo>
                        <a:pt x="371" y="1140"/>
                      </a:lnTo>
                      <a:lnTo>
                        <a:pt x="354" y="1147"/>
                      </a:lnTo>
                      <a:lnTo>
                        <a:pt x="354" y="1147"/>
                      </a:lnTo>
                      <a:lnTo>
                        <a:pt x="314" y="1155"/>
                      </a:lnTo>
                      <a:lnTo>
                        <a:pt x="314" y="1155"/>
                      </a:lnTo>
                      <a:lnTo>
                        <a:pt x="298" y="1161"/>
                      </a:lnTo>
                      <a:lnTo>
                        <a:pt x="298" y="1161"/>
                      </a:lnTo>
                      <a:lnTo>
                        <a:pt x="284" y="1164"/>
                      </a:lnTo>
                      <a:lnTo>
                        <a:pt x="284" y="1164"/>
                      </a:lnTo>
                      <a:close/>
                    </a:path>
                  </a:pathLst>
                </a:custGeom>
                <a:solidFill>
                  <a:srgbClr val="FF9D5B"/>
                </a:solidFill>
                <a:ln w="9525">
                  <a:solidFill>
                    <a:schemeClr val="tx1">
                      <a:lumMod val="50000"/>
                      <a:lumOff val="50000"/>
                    </a:schemeClr>
                  </a:solidFill>
                  <a:round/>
                  <a:headEnd/>
                  <a:tailEnd/>
                </a:ln>
              </p:spPr>
              <p:txBody>
                <a:bodyPr/>
                <a:lstStyle/>
                <a:p>
                  <a:pPr>
                    <a:defRPr/>
                  </a:pPr>
                  <a:endParaRPr lang="en-GB" sz="800" b="1" dirty="0">
                    <a:latin typeface="+mj-lt"/>
                  </a:endParaRPr>
                </a:p>
              </p:txBody>
            </p:sp>
            <p:sp>
              <p:nvSpPr>
                <p:cNvPr id="136" name="Freeform 22">
                  <a:extLst>
                    <a:ext uri="{FF2B5EF4-FFF2-40B4-BE49-F238E27FC236}">
                      <a16:creationId xmlns:a16="http://schemas.microsoft.com/office/drawing/2014/main" id="{1E8F5C93-D520-4089-9505-F259E8E1F9F4}"/>
                    </a:ext>
                  </a:extLst>
                </p:cNvPr>
                <p:cNvSpPr>
                  <a:spLocks noChangeAspect="1"/>
                </p:cNvSpPr>
                <p:nvPr/>
              </p:nvSpPr>
              <p:spPr bwMode="auto">
                <a:xfrm>
                  <a:off x="5004589" y="4505748"/>
                  <a:ext cx="1049277" cy="1127491"/>
                </a:xfrm>
                <a:custGeom>
                  <a:avLst/>
                  <a:gdLst>
                    <a:gd name="T0" fmla="*/ 639 w 659"/>
                    <a:gd name="T1" fmla="*/ 113 h 708"/>
                    <a:gd name="T2" fmla="*/ 591 w 659"/>
                    <a:gd name="T3" fmla="*/ 176 h 708"/>
                    <a:gd name="T4" fmla="*/ 584 w 659"/>
                    <a:gd name="T5" fmla="*/ 223 h 708"/>
                    <a:gd name="T6" fmla="*/ 492 w 659"/>
                    <a:gd name="T7" fmla="*/ 207 h 708"/>
                    <a:gd name="T8" fmla="*/ 457 w 659"/>
                    <a:gd name="T9" fmla="*/ 264 h 708"/>
                    <a:gd name="T10" fmla="*/ 400 w 659"/>
                    <a:gd name="T11" fmla="*/ 321 h 708"/>
                    <a:gd name="T12" fmla="*/ 352 w 659"/>
                    <a:gd name="T13" fmla="*/ 349 h 708"/>
                    <a:gd name="T14" fmla="*/ 373 w 659"/>
                    <a:gd name="T15" fmla="*/ 386 h 708"/>
                    <a:gd name="T16" fmla="*/ 397 w 659"/>
                    <a:gd name="T17" fmla="*/ 403 h 708"/>
                    <a:gd name="T18" fmla="*/ 434 w 659"/>
                    <a:gd name="T19" fmla="*/ 416 h 708"/>
                    <a:gd name="T20" fmla="*/ 471 w 659"/>
                    <a:gd name="T21" fmla="*/ 433 h 708"/>
                    <a:gd name="T22" fmla="*/ 521 w 659"/>
                    <a:gd name="T23" fmla="*/ 453 h 708"/>
                    <a:gd name="T24" fmla="*/ 539 w 659"/>
                    <a:gd name="T25" fmla="*/ 469 h 708"/>
                    <a:gd name="T26" fmla="*/ 543 w 659"/>
                    <a:gd name="T27" fmla="*/ 520 h 708"/>
                    <a:gd name="T28" fmla="*/ 511 w 659"/>
                    <a:gd name="T29" fmla="*/ 573 h 708"/>
                    <a:gd name="T30" fmla="*/ 477 w 659"/>
                    <a:gd name="T31" fmla="*/ 575 h 708"/>
                    <a:gd name="T32" fmla="*/ 458 w 659"/>
                    <a:gd name="T33" fmla="*/ 603 h 708"/>
                    <a:gd name="T34" fmla="*/ 444 w 659"/>
                    <a:gd name="T35" fmla="*/ 630 h 708"/>
                    <a:gd name="T36" fmla="*/ 427 w 659"/>
                    <a:gd name="T37" fmla="*/ 648 h 708"/>
                    <a:gd name="T38" fmla="*/ 409 w 659"/>
                    <a:gd name="T39" fmla="*/ 662 h 708"/>
                    <a:gd name="T40" fmla="*/ 388 w 659"/>
                    <a:gd name="T41" fmla="*/ 683 h 708"/>
                    <a:gd name="T42" fmla="*/ 321 w 659"/>
                    <a:gd name="T43" fmla="*/ 708 h 708"/>
                    <a:gd name="T44" fmla="*/ 267 w 659"/>
                    <a:gd name="T45" fmla="*/ 639 h 708"/>
                    <a:gd name="T46" fmla="*/ 233 w 659"/>
                    <a:gd name="T47" fmla="*/ 627 h 708"/>
                    <a:gd name="T48" fmla="*/ 203 w 659"/>
                    <a:gd name="T49" fmla="*/ 608 h 708"/>
                    <a:gd name="T50" fmla="*/ 171 w 659"/>
                    <a:gd name="T51" fmla="*/ 602 h 708"/>
                    <a:gd name="T52" fmla="*/ 125 w 659"/>
                    <a:gd name="T53" fmla="*/ 569 h 708"/>
                    <a:gd name="T54" fmla="*/ 32 w 659"/>
                    <a:gd name="T55" fmla="*/ 563 h 708"/>
                    <a:gd name="T56" fmla="*/ 11 w 659"/>
                    <a:gd name="T57" fmla="*/ 530 h 708"/>
                    <a:gd name="T58" fmla="*/ 9 w 659"/>
                    <a:gd name="T59" fmla="*/ 450 h 708"/>
                    <a:gd name="T60" fmla="*/ 1 w 659"/>
                    <a:gd name="T61" fmla="*/ 388 h 708"/>
                    <a:gd name="T62" fmla="*/ 16 w 659"/>
                    <a:gd name="T63" fmla="*/ 335 h 708"/>
                    <a:gd name="T64" fmla="*/ 54 w 659"/>
                    <a:gd name="T65" fmla="*/ 305 h 708"/>
                    <a:gd name="T66" fmla="*/ 74 w 659"/>
                    <a:gd name="T67" fmla="*/ 278 h 708"/>
                    <a:gd name="T68" fmla="*/ 53 w 659"/>
                    <a:gd name="T69" fmla="*/ 243 h 708"/>
                    <a:gd name="T70" fmla="*/ 59 w 659"/>
                    <a:gd name="T71" fmla="*/ 187 h 708"/>
                    <a:gd name="T72" fmla="*/ 82 w 659"/>
                    <a:gd name="T73" fmla="*/ 169 h 708"/>
                    <a:gd name="T74" fmla="*/ 170 w 659"/>
                    <a:gd name="T75" fmla="*/ 130 h 708"/>
                    <a:gd name="T76" fmla="*/ 262 w 659"/>
                    <a:gd name="T77" fmla="*/ 76 h 708"/>
                    <a:gd name="T78" fmla="*/ 403 w 659"/>
                    <a:gd name="T79" fmla="*/ 76 h 708"/>
                    <a:gd name="T80" fmla="*/ 429 w 659"/>
                    <a:gd name="T81" fmla="*/ 72 h 708"/>
                    <a:gd name="T82" fmla="*/ 534 w 659"/>
                    <a:gd name="T83" fmla="*/ 11 h 708"/>
                    <a:gd name="T84" fmla="*/ 603 w 659"/>
                    <a:gd name="T85" fmla="*/ 17 h 708"/>
                    <a:gd name="T86" fmla="*/ 641 w 659"/>
                    <a:gd name="T87" fmla="*/ 44 h 708"/>
                    <a:gd name="T88" fmla="*/ 651 w 659"/>
                    <a:gd name="T89" fmla="*/ 6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9" h="708">
                      <a:moveTo>
                        <a:pt x="644" y="69"/>
                      </a:moveTo>
                      <a:lnTo>
                        <a:pt x="630" y="94"/>
                      </a:lnTo>
                      <a:lnTo>
                        <a:pt x="639" y="113"/>
                      </a:lnTo>
                      <a:lnTo>
                        <a:pt x="623" y="121"/>
                      </a:lnTo>
                      <a:lnTo>
                        <a:pt x="605" y="145"/>
                      </a:lnTo>
                      <a:lnTo>
                        <a:pt x="591" y="176"/>
                      </a:lnTo>
                      <a:lnTo>
                        <a:pt x="583" y="205"/>
                      </a:lnTo>
                      <a:lnTo>
                        <a:pt x="580" y="214"/>
                      </a:lnTo>
                      <a:lnTo>
                        <a:pt x="584" y="223"/>
                      </a:lnTo>
                      <a:lnTo>
                        <a:pt x="549" y="220"/>
                      </a:lnTo>
                      <a:lnTo>
                        <a:pt x="510" y="213"/>
                      </a:lnTo>
                      <a:lnTo>
                        <a:pt x="492" y="207"/>
                      </a:lnTo>
                      <a:lnTo>
                        <a:pt x="485" y="204"/>
                      </a:lnTo>
                      <a:lnTo>
                        <a:pt x="450" y="236"/>
                      </a:lnTo>
                      <a:lnTo>
                        <a:pt x="457" y="264"/>
                      </a:lnTo>
                      <a:lnTo>
                        <a:pt x="438" y="293"/>
                      </a:lnTo>
                      <a:lnTo>
                        <a:pt x="429" y="313"/>
                      </a:lnTo>
                      <a:lnTo>
                        <a:pt x="400" y="321"/>
                      </a:lnTo>
                      <a:lnTo>
                        <a:pt x="393" y="302"/>
                      </a:lnTo>
                      <a:lnTo>
                        <a:pt x="358" y="301"/>
                      </a:lnTo>
                      <a:lnTo>
                        <a:pt x="352" y="349"/>
                      </a:lnTo>
                      <a:lnTo>
                        <a:pt x="354" y="366"/>
                      </a:lnTo>
                      <a:lnTo>
                        <a:pt x="358" y="382"/>
                      </a:lnTo>
                      <a:lnTo>
                        <a:pt x="373" y="386"/>
                      </a:lnTo>
                      <a:lnTo>
                        <a:pt x="381" y="395"/>
                      </a:lnTo>
                      <a:lnTo>
                        <a:pt x="393" y="401"/>
                      </a:lnTo>
                      <a:lnTo>
                        <a:pt x="397" y="403"/>
                      </a:lnTo>
                      <a:lnTo>
                        <a:pt x="410" y="408"/>
                      </a:lnTo>
                      <a:lnTo>
                        <a:pt x="423" y="414"/>
                      </a:lnTo>
                      <a:lnTo>
                        <a:pt x="434" y="416"/>
                      </a:lnTo>
                      <a:lnTo>
                        <a:pt x="439" y="422"/>
                      </a:lnTo>
                      <a:lnTo>
                        <a:pt x="450" y="426"/>
                      </a:lnTo>
                      <a:lnTo>
                        <a:pt x="471" y="433"/>
                      </a:lnTo>
                      <a:lnTo>
                        <a:pt x="488" y="445"/>
                      </a:lnTo>
                      <a:lnTo>
                        <a:pt x="508" y="449"/>
                      </a:lnTo>
                      <a:lnTo>
                        <a:pt x="521" y="453"/>
                      </a:lnTo>
                      <a:lnTo>
                        <a:pt x="528" y="456"/>
                      </a:lnTo>
                      <a:lnTo>
                        <a:pt x="536" y="456"/>
                      </a:lnTo>
                      <a:lnTo>
                        <a:pt x="539" y="469"/>
                      </a:lnTo>
                      <a:lnTo>
                        <a:pt x="546" y="476"/>
                      </a:lnTo>
                      <a:lnTo>
                        <a:pt x="539" y="485"/>
                      </a:lnTo>
                      <a:lnTo>
                        <a:pt x="543" y="520"/>
                      </a:lnTo>
                      <a:lnTo>
                        <a:pt x="538" y="549"/>
                      </a:lnTo>
                      <a:lnTo>
                        <a:pt x="519" y="562"/>
                      </a:lnTo>
                      <a:lnTo>
                        <a:pt x="511" y="573"/>
                      </a:lnTo>
                      <a:lnTo>
                        <a:pt x="500" y="574"/>
                      </a:lnTo>
                      <a:lnTo>
                        <a:pt x="492" y="569"/>
                      </a:lnTo>
                      <a:lnTo>
                        <a:pt x="477" y="575"/>
                      </a:lnTo>
                      <a:lnTo>
                        <a:pt x="468" y="585"/>
                      </a:lnTo>
                      <a:lnTo>
                        <a:pt x="466" y="595"/>
                      </a:lnTo>
                      <a:lnTo>
                        <a:pt x="458" y="603"/>
                      </a:lnTo>
                      <a:lnTo>
                        <a:pt x="460" y="614"/>
                      </a:lnTo>
                      <a:lnTo>
                        <a:pt x="452" y="620"/>
                      </a:lnTo>
                      <a:lnTo>
                        <a:pt x="444" y="630"/>
                      </a:lnTo>
                      <a:lnTo>
                        <a:pt x="434" y="634"/>
                      </a:lnTo>
                      <a:lnTo>
                        <a:pt x="429" y="639"/>
                      </a:lnTo>
                      <a:lnTo>
                        <a:pt x="427" y="648"/>
                      </a:lnTo>
                      <a:lnTo>
                        <a:pt x="416" y="646"/>
                      </a:lnTo>
                      <a:lnTo>
                        <a:pt x="411" y="652"/>
                      </a:lnTo>
                      <a:lnTo>
                        <a:pt x="409" y="662"/>
                      </a:lnTo>
                      <a:lnTo>
                        <a:pt x="399" y="677"/>
                      </a:lnTo>
                      <a:lnTo>
                        <a:pt x="398" y="683"/>
                      </a:lnTo>
                      <a:lnTo>
                        <a:pt x="388" y="683"/>
                      </a:lnTo>
                      <a:lnTo>
                        <a:pt x="341" y="683"/>
                      </a:lnTo>
                      <a:lnTo>
                        <a:pt x="334" y="708"/>
                      </a:lnTo>
                      <a:lnTo>
                        <a:pt x="321" y="708"/>
                      </a:lnTo>
                      <a:lnTo>
                        <a:pt x="298" y="699"/>
                      </a:lnTo>
                      <a:lnTo>
                        <a:pt x="300" y="675"/>
                      </a:lnTo>
                      <a:lnTo>
                        <a:pt x="267" y="639"/>
                      </a:lnTo>
                      <a:lnTo>
                        <a:pt x="254" y="633"/>
                      </a:lnTo>
                      <a:lnTo>
                        <a:pt x="241" y="625"/>
                      </a:lnTo>
                      <a:lnTo>
                        <a:pt x="233" y="627"/>
                      </a:lnTo>
                      <a:lnTo>
                        <a:pt x="221" y="622"/>
                      </a:lnTo>
                      <a:lnTo>
                        <a:pt x="211" y="615"/>
                      </a:lnTo>
                      <a:lnTo>
                        <a:pt x="203" y="608"/>
                      </a:lnTo>
                      <a:lnTo>
                        <a:pt x="193" y="603"/>
                      </a:lnTo>
                      <a:lnTo>
                        <a:pt x="179" y="599"/>
                      </a:lnTo>
                      <a:lnTo>
                        <a:pt x="171" y="602"/>
                      </a:lnTo>
                      <a:lnTo>
                        <a:pt x="159" y="595"/>
                      </a:lnTo>
                      <a:lnTo>
                        <a:pt x="147" y="591"/>
                      </a:lnTo>
                      <a:lnTo>
                        <a:pt x="125" y="569"/>
                      </a:lnTo>
                      <a:lnTo>
                        <a:pt x="94" y="574"/>
                      </a:lnTo>
                      <a:lnTo>
                        <a:pt x="53" y="579"/>
                      </a:lnTo>
                      <a:lnTo>
                        <a:pt x="32" y="563"/>
                      </a:lnTo>
                      <a:lnTo>
                        <a:pt x="17" y="560"/>
                      </a:lnTo>
                      <a:lnTo>
                        <a:pt x="5" y="552"/>
                      </a:lnTo>
                      <a:lnTo>
                        <a:pt x="11" y="530"/>
                      </a:lnTo>
                      <a:lnTo>
                        <a:pt x="13" y="502"/>
                      </a:lnTo>
                      <a:lnTo>
                        <a:pt x="12" y="471"/>
                      </a:lnTo>
                      <a:lnTo>
                        <a:pt x="9" y="450"/>
                      </a:lnTo>
                      <a:lnTo>
                        <a:pt x="5" y="439"/>
                      </a:lnTo>
                      <a:lnTo>
                        <a:pt x="0" y="404"/>
                      </a:lnTo>
                      <a:lnTo>
                        <a:pt x="1" y="388"/>
                      </a:lnTo>
                      <a:lnTo>
                        <a:pt x="2" y="384"/>
                      </a:lnTo>
                      <a:lnTo>
                        <a:pt x="7" y="350"/>
                      </a:lnTo>
                      <a:lnTo>
                        <a:pt x="16" y="335"/>
                      </a:lnTo>
                      <a:lnTo>
                        <a:pt x="27" y="325"/>
                      </a:lnTo>
                      <a:lnTo>
                        <a:pt x="41" y="314"/>
                      </a:lnTo>
                      <a:lnTo>
                        <a:pt x="54" y="305"/>
                      </a:lnTo>
                      <a:lnTo>
                        <a:pt x="70" y="304"/>
                      </a:lnTo>
                      <a:lnTo>
                        <a:pt x="84" y="304"/>
                      </a:lnTo>
                      <a:lnTo>
                        <a:pt x="74" y="278"/>
                      </a:lnTo>
                      <a:lnTo>
                        <a:pt x="61" y="261"/>
                      </a:lnTo>
                      <a:lnTo>
                        <a:pt x="54" y="252"/>
                      </a:lnTo>
                      <a:lnTo>
                        <a:pt x="53" y="243"/>
                      </a:lnTo>
                      <a:lnTo>
                        <a:pt x="61" y="223"/>
                      </a:lnTo>
                      <a:lnTo>
                        <a:pt x="66" y="204"/>
                      </a:lnTo>
                      <a:lnTo>
                        <a:pt x="59" y="187"/>
                      </a:lnTo>
                      <a:lnTo>
                        <a:pt x="68" y="178"/>
                      </a:lnTo>
                      <a:lnTo>
                        <a:pt x="81" y="174"/>
                      </a:lnTo>
                      <a:lnTo>
                        <a:pt x="82" y="169"/>
                      </a:lnTo>
                      <a:lnTo>
                        <a:pt x="129" y="132"/>
                      </a:lnTo>
                      <a:lnTo>
                        <a:pt x="160" y="130"/>
                      </a:lnTo>
                      <a:lnTo>
                        <a:pt x="170" y="130"/>
                      </a:lnTo>
                      <a:lnTo>
                        <a:pt x="177" y="123"/>
                      </a:lnTo>
                      <a:lnTo>
                        <a:pt x="230" y="93"/>
                      </a:lnTo>
                      <a:lnTo>
                        <a:pt x="262" y="76"/>
                      </a:lnTo>
                      <a:lnTo>
                        <a:pt x="268" y="76"/>
                      </a:lnTo>
                      <a:lnTo>
                        <a:pt x="378" y="77"/>
                      </a:lnTo>
                      <a:lnTo>
                        <a:pt x="403" y="76"/>
                      </a:lnTo>
                      <a:lnTo>
                        <a:pt x="422" y="78"/>
                      </a:lnTo>
                      <a:lnTo>
                        <a:pt x="425" y="72"/>
                      </a:lnTo>
                      <a:lnTo>
                        <a:pt x="429" y="72"/>
                      </a:lnTo>
                      <a:lnTo>
                        <a:pt x="461" y="53"/>
                      </a:lnTo>
                      <a:lnTo>
                        <a:pt x="515" y="21"/>
                      </a:lnTo>
                      <a:lnTo>
                        <a:pt x="534" y="11"/>
                      </a:lnTo>
                      <a:lnTo>
                        <a:pt x="555" y="0"/>
                      </a:lnTo>
                      <a:lnTo>
                        <a:pt x="585" y="10"/>
                      </a:lnTo>
                      <a:lnTo>
                        <a:pt x="603" y="17"/>
                      </a:lnTo>
                      <a:lnTo>
                        <a:pt x="615" y="22"/>
                      </a:lnTo>
                      <a:lnTo>
                        <a:pt x="631" y="34"/>
                      </a:lnTo>
                      <a:lnTo>
                        <a:pt x="641" y="44"/>
                      </a:lnTo>
                      <a:lnTo>
                        <a:pt x="656" y="52"/>
                      </a:lnTo>
                      <a:lnTo>
                        <a:pt x="659" y="60"/>
                      </a:lnTo>
                      <a:lnTo>
                        <a:pt x="651" y="68"/>
                      </a:lnTo>
                      <a:lnTo>
                        <a:pt x="644" y="69"/>
                      </a:lnTo>
                      <a:close/>
                    </a:path>
                  </a:pathLst>
                </a:custGeom>
                <a:solidFill>
                  <a:srgbClr val="CC530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37" name="Freeform 25">
                  <a:extLst>
                    <a:ext uri="{FF2B5EF4-FFF2-40B4-BE49-F238E27FC236}">
                      <a16:creationId xmlns:a16="http://schemas.microsoft.com/office/drawing/2014/main" id="{06964BD9-0E49-4119-9263-59E12ECB3C15}"/>
                    </a:ext>
                  </a:extLst>
                </p:cNvPr>
                <p:cNvSpPr>
                  <a:spLocks noChangeAspect="1"/>
                </p:cNvSpPr>
                <p:nvPr/>
              </p:nvSpPr>
              <p:spPr bwMode="auto">
                <a:xfrm>
                  <a:off x="4010190" y="4374905"/>
                  <a:ext cx="1128302" cy="687629"/>
                </a:xfrm>
                <a:custGeom>
                  <a:avLst/>
                  <a:gdLst>
                    <a:gd name="T0" fmla="*/ 381 w 710"/>
                    <a:gd name="T1" fmla="*/ 79 h 431"/>
                    <a:gd name="T2" fmla="*/ 523 w 710"/>
                    <a:gd name="T3" fmla="*/ 58 h 431"/>
                    <a:gd name="T4" fmla="*/ 557 w 710"/>
                    <a:gd name="T5" fmla="*/ 102 h 431"/>
                    <a:gd name="T6" fmla="*/ 603 w 710"/>
                    <a:gd name="T7" fmla="*/ 188 h 431"/>
                    <a:gd name="T8" fmla="*/ 658 w 710"/>
                    <a:gd name="T9" fmla="*/ 278 h 431"/>
                    <a:gd name="T10" fmla="*/ 710 w 710"/>
                    <a:gd name="T11" fmla="*/ 385 h 431"/>
                    <a:gd name="T12" fmla="*/ 589 w 710"/>
                    <a:gd name="T13" fmla="*/ 410 h 431"/>
                    <a:gd name="T14" fmla="*/ 500 w 710"/>
                    <a:gd name="T15" fmla="*/ 328 h 431"/>
                    <a:gd name="T16" fmla="*/ 353 w 710"/>
                    <a:gd name="T17" fmla="*/ 216 h 431"/>
                    <a:gd name="T18" fmla="*/ 192 w 710"/>
                    <a:gd name="T19" fmla="*/ 231 h 431"/>
                    <a:gd name="T20" fmla="*/ 87 w 710"/>
                    <a:gd name="T21" fmla="*/ 262 h 431"/>
                    <a:gd name="T22" fmla="*/ 88 w 710"/>
                    <a:gd name="T23" fmla="*/ 271 h 431"/>
                    <a:gd name="T24" fmla="*/ 85 w 710"/>
                    <a:gd name="T25" fmla="*/ 266 h 431"/>
                    <a:gd name="T26" fmla="*/ 86 w 710"/>
                    <a:gd name="T27" fmla="*/ 261 h 431"/>
                    <a:gd name="T28" fmla="*/ 87 w 710"/>
                    <a:gd name="T29" fmla="*/ 254 h 431"/>
                    <a:gd name="T30" fmla="*/ 85 w 710"/>
                    <a:gd name="T31" fmla="*/ 245 h 431"/>
                    <a:gd name="T32" fmla="*/ 88 w 710"/>
                    <a:gd name="T33" fmla="*/ 241 h 431"/>
                    <a:gd name="T34" fmla="*/ 86 w 710"/>
                    <a:gd name="T35" fmla="*/ 235 h 431"/>
                    <a:gd name="T36" fmla="*/ 88 w 710"/>
                    <a:gd name="T37" fmla="*/ 229 h 431"/>
                    <a:gd name="T38" fmla="*/ 86 w 710"/>
                    <a:gd name="T39" fmla="*/ 223 h 431"/>
                    <a:gd name="T40" fmla="*/ 81 w 710"/>
                    <a:gd name="T41" fmla="*/ 215 h 431"/>
                    <a:gd name="T42" fmla="*/ 80 w 710"/>
                    <a:gd name="T43" fmla="*/ 209 h 431"/>
                    <a:gd name="T44" fmla="*/ 75 w 710"/>
                    <a:gd name="T45" fmla="*/ 212 h 431"/>
                    <a:gd name="T46" fmla="*/ 75 w 710"/>
                    <a:gd name="T47" fmla="*/ 206 h 431"/>
                    <a:gd name="T48" fmla="*/ 77 w 710"/>
                    <a:gd name="T49" fmla="*/ 201 h 431"/>
                    <a:gd name="T50" fmla="*/ 75 w 710"/>
                    <a:gd name="T51" fmla="*/ 197 h 431"/>
                    <a:gd name="T52" fmla="*/ 76 w 710"/>
                    <a:gd name="T53" fmla="*/ 190 h 431"/>
                    <a:gd name="T54" fmla="*/ 73 w 710"/>
                    <a:gd name="T55" fmla="*/ 182 h 431"/>
                    <a:gd name="T56" fmla="*/ 72 w 710"/>
                    <a:gd name="T57" fmla="*/ 175 h 431"/>
                    <a:gd name="T58" fmla="*/ 70 w 710"/>
                    <a:gd name="T59" fmla="*/ 171 h 431"/>
                    <a:gd name="T60" fmla="*/ 64 w 710"/>
                    <a:gd name="T61" fmla="*/ 171 h 431"/>
                    <a:gd name="T62" fmla="*/ 57 w 710"/>
                    <a:gd name="T63" fmla="*/ 170 h 431"/>
                    <a:gd name="T64" fmla="*/ 55 w 710"/>
                    <a:gd name="T65" fmla="*/ 164 h 431"/>
                    <a:gd name="T66" fmla="*/ 53 w 710"/>
                    <a:gd name="T67" fmla="*/ 160 h 431"/>
                    <a:gd name="T68" fmla="*/ 49 w 710"/>
                    <a:gd name="T69" fmla="*/ 160 h 431"/>
                    <a:gd name="T70" fmla="*/ 46 w 710"/>
                    <a:gd name="T71" fmla="*/ 166 h 431"/>
                    <a:gd name="T72" fmla="*/ 43 w 710"/>
                    <a:gd name="T73" fmla="*/ 160 h 431"/>
                    <a:gd name="T74" fmla="*/ 45 w 710"/>
                    <a:gd name="T75" fmla="*/ 159 h 431"/>
                    <a:gd name="T76" fmla="*/ 47 w 710"/>
                    <a:gd name="T77" fmla="*/ 154 h 431"/>
                    <a:gd name="T78" fmla="*/ 45 w 710"/>
                    <a:gd name="T79" fmla="*/ 151 h 431"/>
                    <a:gd name="T80" fmla="*/ 40 w 710"/>
                    <a:gd name="T81" fmla="*/ 151 h 431"/>
                    <a:gd name="T82" fmla="*/ 31 w 710"/>
                    <a:gd name="T83" fmla="*/ 151 h 431"/>
                    <a:gd name="T84" fmla="*/ 26 w 710"/>
                    <a:gd name="T85" fmla="*/ 147 h 431"/>
                    <a:gd name="T86" fmla="*/ 24 w 710"/>
                    <a:gd name="T87" fmla="*/ 145 h 431"/>
                    <a:gd name="T88" fmla="*/ 24 w 710"/>
                    <a:gd name="T89" fmla="*/ 140 h 431"/>
                    <a:gd name="T90" fmla="*/ 21 w 710"/>
                    <a:gd name="T91" fmla="*/ 143 h 431"/>
                    <a:gd name="T92" fmla="*/ 15 w 710"/>
                    <a:gd name="T93" fmla="*/ 145 h 431"/>
                    <a:gd name="T94" fmla="*/ 13 w 710"/>
                    <a:gd name="T95" fmla="*/ 138 h 431"/>
                    <a:gd name="T96" fmla="*/ 10 w 710"/>
                    <a:gd name="T97" fmla="*/ 139 h 431"/>
                    <a:gd name="T98" fmla="*/ 7 w 710"/>
                    <a:gd name="T99" fmla="*/ 133 h 431"/>
                    <a:gd name="T100" fmla="*/ 11 w 710"/>
                    <a:gd name="T101" fmla="*/ 128 h 431"/>
                    <a:gd name="T102" fmla="*/ 9 w 710"/>
                    <a:gd name="T103" fmla="*/ 120 h 431"/>
                    <a:gd name="T104" fmla="*/ 10 w 710"/>
                    <a:gd name="T105" fmla="*/ 115 h 431"/>
                    <a:gd name="T106" fmla="*/ 13 w 710"/>
                    <a:gd name="T107" fmla="*/ 114 h 431"/>
                    <a:gd name="T108" fmla="*/ 11 w 710"/>
                    <a:gd name="T109" fmla="*/ 110 h 431"/>
                    <a:gd name="T110" fmla="*/ 9 w 710"/>
                    <a:gd name="T111" fmla="*/ 106 h 431"/>
                    <a:gd name="T112" fmla="*/ 8 w 710"/>
                    <a:gd name="T113" fmla="*/ 104 h 431"/>
                    <a:gd name="T114" fmla="*/ 3 w 710"/>
                    <a:gd name="T115" fmla="*/ 97 h 431"/>
                    <a:gd name="T116" fmla="*/ 118 w 710"/>
                    <a:gd name="T117" fmla="*/ 50 h 431"/>
                    <a:gd name="T118" fmla="*/ 163 w 710"/>
                    <a:gd name="T119" fmla="*/ 62 h 431"/>
                    <a:gd name="T120" fmla="*/ 167 w 710"/>
                    <a:gd name="T12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0" h="431">
                      <a:moveTo>
                        <a:pt x="278" y="52"/>
                      </a:moveTo>
                      <a:lnTo>
                        <a:pt x="302" y="54"/>
                      </a:lnTo>
                      <a:lnTo>
                        <a:pt x="313" y="50"/>
                      </a:lnTo>
                      <a:lnTo>
                        <a:pt x="325" y="61"/>
                      </a:lnTo>
                      <a:lnTo>
                        <a:pt x="331" y="70"/>
                      </a:lnTo>
                      <a:lnTo>
                        <a:pt x="333" y="78"/>
                      </a:lnTo>
                      <a:lnTo>
                        <a:pt x="357" y="80"/>
                      </a:lnTo>
                      <a:lnTo>
                        <a:pt x="373" y="83"/>
                      </a:lnTo>
                      <a:lnTo>
                        <a:pt x="381" y="79"/>
                      </a:lnTo>
                      <a:lnTo>
                        <a:pt x="392" y="80"/>
                      </a:lnTo>
                      <a:lnTo>
                        <a:pt x="414" y="77"/>
                      </a:lnTo>
                      <a:lnTo>
                        <a:pt x="428" y="78"/>
                      </a:lnTo>
                      <a:lnTo>
                        <a:pt x="438" y="81"/>
                      </a:lnTo>
                      <a:lnTo>
                        <a:pt x="444" y="76"/>
                      </a:lnTo>
                      <a:lnTo>
                        <a:pt x="456" y="73"/>
                      </a:lnTo>
                      <a:lnTo>
                        <a:pt x="504" y="68"/>
                      </a:lnTo>
                      <a:lnTo>
                        <a:pt x="510" y="63"/>
                      </a:lnTo>
                      <a:lnTo>
                        <a:pt x="523" y="58"/>
                      </a:lnTo>
                      <a:lnTo>
                        <a:pt x="535" y="64"/>
                      </a:lnTo>
                      <a:lnTo>
                        <a:pt x="557" y="58"/>
                      </a:lnTo>
                      <a:lnTo>
                        <a:pt x="563" y="53"/>
                      </a:lnTo>
                      <a:lnTo>
                        <a:pt x="572" y="58"/>
                      </a:lnTo>
                      <a:lnTo>
                        <a:pt x="580" y="58"/>
                      </a:lnTo>
                      <a:lnTo>
                        <a:pt x="593" y="66"/>
                      </a:lnTo>
                      <a:lnTo>
                        <a:pt x="587" y="78"/>
                      </a:lnTo>
                      <a:lnTo>
                        <a:pt x="575" y="87"/>
                      </a:lnTo>
                      <a:lnTo>
                        <a:pt x="557" y="102"/>
                      </a:lnTo>
                      <a:lnTo>
                        <a:pt x="548" y="115"/>
                      </a:lnTo>
                      <a:lnTo>
                        <a:pt x="552" y="120"/>
                      </a:lnTo>
                      <a:lnTo>
                        <a:pt x="561" y="126"/>
                      </a:lnTo>
                      <a:lnTo>
                        <a:pt x="569" y="130"/>
                      </a:lnTo>
                      <a:lnTo>
                        <a:pt x="578" y="137"/>
                      </a:lnTo>
                      <a:lnTo>
                        <a:pt x="583" y="148"/>
                      </a:lnTo>
                      <a:lnTo>
                        <a:pt x="589" y="169"/>
                      </a:lnTo>
                      <a:lnTo>
                        <a:pt x="591" y="176"/>
                      </a:lnTo>
                      <a:lnTo>
                        <a:pt x="603" y="188"/>
                      </a:lnTo>
                      <a:lnTo>
                        <a:pt x="614" y="200"/>
                      </a:lnTo>
                      <a:lnTo>
                        <a:pt x="623" y="203"/>
                      </a:lnTo>
                      <a:lnTo>
                        <a:pt x="624" y="222"/>
                      </a:lnTo>
                      <a:lnTo>
                        <a:pt x="627" y="235"/>
                      </a:lnTo>
                      <a:lnTo>
                        <a:pt x="634" y="245"/>
                      </a:lnTo>
                      <a:lnTo>
                        <a:pt x="645" y="252"/>
                      </a:lnTo>
                      <a:lnTo>
                        <a:pt x="649" y="261"/>
                      </a:lnTo>
                      <a:lnTo>
                        <a:pt x="650" y="272"/>
                      </a:lnTo>
                      <a:lnTo>
                        <a:pt x="658" y="278"/>
                      </a:lnTo>
                      <a:lnTo>
                        <a:pt x="670" y="277"/>
                      </a:lnTo>
                      <a:lnTo>
                        <a:pt x="681" y="283"/>
                      </a:lnTo>
                      <a:lnTo>
                        <a:pt x="692" y="285"/>
                      </a:lnTo>
                      <a:lnTo>
                        <a:pt x="687" y="304"/>
                      </a:lnTo>
                      <a:lnTo>
                        <a:pt x="679" y="324"/>
                      </a:lnTo>
                      <a:lnTo>
                        <a:pt x="680" y="333"/>
                      </a:lnTo>
                      <a:lnTo>
                        <a:pt x="687" y="342"/>
                      </a:lnTo>
                      <a:lnTo>
                        <a:pt x="700" y="359"/>
                      </a:lnTo>
                      <a:lnTo>
                        <a:pt x="710" y="385"/>
                      </a:lnTo>
                      <a:lnTo>
                        <a:pt x="696" y="385"/>
                      </a:lnTo>
                      <a:lnTo>
                        <a:pt x="680" y="386"/>
                      </a:lnTo>
                      <a:lnTo>
                        <a:pt x="667" y="395"/>
                      </a:lnTo>
                      <a:lnTo>
                        <a:pt x="653" y="406"/>
                      </a:lnTo>
                      <a:lnTo>
                        <a:pt x="642" y="416"/>
                      </a:lnTo>
                      <a:lnTo>
                        <a:pt x="633" y="431"/>
                      </a:lnTo>
                      <a:lnTo>
                        <a:pt x="611" y="421"/>
                      </a:lnTo>
                      <a:lnTo>
                        <a:pt x="596" y="413"/>
                      </a:lnTo>
                      <a:lnTo>
                        <a:pt x="589" y="410"/>
                      </a:lnTo>
                      <a:lnTo>
                        <a:pt x="577" y="397"/>
                      </a:lnTo>
                      <a:lnTo>
                        <a:pt x="562" y="387"/>
                      </a:lnTo>
                      <a:lnTo>
                        <a:pt x="536" y="384"/>
                      </a:lnTo>
                      <a:lnTo>
                        <a:pt x="525" y="385"/>
                      </a:lnTo>
                      <a:lnTo>
                        <a:pt x="518" y="374"/>
                      </a:lnTo>
                      <a:lnTo>
                        <a:pt x="515" y="352"/>
                      </a:lnTo>
                      <a:lnTo>
                        <a:pt x="512" y="341"/>
                      </a:lnTo>
                      <a:lnTo>
                        <a:pt x="510" y="334"/>
                      </a:lnTo>
                      <a:lnTo>
                        <a:pt x="500" y="328"/>
                      </a:lnTo>
                      <a:lnTo>
                        <a:pt x="492" y="314"/>
                      </a:lnTo>
                      <a:lnTo>
                        <a:pt x="493" y="303"/>
                      </a:lnTo>
                      <a:lnTo>
                        <a:pt x="496" y="283"/>
                      </a:lnTo>
                      <a:lnTo>
                        <a:pt x="489" y="268"/>
                      </a:lnTo>
                      <a:lnTo>
                        <a:pt x="483" y="261"/>
                      </a:lnTo>
                      <a:lnTo>
                        <a:pt x="444" y="246"/>
                      </a:lnTo>
                      <a:lnTo>
                        <a:pt x="434" y="244"/>
                      </a:lnTo>
                      <a:lnTo>
                        <a:pt x="401" y="233"/>
                      </a:lnTo>
                      <a:lnTo>
                        <a:pt x="353" y="216"/>
                      </a:lnTo>
                      <a:lnTo>
                        <a:pt x="344" y="227"/>
                      </a:lnTo>
                      <a:lnTo>
                        <a:pt x="328" y="237"/>
                      </a:lnTo>
                      <a:lnTo>
                        <a:pt x="295" y="236"/>
                      </a:lnTo>
                      <a:lnTo>
                        <a:pt x="262" y="237"/>
                      </a:lnTo>
                      <a:lnTo>
                        <a:pt x="235" y="252"/>
                      </a:lnTo>
                      <a:lnTo>
                        <a:pt x="222" y="263"/>
                      </a:lnTo>
                      <a:lnTo>
                        <a:pt x="206" y="247"/>
                      </a:lnTo>
                      <a:lnTo>
                        <a:pt x="199" y="240"/>
                      </a:lnTo>
                      <a:lnTo>
                        <a:pt x="192" y="231"/>
                      </a:lnTo>
                      <a:lnTo>
                        <a:pt x="184" y="241"/>
                      </a:lnTo>
                      <a:lnTo>
                        <a:pt x="169" y="250"/>
                      </a:lnTo>
                      <a:lnTo>
                        <a:pt x="151" y="256"/>
                      </a:lnTo>
                      <a:lnTo>
                        <a:pt x="130" y="261"/>
                      </a:lnTo>
                      <a:lnTo>
                        <a:pt x="120" y="262"/>
                      </a:lnTo>
                      <a:lnTo>
                        <a:pt x="106" y="261"/>
                      </a:lnTo>
                      <a:lnTo>
                        <a:pt x="100" y="258"/>
                      </a:lnTo>
                      <a:lnTo>
                        <a:pt x="94" y="260"/>
                      </a:lnTo>
                      <a:lnTo>
                        <a:pt x="87" y="262"/>
                      </a:lnTo>
                      <a:lnTo>
                        <a:pt x="87" y="263"/>
                      </a:lnTo>
                      <a:lnTo>
                        <a:pt x="87" y="264"/>
                      </a:lnTo>
                      <a:lnTo>
                        <a:pt x="87" y="265"/>
                      </a:lnTo>
                      <a:lnTo>
                        <a:pt x="86" y="267"/>
                      </a:lnTo>
                      <a:lnTo>
                        <a:pt x="86" y="267"/>
                      </a:lnTo>
                      <a:lnTo>
                        <a:pt x="86" y="267"/>
                      </a:lnTo>
                      <a:lnTo>
                        <a:pt x="86" y="268"/>
                      </a:lnTo>
                      <a:lnTo>
                        <a:pt x="88" y="271"/>
                      </a:lnTo>
                      <a:lnTo>
                        <a:pt x="88" y="271"/>
                      </a:lnTo>
                      <a:lnTo>
                        <a:pt x="87" y="270"/>
                      </a:lnTo>
                      <a:lnTo>
                        <a:pt x="86" y="270"/>
                      </a:lnTo>
                      <a:lnTo>
                        <a:pt x="86" y="270"/>
                      </a:lnTo>
                      <a:lnTo>
                        <a:pt x="85" y="269"/>
                      </a:lnTo>
                      <a:lnTo>
                        <a:pt x="85" y="268"/>
                      </a:lnTo>
                      <a:lnTo>
                        <a:pt x="85" y="268"/>
                      </a:lnTo>
                      <a:lnTo>
                        <a:pt x="85" y="267"/>
                      </a:lnTo>
                      <a:lnTo>
                        <a:pt x="85" y="267"/>
                      </a:lnTo>
                      <a:lnTo>
                        <a:pt x="85" y="266"/>
                      </a:lnTo>
                      <a:lnTo>
                        <a:pt x="86" y="266"/>
                      </a:lnTo>
                      <a:lnTo>
                        <a:pt x="86" y="265"/>
                      </a:lnTo>
                      <a:lnTo>
                        <a:pt x="86" y="265"/>
                      </a:lnTo>
                      <a:lnTo>
                        <a:pt x="86" y="265"/>
                      </a:lnTo>
                      <a:lnTo>
                        <a:pt x="87" y="264"/>
                      </a:lnTo>
                      <a:lnTo>
                        <a:pt x="87" y="263"/>
                      </a:lnTo>
                      <a:lnTo>
                        <a:pt x="87" y="262"/>
                      </a:lnTo>
                      <a:lnTo>
                        <a:pt x="87" y="262"/>
                      </a:lnTo>
                      <a:lnTo>
                        <a:pt x="86" y="261"/>
                      </a:lnTo>
                      <a:lnTo>
                        <a:pt x="86" y="260"/>
                      </a:lnTo>
                      <a:lnTo>
                        <a:pt x="86" y="259"/>
                      </a:lnTo>
                      <a:lnTo>
                        <a:pt x="86" y="258"/>
                      </a:lnTo>
                      <a:lnTo>
                        <a:pt x="86" y="257"/>
                      </a:lnTo>
                      <a:lnTo>
                        <a:pt x="86" y="256"/>
                      </a:lnTo>
                      <a:lnTo>
                        <a:pt x="86" y="255"/>
                      </a:lnTo>
                      <a:lnTo>
                        <a:pt x="87" y="255"/>
                      </a:lnTo>
                      <a:lnTo>
                        <a:pt x="87" y="254"/>
                      </a:lnTo>
                      <a:lnTo>
                        <a:pt x="87" y="254"/>
                      </a:lnTo>
                      <a:lnTo>
                        <a:pt x="88" y="252"/>
                      </a:lnTo>
                      <a:lnTo>
                        <a:pt x="88" y="251"/>
                      </a:lnTo>
                      <a:lnTo>
                        <a:pt x="87" y="250"/>
                      </a:lnTo>
                      <a:lnTo>
                        <a:pt x="87" y="250"/>
                      </a:lnTo>
                      <a:lnTo>
                        <a:pt x="87" y="249"/>
                      </a:lnTo>
                      <a:lnTo>
                        <a:pt x="86" y="248"/>
                      </a:lnTo>
                      <a:lnTo>
                        <a:pt x="85" y="247"/>
                      </a:lnTo>
                      <a:lnTo>
                        <a:pt x="85" y="246"/>
                      </a:lnTo>
                      <a:lnTo>
                        <a:pt x="85" y="245"/>
                      </a:lnTo>
                      <a:lnTo>
                        <a:pt x="85" y="244"/>
                      </a:lnTo>
                      <a:lnTo>
                        <a:pt x="85" y="243"/>
                      </a:lnTo>
                      <a:lnTo>
                        <a:pt x="86" y="243"/>
                      </a:lnTo>
                      <a:lnTo>
                        <a:pt x="86" y="243"/>
                      </a:lnTo>
                      <a:lnTo>
                        <a:pt x="87" y="242"/>
                      </a:lnTo>
                      <a:lnTo>
                        <a:pt x="87" y="242"/>
                      </a:lnTo>
                      <a:lnTo>
                        <a:pt x="87" y="242"/>
                      </a:lnTo>
                      <a:lnTo>
                        <a:pt x="87" y="241"/>
                      </a:lnTo>
                      <a:lnTo>
                        <a:pt x="88" y="241"/>
                      </a:lnTo>
                      <a:lnTo>
                        <a:pt x="88" y="241"/>
                      </a:lnTo>
                      <a:lnTo>
                        <a:pt x="89" y="240"/>
                      </a:lnTo>
                      <a:lnTo>
                        <a:pt x="89" y="239"/>
                      </a:lnTo>
                      <a:lnTo>
                        <a:pt x="88" y="239"/>
                      </a:lnTo>
                      <a:lnTo>
                        <a:pt x="88" y="238"/>
                      </a:lnTo>
                      <a:lnTo>
                        <a:pt x="87" y="238"/>
                      </a:lnTo>
                      <a:lnTo>
                        <a:pt x="87" y="237"/>
                      </a:lnTo>
                      <a:lnTo>
                        <a:pt x="86" y="236"/>
                      </a:lnTo>
                      <a:lnTo>
                        <a:pt x="86" y="235"/>
                      </a:lnTo>
                      <a:lnTo>
                        <a:pt x="86" y="235"/>
                      </a:lnTo>
                      <a:lnTo>
                        <a:pt x="86" y="234"/>
                      </a:lnTo>
                      <a:lnTo>
                        <a:pt x="87" y="234"/>
                      </a:lnTo>
                      <a:lnTo>
                        <a:pt x="87" y="233"/>
                      </a:lnTo>
                      <a:lnTo>
                        <a:pt x="87" y="232"/>
                      </a:lnTo>
                      <a:lnTo>
                        <a:pt x="88" y="231"/>
                      </a:lnTo>
                      <a:lnTo>
                        <a:pt x="88" y="231"/>
                      </a:lnTo>
                      <a:lnTo>
                        <a:pt x="88" y="230"/>
                      </a:lnTo>
                      <a:lnTo>
                        <a:pt x="88" y="229"/>
                      </a:lnTo>
                      <a:lnTo>
                        <a:pt x="88" y="228"/>
                      </a:lnTo>
                      <a:lnTo>
                        <a:pt x="88" y="227"/>
                      </a:lnTo>
                      <a:lnTo>
                        <a:pt x="88" y="227"/>
                      </a:lnTo>
                      <a:lnTo>
                        <a:pt x="87" y="226"/>
                      </a:lnTo>
                      <a:lnTo>
                        <a:pt x="87" y="225"/>
                      </a:lnTo>
                      <a:lnTo>
                        <a:pt x="87" y="224"/>
                      </a:lnTo>
                      <a:lnTo>
                        <a:pt x="86" y="224"/>
                      </a:lnTo>
                      <a:lnTo>
                        <a:pt x="86" y="223"/>
                      </a:lnTo>
                      <a:lnTo>
                        <a:pt x="86" y="223"/>
                      </a:lnTo>
                      <a:lnTo>
                        <a:pt x="85" y="222"/>
                      </a:lnTo>
                      <a:lnTo>
                        <a:pt x="85" y="221"/>
                      </a:lnTo>
                      <a:lnTo>
                        <a:pt x="84" y="220"/>
                      </a:lnTo>
                      <a:lnTo>
                        <a:pt x="83" y="219"/>
                      </a:lnTo>
                      <a:lnTo>
                        <a:pt x="83" y="219"/>
                      </a:lnTo>
                      <a:lnTo>
                        <a:pt x="82" y="218"/>
                      </a:lnTo>
                      <a:lnTo>
                        <a:pt x="82" y="217"/>
                      </a:lnTo>
                      <a:lnTo>
                        <a:pt x="82" y="216"/>
                      </a:lnTo>
                      <a:lnTo>
                        <a:pt x="81" y="215"/>
                      </a:lnTo>
                      <a:lnTo>
                        <a:pt x="81" y="215"/>
                      </a:lnTo>
                      <a:lnTo>
                        <a:pt x="81" y="214"/>
                      </a:lnTo>
                      <a:lnTo>
                        <a:pt x="82" y="213"/>
                      </a:lnTo>
                      <a:lnTo>
                        <a:pt x="82" y="211"/>
                      </a:lnTo>
                      <a:lnTo>
                        <a:pt x="82" y="210"/>
                      </a:lnTo>
                      <a:lnTo>
                        <a:pt x="81" y="209"/>
                      </a:lnTo>
                      <a:lnTo>
                        <a:pt x="81" y="209"/>
                      </a:lnTo>
                      <a:lnTo>
                        <a:pt x="80" y="209"/>
                      </a:lnTo>
                      <a:lnTo>
                        <a:pt x="80" y="209"/>
                      </a:lnTo>
                      <a:lnTo>
                        <a:pt x="80" y="209"/>
                      </a:lnTo>
                      <a:lnTo>
                        <a:pt x="79" y="209"/>
                      </a:lnTo>
                      <a:lnTo>
                        <a:pt x="78" y="209"/>
                      </a:lnTo>
                      <a:lnTo>
                        <a:pt x="78" y="210"/>
                      </a:lnTo>
                      <a:lnTo>
                        <a:pt x="78" y="211"/>
                      </a:lnTo>
                      <a:lnTo>
                        <a:pt x="78" y="211"/>
                      </a:lnTo>
                      <a:lnTo>
                        <a:pt x="78" y="212"/>
                      </a:lnTo>
                      <a:lnTo>
                        <a:pt x="76" y="213"/>
                      </a:lnTo>
                      <a:lnTo>
                        <a:pt x="75" y="212"/>
                      </a:lnTo>
                      <a:lnTo>
                        <a:pt x="74" y="211"/>
                      </a:lnTo>
                      <a:lnTo>
                        <a:pt x="74" y="210"/>
                      </a:lnTo>
                      <a:lnTo>
                        <a:pt x="74" y="209"/>
                      </a:lnTo>
                      <a:lnTo>
                        <a:pt x="74" y="209"/>
                      </a:lnTo>
                      <a:lnTo>
                        <a:pt x="74" y="208"/>
                      </a:lnTo>
                      <a:lnTo>
                        <a:pt x="74" y="207"/>
                      </a:lnTo>
                      <a:lnTo>
                        <a:pt x="74" y="207"/>
                      </a:lnTo>
                      <a:lnTo>
                        <a:pt x="74" y="207"/>
                      </a:lnTo>
                      <a:lnTo>
                        <a:pt x="75" y="206"/>
                      </a:lnTo>
                      <a:lnTo>
                        <a:pt x="76" y="206"/>
                      </a:lnTo>
                      <a:lnTo>
                        <a:pt x="76" y="205"/>
                      </a:lnTo>
                      <a:lnTo>
                        <a:pt x="77" y="205"/>
                      </a:lnTo>
                      <a:lnTo>
                        <a:pt x="77" y="204"/>
                      </a:lnTo>
                      <a:lnTo>
                        <a:pt x="77" y="203"/>
                      </a:lnTo>
                      <a:lnTo>
                        <a:pt x="77" y="202"/>
                      </a:lnTo>
                      <a:lnTo>
                        <a:pt x="77" y="201"/>
                      </a:lnTo>
                      <a:lnTo>
                        <a:pt x="77" y="201"/>
                      </a:lnTo>
                      <a:lnTo>
                        <a:pt x="77" y="201"/>
                      </a:lnTo>
                      <a:lnTo>
                        <a:pt x="77" y="200"/>
                      </a:lnTo>
                      <a:lnTo>
                        <a:pt x="76" y="199"/>
                      </a:lnTo>
                      <a:lnTo>
                        <a:pt x="76" y="199"/>
                      </a:lnTo>
                      <a:lnTo>
                        <a:pt x="76" y="199"/>
                      </a:lnTo>
                      <a:lnTo>
                        <a:pt x="76" y="199"/>
                      </a:lnTo>
                      <a:lnTo>
                        <a:pt x="76" y="199"/>
                      </a:lnTo>
                      <a:lnTo>
                        <a:pt x="75" y="198"/>
                      </a:lnTo>
                      <a:lnTo>
                        <a:pt x="75" y="197"/>
                      </a:lnTo>
                      <a:lnTo>
                        <a:pt x="75" y="197"/>
                      </a:lnTo>
                      <a:lnTo>
                        <a:pt x="75" y="196"/>
                      </a:lnTo>
                      <a:lnTo>
                        <a:pt x="75" y="195"/>
                      </a:lnTo>
                      <a:lnTo>
                        <a:pt x="75" y="194"/>
                      </a:lnTo>
                      <a:lnTo>
                        <a:pt x="75" y="194"/>
                      </a:lnTo>
                      <a:lnTo>
                        <a:pt x="76" y="193"/>
                      </a:lnTo>
                      <a:lnTo>
                        <a:pt x="76" y="192"/>
                      </a:lnTo>
                      <a:lnTo>
                        <a:pt x="76" y="192"/>
                      </a:lnTo>
                      <a:lnTo>
                        <a:pt x="76" y="191"/>
                      </a:lnTo>
                      <a:lnTo>
                        <a:pt x="76" y="190"/>
                      </a:lnTo>
                      <a:lnTo>
                        <a:pt x="76" y="189"/>
                      </a:lnTo>
                      <a:lnTo>
                        <a:pt x="76" y="189"/>
                      </a:lnTo>
                      <a:lnTo>
                        <a:pt x="76" y="188"/>
                      </a:lnTo>
                      <a:lnTo>
                        <a:pt x="76" y="187"/>
                      </a:lnTo>
                      <a:lnTo>
                        <a:pt x="75" y="186"/>
                      </a:lnTo>
                      <a:lnTo>
                        <a:pt x="75" y="185"/>
                      </a:lnTo>
                      <a:lnTo>
                        <a:pt x="74" y="184"/>
                      </a:lnTo>
                      <a:lnTo>
                        <a:pt x="74" y="183"/>
                      </a:lnTo>
                      <a:lnTo>
                        <a:pt x="73" y="182"/>
                      </a:lnTo>
                      <a:lnTo>
                        <a:pt x="73" y="182"/>
                      </a:lnTo>
                      <a:lnTo>
                        <a:pt x="73" y="181"/>
                      </a:lnTo>
                      <a:lnTo>
                        <a:pt x="73" y="180"/>
                      </a:lnTo>
                      <a:lnTo>
                        <a:pt x="72" y="179"/>
                      </a:lnTo>
                      <a:lnTo>
                        <a:pt x="72" y="178"/>
                      </a:lnTo>
                      <a:lnTo>
                        <a:pt x="72" y="178"/>
                      </a:lnTo>
                      <a:lnTo>
                        <a:pt x="72" y="177"/>
                      </a:lnTo>
                      <a:lnTo>
                        <a:pt x="72" y="176"/>
                      </a:lnTo>
                      <a:lnTo>
                        <a:pt x="72" y="175"/>
                      </a:lnTo>
                      <a:lnTo>
                        <a:pt x="72" y="174"/>
                      </a:lnTo>
                      <a:lnTo>
                        <a:pt x="71" y="173"/>
                      </a:lnTo>
                      <a:lnTo>
                        <a:pt x="71" y="173"/>
                      </a:lnTo>
                      <a:lnTo>
                        <a:pt x="71" y="173"/>
                      </a:lnTo>
                      <a:lnTo>
                        <a:pt x="71" y="172"/>
                      </a:lnTo>
                      <a:lnTo>
                        <a:pt x="71" y="172"/>
                      </a:lnTo>
                      <a:lnTo>
                        <a:pt x="71" y="171"/>
                      </a:lnTo>
                      <a:lnTo>
                        <a:pt x="70" y="171"/>
                      </a:lnTo>
                      <a:lnTo>
                        <a:pt x="70" y="171"/>
                      </a:lnTo>
                      <a:lnTo>
                        <a:pt x="70" y="171"/>
                      </a:lnTo>
                      <a:lnTo>
                        <a:pt x="70" y="171"/>
                      </a:lnTo>
                      <a:lnTo>
                        <a:pt x="69" y="171"/>
                      </a:lnTo>
                      <a:lnTo>
                        <a:pt x="68" y="171"/>
                      </a:lnTo>
                      <a:lnTo>
                        <a:pt x="67" y="171"/>
                      </a:lnTo>
                      <a:lnTo>
                        <a:pt x="67" y="171"/>
                      </a:lnTo>
                      <a:lnTo>
                        <a:pt x="66" y="171"/>
                      </a:lnTo>
                      <a:lnTo>
                        <a:pt x="65" y="171"/>
                      </a:lnTo>
                      <a:lnTo>
                        <a:pt x="64" y="171"/>
                      </a:lnTo>
                      <a:lnTo>
                        <a:pt x="63" y="171"/>
                      </a:lnTo>
                      <a:lnTo>
                        <a:pt x="62" y="172"/>
                      </a:lnTo>
                      <a:lnTo>
                        <a:pt x="61" y="172"/>
                      </a:lnTo>
                      <a:lnTo>
                        <a:pt x="59" y="171"/>
                      </a:lnTo>
                      <a:lnTo>
                        <a:pt x="58" y="171"/>
                      </a:lnTo>
                      <a:lnTo>
                        <a:pt x="58" y="171"/>
                      </a:lnTo>
                      <a:lnTo>
                        <a:pt x="57" y="171"/>
                      </a:lnTo>
                      <a:lnTo>
                        <a:pt x="57" y="170"/>
                      </a:lnTo>
                      <a:lnTo>
                        <a:pt x="57" y="170"/>
                      </a:lnTo>
                      <a:lnTo>
                        <a:pt x="56" y="170"/>
                      </a:lnTo>
                      <a:lnTo>
                        <a:pt x="56" y="169"/>
                      </a:lnTo>
                      <a:lnTo>
                        <a:pt x="55" y="168"/>
                      </a:lnTo>
                      <a:lnTo>
                        <a:pt x="55" y="167"/>
                      </a:lnTo>
                      <a:lnTo>
                        <a:pt x="55" y="167"/>
                      </a:lnTo>
                      <a:lnTo>
                        <a:pt x="55" y="166"/>
                      </a:lnTo>
                      <a:lnTo>
                        <a:pt x="55" y="165"/>
                      </a:lnTo>
                      <a:lnTo>
                        <a:pt x="55" y="165"/>
                      </a:lnTo>
                      <a:lnTo>
                        <a:pt x="55" y="164"/>
                      </a:lnTo>
                      <a:lnTo>
                        <a:pt x="54" y="163"/>
                      </a:lnTo>
                      <a:lnTo>
                        <a:pt x="54" y="162"/>
                      </a:lnTo>
                      <a:lnTo>
                        <a:pt x="54" y="162"/>
                      </a:lnTo>
                      <a:lnTo>
                        <a:pt x="54" y="161"/>
                      </a:lnTo>
                      <a:lnTo>
                        <a:pt x="54" y="161"/>
                      </a:lnTo>
                      <a:lnTo>
                        <a:pt x="54" y="160"/>
                      </a:lnTo>
                      <a:lnTo>
                        <a:pt x="54" y="160"/>
                      </a:lnTo>
                      <a:lnTo>
                        <a:pt x="54" y="160"/>
                      </a:lnTo>
                      <a:lnTo>
                        <a:pt x="53" y="160"/>
                      </a:lnTo>
                      <a:lnTo>
                        <a:pt x="53" y="159"/>
                      </a:lnTo>
                      <a:lnTo>
                        <a:pt x="53" y="159"/>
                      </a:lnTo>
                      <a:lnTo>
                        <a:pt x="52" y="159"/>
                      </a:lnTo>
                      <a:lnTo>
                        <a:pt x="51" y="159"/>
                      </a:lnTo>
                      <a:lnTo>
                        <a:pt x="51" y="159"/>
                      </a:lnTo>
                      <a:lnTo>
                        <a:pt x="50" y="159"/>
                      </a:lnTo>
                      <a:lnTo>
                        <a:pt x="50" y="159"/>
                      </a:lnTo>
                      <a:lnTo>
                        <a:pt x="50" y="159"/>
                      </a:lnTo>
                      <a:lnTo>
                        <a:pt x="49" y="160"/>
                      </a:lnTo>
                      <a:lnTo>
                        <a:pt x="49" y="161"/>
                      </a:lnTo>
                      <a:lnTo>
                        <a:pt x="49" y="161"/>
                      </a:lnTo>
                      <a:lnTo>
                        <a:pt x="49" y="162"/>
                      </a:lnTo>
                      <a:lnTo>
                        <a:pt x="49" y="163"/>
                      </a:lnTo>
                      <a:lnTo>
                        <a:pt x="49" y="163"/>
                      </a:lnTo>
                      <a:lnTo>
                        <a:pt x="48" y="165"/>
                      </a:lnTo>
                      <a:lnTo>
                        <a:pt x="47" y="166"/>
                      </a:lnTo>
                      <a:lnTo>
                        <a:pt x="46" y="166"/>
                      </a:lnTo>
                      <a:lnTo>
                        <a:pt x="46" y="166"/>
                      </a:lnTo>
                      <a:lnTo>
                        <a:pt x="45" y="166"/>
                      </a:lnTo>
                      <a:lnTo>
                        <a:pt x="44" y="165"/>
                      </a:lnTo>
                      <a:lnTo>
                        <a:pt x="43" y="164"/>
                      </a:lnTo>
                      <a:lnTo>
                        <a:pt x="43" y="164"/>
                      </a:lnTo>
                      <a:lnTo>
                        <a:pt x="42" y="163"/>
                      </a:lnTo>
                      <a:lnTo>
                        <a:pt x="42" y="162"/>
                      </a:lnTo>
                      <a:lnTo>
                        <a:pt x="42" y="161"/>
                      </a:lnTo>
                      <a:lnTo>
                        <a:pt x="43" y="161"/>
                      </a:lnTo>
                      <a:lnTo>
                        <a:pt x="43" y="160"/>
                      </a:lnTo>
                      <a:lnTo>
                        <a:pt x="43" y="160"/>
                      </a:lnTo>
                      <a:lnTo>
                        <a:pt x="43" y="160"/>
                      </a:lnTo>
                      <a:lnTo>
                        <a:pt x="43" y="159"/>
                      </a:lnTo>
                      <a:lnTo>
                        <a:pt x="43" y="159"/>
                      </a:lnTo>
                      <a:lnTo>
                        <a:pt x="44" y="159"/>
                      </a:lnTo>
                      <a:lnTo>
                        <a:pt x="44" y="159"/>
                      </a:lnTo>
                      <a:lnTo>
                        <a:pt x="44" y="159"/>
                      </a:lnTo>
                      <a:lnTo>
                        <a:pt x="45" y="159"/>
                      </a:lnTo>
                      <a:lnTo>
                        <a:pt x="45" y="159"/>
                      </a:lnTo>
                      <a:lnTo>
                        <a:pt x="45" y="159"/>
                      </a:lnTo>
                      <a:lnTo>
                        <a:pt x="45" y="158"/>
                      </a:lnTo>
                      <a:lnTo>
                        <a:pt x="45" y="158"/>
                      </a:lnTo>
                      <a:lnTo>
                        <a:pt x="46" y="157"/>
                      </a:lnTo>
                      <a:lnTo>
                        <a:pt x="46" y="157"/>
                      </a:lnTo>
                      <a:lnTo>
                        <a:pt x="46" y="156"/>
                      </a:lnTo>
                      <a:lnTo>
                        <a:pt x="47" y="156"/>
                      </a:lnTo>
                      <a:lnTo>
                        <a:pt x="47" y="155"/>
                      </a:lnTo>
                      <a:lnTo>
                        <a:pt x="47" y="154"/>
                      </a:lnTo>
                      <a:lnTo>
                        <a:pt x="47" y="153"/>
                      </a:lnTo>
                      <a:lnTo>
                        <a:pt x="47" y="153"/>
                      </a:lnTo>
                      <a:lnTo>
                        <a:pt x="47" y="153"/>
                      </a:lnTo>
                      <a:lnTo>
                        <a:pt x="46" y="153"/>
                      </a:lnTo>
                      <a:lnTo>
                        <a:pt x="46" y="153"/>
                      </a:lnTo>
                      <a:lnTo>
                        <a:pt x="46" y="152"/>
                      </a:lnTo>
                      <a:lnTo>
                        <a:pt x="46" y="152"/>
                      </a:lnTo>
                      <a:lnTo>
                        <a:pt x="45" y="151"/>
                      </a:lnTo>
                      <a:lnTo>
                        <a:pt x="45" y="151"/>
                      </a:lnTo>
                      <a:lnTo>
                        <a:pt x="44" y="151"/>
                      </a:lnTo>
                      <a:lnTo>
                        <a:pt x="44" y="151"/>
                      </a:lnTo>
                      <a:lnTo>
                        <a:pt x="44" y="151"/>
                      </a:lnTo>
                      <a:lnTo>
                        <a:pt x="43" y="151"/>
                      </a:lnTo>
                      <a:lnTo>
                        <a:pt x="43" y="150"/>
                      </a:lnTo>
                      <a:lnTo>
                        <a:pt x="42" y="150"/>
                      </a:lnTo>
                      <a:lnTo>
                        <a:pt x="42" y="150"/>
                      </a:lnTo>
                      <a:lnTo>
                        <a:pt x="41" y="151"/>
                      </a:lnTo>
                      <a:lnTo>
                        <a:pt x="40" y="151"/>
                      </a:lnTo>
                      <a:lnTo>
                        <a:pt x="39" y="151"/>
                      </a:lnTo>
                      <a:lnTo>
                        <a:pt x="38" y="151"/>
                      </a:lnTo>
                      <a:lnTo>
                        <a:pt x="37" y="151"/>
                      </a:lnTo>
                      <a:lnTo>
                        <a:pt x="36" y="152"/>
                      </a:lnTo>
                      <a:lnTo>
                        <a:pt x="35" y="151"/>
                      </a:lnTo>
                      <a:lnTo>
                        <a:pt x="34" y="151"/>
                      </a:lnTo>
                      <a:lnTo>
                        <a:pt x="33" y="151"/>
                      </a:lnTo>
                      <a:lnTo>
                        <a:pt x="32" y="151"/>
                      </a:lnTo>
                      <a:lnTo>
                        <a:pt x="31" y="151"/>
                      </a:lnTo>
                      <a:lnTo>
                        <a:pt x="31" y="151"/>
                      </a:lnTo>
                      <a:lnTo>
                        <a:pt x="30" y="150"/>
                      </a:lnTo>
                      <a:lnTo>
                        <a:pt x="30" y="149"/>
                      </a:lnTo>
                      <a:lnTo>
                        <a:pt x="29" y="149"/>
                      </a:lnTo>
                      <a:lnTo>
                        <a:pt x="29" y="148"/>
                      </a:lnTo>
                      <a:lnTo>
                        <a:pt x="28" y="148"/>
                      </a:lnTo>
                      <a:lnTo>
                        <a:pt x="27" y="147"/>
                      </a:lnTo>
                      <a:lnTo>
                        <a:pt x="26" y="147"/>
                      </a:lnTo>
                      <a:lnTo>
                        <a:pt x="26" y="147"/>
                      </a:lnTo>
                      <a:lnTo>
                        <a:pt x="25" y="147"/>
                      </a:lnTo>
                      <a:lnTo>
                        <a:pt x="25" y="147"/>
                      </a:lnTo>
                      <a:lnTo>
                        <a:pt x="24" y="147"/>
                      </a:lnTo>
                      <a:lnTo>
                        <a:pt x="23" y="147"/>
                      </a:lnTo>
                      <a:lnTo>
                        <a:pt x="23" y="147"/>
                      </a:lnTo>
                      <a:lnTo>
                        <a:pt x="23" y="146"/>
                      </a:lnTo>
                      <a:lnTo>
                        <a:pt x="23" y="146"/>
                      </a:lnTo>
                      <a:lnTo>
                        <a:pt x="23" y="145"/>
                      </a:lnTo>
                      <a:lnTo>
                        <a:pt x="24" y="145"/>
                      </a:lnTo>
                      <a:lnTo>
                        <a:pt x="24" y="144"/>
                      </a:lnTo>
                      <a:lnTo>
                        <a:pt x="24" y="144"/>
                      </a:lnTo>
                      <a:lnTo>
                        <a:pt x="24" y="143"/>
                      </a:lnTo>
                      <a:lnTo>
                        <a:pt x="25" y="142"/>
                      </a:lnTo>
                      <a:lnTo>
                        <a:pt x="25" y="142"/>
                      </a:lnTo>
                      <a:lnTo>
                        <a:pt x="25" y="141"/>
                      </a:lnTo>
                      <a:lnTo>
                        <a:pt x="24" y="140"/>
                      </a:lnTo>
                      <a:lnTo>
                        <a:pt x="24" y="140"/>
                      </a:lnTo>
                      <a:lnTo>
                        <a:pt x="24" y="140"/>
                      </a:lnTo>
                      <a:lnTo>
                        <a:pt x="24" y="140"/>
                      </a:lnTo>
                      <a:lnTo>
                        <a:pt x="23" y="140"/>
                      </a:lnTo>
                      <a:lnTo>
                        <a:pt x="23" y="140"/>
                      </a:lnTo>
                      <a:lnTo>
                        <a:pt x="23" y="140"/>
                      </a:lnTo>
                      <a:lnTo>
                        <a:pt x="22" y="140"/>
                      </a:lnTo>
                      <a:lnTo>
                        <a:pt x="22" y="141"/>
                      </a:lnTo>
                      <a:lnTo>
                        <a:pt x="21" y="142"/>
                      </a:lnTo>
                      <a:lnTo>
                        <a:pt x="21" y="142"/>
                      </a:lnTo>
                      <a:lnTo>
                        <a:pt x="21" y="143"/>
                      </a:lnTo>
                      <a:lnTo>
                        <a:pt x="20" y="144"/>
                      </a:lnTo>
                      <a:lnTo>
                        <a:pt x="20" y="144"/>
                      </a:lnTo>
                      <a:lnTo>
                        <a:pt x="19" y="145"/>
                      </a:lnTo>
                      <a:lnTo>
                        <a:pt x="18" y="145"/>
                      </a:lnTo>
                      <a:lnTo>
                        <a:pt x="18" y="146"/>
                      </a:lnTo>
                      <a:lnTo>
                        <a:pt x="17" y="146"/>
                      </a:lnTo>
                      <a:lnTo>
                        <a:pt x="16" y="146"/>
                      </a:lnTo>
                      <a:lnTo>
                        <a:pt x="16" y="145"/>
                      </a:lnTo>
                      <a:lnTo>
                        <a:pt x="15" y="145"/>
                      </a:lnTo>
                      <a:lnTo>
                        <a:pt x="15" y="144"/>
                      </a:lnTo>
                      <a:lnTo>
                        <a:pt x="14" y="144"/>
                      </a:lnTo>
                      <a:lnTo>
                        <a:pt x="14" y="143"/>
                      </a:lnTo>
                      <a:lnTo>
                        <a:pt x="14" y="142"/>
                      </a:lnTo>
                      <a:lnTo>
                        <a:pt x="14" y="141"/>
                      </a:lnTo>
                      <a:lnTo>
                        <a:pt x="14" y="140"/>
                      </a:lnTo>
                      <a:lnTo>
                        <a:pt x="14" y="139"/>
                      </a:lnTo>
                      <a:lnTo>
                        <a:pt x="14" y="139"/>
                      </a:lnTo>
                      <a:lnTo>
                        <a:pt x="13" y="138"/>
                      </a:lnTo>
                      <a:lnTo>
                        <a:pt x="13" y="138"/>
                      </a:lnTo>
                      <a:lnTo>
                        <a:pt x="13" y="138"/>
                      </a:lnTo>
                      <a:lnTo>
                        <a:pt x="12" y="138"/>
                      </a:lnTo>
                      <a:lnTo>
                        <a:pt x="12" y="138"/>
                      </a:lnTo>
                      <a:lnTo>
                        <a:pt x="11" y="138"/>
                      </a:lnTo>
                      <a:lnTo>
                        <a:pt x="11" y="138"/>
                      </a:lnTo>
                      <a:lnTo>
                        <a:pt x="11" y="139"/>
                      </a:lnTo>
                      <a:lnTo>
                        <a:pt x="11" y="139"/>
                      </a:lnTo>
                      <a:lnTo>
                        <a:pt x="10" y="139"/>
                      </a:lnTo>
                      <a:lnTo>
                        <a:pt x="10" y="140"/>
                      </a:lnTo>
                      <a:lnTo>
                        <a:pt x="9" y="139"/>
                      </a:lnTo>
                      <a:lnTo>
                        <a:pt x="9" y="139"/>
                      </a:lnTo>
                      <a:lnTo>
                        <a:pt x="8" y="138"/>
                      </a:lnTo>
                      <a:lnTo>
                        <a:pt x="8" y="137"/>
                      </a:lnTo>
                      <a:lnTo>
                        <a:pt x="7" y="136"/>
                      </a:lnTo>
                      <a:lnTo>
                        <a:pt x="7" y="135"/>
                      </a:lnTo>
                      <a:lnTo>
                        <a:pt x="7" y="134"/>
                      </a:lnTo>
                      <a:lnTo>
                        <a:pt x="7" y="133"/>
                      </a:lnTo>
                      <a:lnTo>
                        <a:pt x="8" y="131"/>
                      </a:lnTo>
                      <a:lnTo>
                        <a:pt x="9" y="131"/>
                      </a:lnTo>
                      <a:lnTo>
                        <a:pt x="9" y="131"/>
                      </a:lnTo>
                      <a:lnTo>
                        <a:pt x="9" y="130"/>
                      </a:lnTo>
                      <a:lnTo>
                        <a:pt x="10" y="130"/>
                      </a:lnTo>
                      <a:lnTo>
                        <a:pt x="10" y="129"/>
                      </a:lnTo>
                      <a:lnTo>
                        <a:pt x="10" y="128"/>
                      </a:lnTo>
                      <a:lnTo>
                        <a:pt x="10" y="128"/>
                      </a:lnTo>
                      <a:lnTo>
                        <a:pt x="11" y="128"/>
                      </a:lnTo>
                      <a:lnTo>
                        <a:pt x="11" y="127"/>
                      </a:lnTo>
                      <a:lnTo>
                        <a:pt x="11" y="126"/>
                      </a:lnTo>
                      <a:lnTo>
                        <a:pt x="11" y="125"/>
                      </a:lnTo>
                      <a:lnTo>
                        <a:pt x="11" y="124"/>
                      </a:lnTo>
                      <a:lnTo>
                        <a:pt x="10" y="123"/>
                      </a:lnTo>
                      <a:lnTo>
                        <a:pt x="10" y="122"/>
                      </a:lnTo>
                      <a:lnTo>
                        <a:pt x="10" y="121"/>
                      </a:lnTo>
                      <a:lnTo>
                        <a:pt x="10" y="120"/>
                      </a:lnTo>
                      <a:lnTo>
                        <a:pt x="9" y="120"/>
                      </a:lnTo>
                      <a:lnTo>
                        <a:pt x="9" y="119"/>
                      </a:lnTo>
                      <a:lnTo>
                        <a:pt x="9" y="118"/>
                      </a:lnTo>
                      <a:lnTo>
                        <a:pt x="9" y="118"/>
                      </a:lnTo>
                      <a:lnTo>
                        <a:pt x="9" y="117"/>
                      </a:lnTo>
                      <a:lnTo>
                        <a:pt x="10" y="117"/>
                      </a:lnTo>
                      <a:lnTo>
                        <a:pt x="10" y="116"/>
                      </a:lnTo>
                      <a:lnTo>
                        <a:pt x="10" y="115"/>
                      </a:lnTo>
                      <a:lnTo>
                        <a:pt x="10" y="115"/>
                      </a:lnTo>
                      <a:lnTo>
                        <a:pt x="10" y="115"/>
                      </a:lnTo>
                      <a:lnTo>
                        <a:pt x="10" y="115"/>
                      </a:lnTo>
                      <a:lnTo>
                        <a:pt x="10" y="115"/>
                      </a:lnTo>
                      <a:lnTo>
                        <a:pt x="11" y="115"/>
                      </a:lnTo>
                      <a:lnTo>
                        <a:pt x="12" y="115"/>
                      </a:lnTo>
                      <a:lnTo>
                        <a:pt x="12" y="115"/>
                      </a:lnTo>
                      <a:lnTo>
                        <a:pt x="12" y="115"/>
                      </a:lnTo>
                      <a:lnTo>
                        <a:pt x="12" y="115"/>
                      </a:lnTo>
                      <a:lnTo>
                        <a:pt x="13" y="115"/>
                      </a:lnTo>
                      <a:lnTo>
                        <a:pt x="13" y="114"/>
                      </a:lnTo>
                      <a:lnTo>
                        <a:pt x="13" y="114"/>
                      </a:lnTo>
                      <a:lnTo>
                        <a:pt x="12" y="114"/>
                      </a:lnTo>
                      <a:lnTo>
                        <a:pt x="12" y="114"/>
                      </a:lnTo>
                      <a:lnTo>
                        <a:pt x="11" y="114"/>
                      </a:lnTo>
                      <a:lnTo>
                        <a:pt x="11" y="113"/>
                      </a:lnTo>
                      <a:lnTo>
                        <a:pt x="11" y="112"/>
                      </a:lnTo>
                      <a:lnTo>
                        <a:pt x="11" y="112"/>
                      </a:lnTo>
                      <a:lnTo>
                        <a:pt x="11" y="111"/>
                      </a:lnTo>
                      <a:lnTo>
                        <a:pt x="11" y="110"/>
                      </a:lnTo>
                      <a:lnTo>
                        <a:pt x="11" y="109"/>
                      </a:lnTo>
                      <a:lnTo>
                        <a:pt x="11" y="108"/>
                      </a:lnTo>
                      <a:lnTo>
                        <a:pt x="10" y="108"/>
                      </a:lnTo>
                      <a:lnTo>
                        <a:pt x="10" y="108"/>
                      </a:lnTo>
                      <a:lnTo>
                        <a:pt x="10" y="107"/>
                      </a:lnTo>
                      <a:lnTo>
                        <a:pt x="10" y="107"/>
                      </a:lnTo>
                      <a:lnTo>
                        <a:pt x="10" y="107"/>
                      </a:lnTo>
                      <a:lnTo>
                        <a:pt x="10" y="106"/>
                      </a:lnTo>
                      <a:lnTo>
                        <a:pt x="9" y="106"/>
                      </a:lnTo>
                      <a:lnTo>
                        <a:pt x="9" y="106"/>
                      </a:lnTo>
                      <a:lnTo>
                        <a:pt x="9" y="105"/>
                      </a:lnTo>
                      <a:lnTo>
                        <a:pt x="9" y="105"/>
                      </a:lnTo>
                      <a:lnTo>
                        <a:pt x="8" y="105"/>
                      </a:lnTo>
                      <a:lnTo>
                        <a:pt x="8" y="105"/>
                      </a:lnTo>
                      <a:lnTo>
                        <a:pt x="8" y="104"/>
                      </a:lnTo>
                      <a:lnTo>
                        <a:pt x="8" y="104"/>
                      </a:lnTo>
                      <a:lnTo>
                        <a:pt x="8" y="104"/>
                      </a:lnTo>
                      <a:lnTo>
                        <a:pt x="8" y="104"/>
                      </a:lnTo>
                      <a:lnTo>
                        <a:pt x="8" y="103"/>
                      </a:lnTo>
                      <a:lnTo>
                        <a:pt x="8" y="103"/>
                      </a:lnTo>
                      <a:lnTo>
                        <a:pt x="8" y="103"/>
                      </a:lnTo>
                      <a:lnTo>
                        <a:pt x="7" y="103"/>
                      </a:lnTo>
                      <a:lnTo>
                        <a:pt x="6" y="102"/>
                      </a:lnTo>
                      <a:lnTo>
                        <a:pt x="5" y="102"/>
                      </a:lnTo>
                      <a:lnTo>
                        <a:pt x="5" y="102"/>
                      </a:lnTo>
                      <a:lnTo>
                        <a:pt x="4" y="98"/>
                      </a:lnTo>
                      <a:lnTo>
                        <a:pt x="3" y="97"/>
                      </a:lnTo>
                      <a:lnTo>
                        <a:pt x="4" y="96"/>
                      </a:lnTo>
                      <a:lnTo>
                        <a:pt x="4" y="95"/>
                      </a:lnTo>
                      <a:lnTo>
                        <a:pt x="2" y="92"/>
                      </a:lnTo>
                      <a:lnTo>
                        <a:pt x="0" y="89"/>
                      </a:lnTo>
                      <a:lnTo>
                        <a:pt x="72" y="90"/>
                      </a:lnTo>
                      <a:lnTo>
                        <a:pt x="113" y="89"/>
                      </a:lnTo>
                      <a:lnTo>
                        <a:pt x="116" y="74"/>
                      </a:lnTo>
                      <a:lnTo>
                        <a:pt x="118" y="63"/>
                      </a:lnTo>
                      <a:lnTo>
                        <a:pt x="118" y="50"/>
                      </a:lnTo>
                      <a:lnTo>
                        <a:pt x="109" y="37"/>
                      </a:lnTo>
                      <a:lnTo>
                        <a:pt x="111" y="34"/>
                      </a:lnTo>
                      <a:lnTo>
                        <a:pt x="111" y="34"/>
                      </a:lnTo>
                      <a:lnTo>
                        <a:pt x="115" y="32"/>
                      </a:lnTo>
                      <a:lnTo>
                        <a:pt x="131" y="39"/>
                      </a:lnTo>
                      <a:lnTo>
                        <a:pt x="141" y="38"/>
                      </a:lnTo>
                      <a:lnTo>
                        <a:pt x="151" y="44"/>
                      </a:lnTo>
                      <a:lnTo>
                        <a:pt x="155" y="53"/>
                      </a:lnTo>
                      <a:lnTo>
                        <a:pt x="163" y="62"/>
                      </a:lnTo>
                      <a:lnTo>
                        <a:pt x="167" y="67"/>
                      </a:lnTo>
                      <a:lnTo>
                        <a:pt x="170" y="65"/>
                      </a:lnTo>
                      <a:lnTo>
                        <a:pt x="174" y="57"/>
                      </a:lnTo>
                      <a:lnTo>
                        <a:pt x="178" y="55"/>
                      </a:lnTo>
                      <a:lnTo>
                        <a:pt x="183" y="58"/>
                      </a:lnTo>
                      <a:lnTo>
                        <a:pt x="198" y="46"/>
                      </a:lnTo>
                      <a:lnTo>
                        <a:pt x="194" y="40"/>
                      </a:lnTo>
                      <a:lnTo>
                        <a:pt x="179" y="35"/>
                      </a:lnTo>
                      <a:lnTo>
                        <a:pt x="167" y="21"/>
                      </a:lnTo>
                      <a:lnTo>
                        <a:pt x="160" y="5"/>
                      </a:lnTo>
                      <a:lnTo>
                        <a:pt x="194" y="0"/>
                      </a:lnTo>
                      <a:lnTo>
                        <a:pt x="205" y="17"/>
                      </a:lnTo>
                      <a:lnTo>
                        <a:pt x="238" y="33"/>
                      </a:lnTo>
                      <a:lnTo>
                        <a:pt x="274" y="48"/>
                      </a:lnTo>
                      <a:lnTo>
                        <a:pt x="278" y="52"/>
                      </a:lnTo>
                      <a:close/>
                    </a:path>
                  </a:pathLst>
                </a:custGeom>
                <a:solidFill>
                  <a:srgbClr val="FF9D5B"/>
                </a:solidFill>
                <a:ln w="6350" cap="sq">
                  <a:solidFill>
                    <a:schemeClr val="tx1">
                      <a:lumMod val="50000"/>
                      <a:lumOff val="50000"/>
                    </a:schemeClr>
                  </a:solidFill>
                  <a:prstDash val="solid"/>
                  <a:bevel/>
                  <a:headEnd/>
                  <a:tailEnd/>
                </a:ln>
                <a:extLst/>
              </p:spPr>
              <p:txBody>
                <a:bodyPr/>
                <a:lstStyle/>
                <a:p>
                  <a:pPr>
                    <a:defRPr/>
                  </a:pPr>
                  <a:endParaRPr lang="en-GB" sz="800" b="1" dirty="0">
                    <a:latin typeface="+mj-lt"/>
                  </a:endParaRPr>
                </a:p>
              </p:txBody>
            </p:sp>
            <p:sp>
              <p:nvSpPr>
                <p:cNvPr id="139" name="Freeform 26">
                  <a:extLst>
                    <a:ext uri="{FF2B5EF4-FFF2-40B4-BE49-F238E27FC236}">
                      <a16:creationId xmlns:a16="http://schemas.microsoft.com/office/drawing/2014/main" id="{AA082DD9-2355-4A72-80E5-21FEBE486EE9}"/>
                    </a:ext>
                  </a:extLst>
                </p:cNvPr>
                <p:cNvSpPr>
                  <a:spLocks noChangeAspect="1"/>
                </p:cNvSpPr>
                <p:nvPr/>
              </p:nvSpPr>
              <p:spPr bwMode="auto">
                <a:xfrm>
                  <a:off x="3702871" y="3147192"/>
                  <a:ext cx="1084399" cy="1316798"/>
                </a:xfrm>
                <a:custGeom>
                  <a:avLst/>
                  <a:gdLst>
                    <a:gd name="T0" fmla="*/ 560 w 682"/>
                    <a:gd name="T1" fmla="*/ 515 h 828"/>
                    <a:gd name="T2" fmla="*/ 484 w 682"/>
                    <a:gd name="T3" fmla="*/ 605 h 828"/>
                    <a:gd name="T4" fmla="*/ 439 w 682"/>
                    <a:gd name="T5" fmla="*/ 694 h 828"/>
                    <a:gd name="T6" fmla="*/ 502 w 682"/>
                    <a:gd name="T7" fmla="*/ 695 h 828"/>
                    <a:gd name="T8" fmla="*/ 500 w 682"/>
                    <a:gd name="T9" fmla="*/ 724 h 828"/>
                    <a:gd name="T10" fmla="*/ 514 w 682"/>
                    <a:gd name="T11" fmla="*/ 786 h 828"/>
                    <a:gd name="T12" fmla="*/ 473 w 682"/>
                    <a:gd name="T13" fmla="*/ 826 h 828"/>
                    <a:gd name="T14" fmla="*/ 416 w 682"/>
                    <a:gd name="T15" fmla="*/ 760 h 828"/>
                    <a:gd name="T16" fmla="*/ 307 w 682"/>
                    <a:gd name="T17" fmla="*/ 711 h 828"/>
                    <a:gd name="T18" fmla="*/ 227 w 682"/>
                    <a:gd name="T19" fmla="*/ 666 h 828"/>
                    <a:gd name="T20" fmla="*/ 152 w 682"/>
                    <a:gd name="T21" fmla="*/ 597 h 828"/>
                    <a:gd name="T22" fmla="*/ 112 w 682"/>
                    <a:gd name="T23" fmla="*/ 558 h 828"/>
                    <a:gd name="T24" fmla="*/ 73 w 682"/>
                    <a:gd name="T25" fmla="*/ 533 h 828"/>
                    <a:gd name="T26" fmla="*/ 2 w 682"/>
                    <a:gd name="T27" fmla="*/ 520 h 828"/>
                    <a:gd name="T28" fmla="*/ 6 w 682"/>
                    <a:gd name="T29" fmla="*/ 517 h 828"/>
                    <a:gd name="T30" fmla="*/ 10 w 682"/>
                    <a:gd name="T31" fmla="*/ 507 h 828"/>
                    <a:gd name="T32" fmla="*/ 8 w 682"/>
                    <a:gd name="T33" fmla="*/ 498 h 828"/>
                    <a:gd name="T34" fmla="*/ 7 w 682"/>
                    <a:gd name="T35" fmla="*/ 496 h 828"/>
                    <a:gd name="T36" fmla="*/ 10 w 682"/>
                    <a:gd name="T37" fmla="*/ 492 h 828"/>
                    <a:gd name="T38" fmla="*/ 22 w 682"/>
                    <a:gd name="T39" fmla="*/ 481 h 828"/>
                    <a:gd name="T40" fmla="*/ 27 w 682"/>
                    <a:gd name="T41" fmla="*/ 482 h 828"/>
                    <a:gd name="T42" fmla="*/ 32 w 682"/>
                    <a:gd name="T43" fmla="*/ 480 h 828"/>
                    <a:gd name="T44" fmla="*/ 33 w 682"/>
                    <a:gd name="T45" fmla="*/ 478 h 828"/>
                    <a:gd name="T46" fmla="*/ 37 w 682"/>
                    <a:gd name="T47" fmla="*/ 476 h 828"/>
                    <a:gd name="T48" fmla="*/ 36 w 682"/>
                    <a:gd name="T49" fmla="*/ 469 h 828"/>
                    <a:gd name="T50" fmla="*/ 33 w 682"/>
                    <a:gd name="T51" fmla="*/ 459 h 828"/>
                    <a:gd name="T52" fmla="*/ 32 w 682"/>
                    <a:gd name="T53" fmla="*/ 453 h 828"/>
                    <a:gd name="T54" fmla="*/ 32 w 682"/>
                    <a:gd name="T55" fmla="*/ 446 h 828"/>
                    <a:gd name="T56" fmla="*/ 34 w 682"/>
                    <a:gd name="T57" fmla="*/ 440 h 828"/>
                    <a:gd name="T58" fmla="*/ 41 w 682"/>
                    <a:gd name="T59" fmla="*/ 423 h 828"/>
                    <a:gd name="T60" fmla="*/ 44 w 682"/>
                    <a:gd name="T61" fmla="*/ 415 h 828"/>
                    <a:gd name="T62" fmla="*/ 46 w 682"/>
                    <a:gd name="T63" fmla="*/ 412 h 828"/>
                    <a:gd name="T64" fmla="*/ 48 w 682"/>
                    <a:gd name="T65" fmla="*/ 407 h 828"/>
                    <a:gd name="T66" fmla="*/ 59 w 682"/>
                    <a:gd name="T67" fmla="*/ 394 h 828"/>
                    <a:gd name="T68" fmla="*/ 64 w 682"/>
                    <a:gd name="T69" fmla="*/ 387 h 828"/>
                    <a:gd name="T70" fmla="*/ 72 w 682"/>
                    <a:gd name="T71" fmla="*/ 378 h 828"/>
                    <a:gd name="T72" fmla="*/ 82 w 682"/>
                    <a:gd name="T73" fmla="*/ 364 h 828"/>
                    <a:gd name="T74" fmla="*/ 87 w 682"/>
                    <a:gd name="T75" fmla="*/ 358 h 828"/>
                    <a:gd name="T76" fmla="*/ 90 w 682"/>
                    <a:gd name="T77" fmla="*/ 354 h 828"/>
                    <a:gd name="T78" fmla="*/ 95 w 682"/>
                    <a:gd name="T79" fmla="*/ 347 h 828"/>
                    <a:gd name="T80" fmla="*/ 103 w 682"/>
                    <a:gd name="T81" fmla="*/ 335 h 828"/>
                    <a:gd name="T82" fmla="*/ 106 w 682"/>
                    <a:gd name="T83" fmla="*/ 331 h 828"/>
                    <a:gd name="T84" fmla="*/ 115 w 682"/>
                    <a:gd name="T85" fmla="*/ 318 h 828"/>
                    <a:gd name="T86" fmla="*/ 131 w 682"/>
                    <a:gd name="T87" fmla="*/ 296 h 828"/>
                    <a:gd name="T88" fmla="*/ 141 w 682"/>
                    <a:gd name="T89" fmla="*/ 281 h 828"/>
                    <a:gd name="T90" fmla="*/ 148 w 682"/>
                    <a:gd name="T91" fmla="*/ 273 h 828"/>
                    <a:gd name="T92" fmla="*/ 149 w 682"/>
                    <a:gd name="T93" fmla="*/ 272 h 828"/>
                    <a:gd name="T94" fmla="*/ 152 w 682"/>
                    <a:gd name="T95" fmla="*/ 267 h 828"/>
                    <a:gd name="T96" fmla="*/ 159 w 682"/>
                    <a:gd name="T97" fmla="*/ 258 h 828"/>
                    <a:gd name="T98" fmla="*/ 172 w 682"/>
                    <a:gd name="T99" fmla="*/ 243 h 828"/>
                    <a:gd name="T100" fmla="*/ 179 w 682"/>
                    <a:gd name="T101" fmla="*/ 235 h 828"/>
                    <a:gd name="T102" fmla="*/ 197 w 682"/>
                    <a:gd name="T103" fmla="*/ 218 h 828"/>
                    <a:gd name="T104" fmla="*/ 216 w 682"/>
                    <a:gd name="T105" fmla="*/ 199 h 828"/>
                    <a:gd name="T106" fmla="*/ 222 w 682"/>
                    <a:gd name="T107" fmla="*/ 192 h 828"/>
                    <a:gd name="T108" fmla="*/ 231 w 682"/>
                    <a:gd name="T109" fmla="*/ 183 h 828"/>
                    <a:gd name="T110" fmla="*/ 258 w 682"/>
                    <a:gd name="T111" fmla="*/ 154 h 828"/>
                    <a:gd name="T112" fmla="*/ 284 w 682"/>
                    <a:gd name="T113" fmla="*/ 127 h 828"/>
                    <a:gd name="T114" fmla="*/ 306 w 682"/>
                    <a:gd name="T115" fmla="*/ 103 h 828"/>
                    <a:gd name="T116" fmla="*/ 345 w 682"/>
                    <a:gd name="T117" fmla="*/ 63 h 828"/>
                    <a:gd name="T118" fmla="*/ 353 w 682"/>
                    <a:gd name="T119" fmla="*/ 55 h 828"/>
                    <a:gd name="T120" fmla="*/ 366 w 682"/>
                    <a:gd name="T121" fmla="*/ 41 h 828"/>
                    <a:gd name="T122" fmla="*/ 402 w 682"/>
                    <a:gd name="T123" fmla="*/ 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2" h="828">
                      <a:moveTo>
                        <a:pt x="645" y="195"/>
                      </a:moveTo>
                      <a:lnTo>
                        <a:pt x="569" y="451"/>
                      </a:lnTo>
                      <a:lnTo>
                        <a:pt x="565" y="477"/>
                      </a:lnTo>
                      <a:lnTo>
                        <a:pt x="560" y="515"/>
                      </a:lnTo>
                      <a:lnTo>
                        <a:pt x="551" y="532"/>
                      </a:lnTo>
                      <a:lnTo>
                        <a:pt x="519" y="567"/>
                      </a:lnTo>
                      <a:lnTo>
                        <a:pt x="508" y="579"/>
                      </a:lnTo>
                      <a:lnTo>
                        <a:pt x="484" y="605"/>
                      </a:lnTo>
                      <a:lnTo>
                        <a:pt x="463" y="623"/>
                      </a:lnTo>
                      <a:lnTo>
                        <a:pt x="442" y="630"/>
                      </a:lnTo>
                      <a:lnTo>
                        <a:pt x="440" y="665"/>
                      </a:lnTo>
                      <a:lnTo>
                        <a:pt x="439" y="694"/>
                      </a:lnTo>
                      <a:lnTo>
                        <a:pt x="449" y="697"/>
                      </a:lnTo>
                      <a:lnTo>
                        <a:pt x="474" y="696"/>
                      </a:lnTo>
                      <a:lnTo>
                        <a:pt x="477" y="692"/>
                      </a:lnTo>
                      <a:lnTo>
                        <a:pt x="502" y="695"/>
                      </a:lnTo>
                      <a:lnTo>
                        <a:pt x="504" y="699"/>
                      </a:lnTo>
                      <a:lnTo>
                        <a:pt x="504" y="708"/>
                      </a:lnTo>
                      <a:lnTo>
                        <a:pt x="502" y="714"/>
                      </a:lnTo>
                      <a:lnTo>
                        <a:pt x="500" y="724"/>
                      </a:lnTo>
                      <a:lnTo>
                        <a:pt x="504" y="740"/>
                      </a:lnTo>
                      <a:lnTo>
                        <a:pt x="510" y="750"/>
                      </a:lnTo>
                      <a:lnTo>
                        <a:pt x="513" y="761"/>
                      </a:lnTo>
                      <a:lnTo>
                        <a:pt x="514" y="786"/>
                      </a:lnTo>
                      <a:lnTo>
                        <a:pt x="512" y="816"/>
                      </a:lnTo>
                      <a:lnTo>
                        <a:pt x="508" y="824"/>
                      </a:lnTo>
                      <a:lnTo>
                        <a:pt x="497" y="828"/>
                      </a:lnTo>
                      <a:lnTo>
                        <a:pt x="473" y="826"/>
                      </a:lnTo>
                      <a:lnTo>
                        <a:pt x="469" y="822"/>
                      </a:lnTo>
                      <a:lnTo>
                        <a:pt x="433" y="807"/>
                      </a:lnTo>
                      <a:lnTo>
                        <a:pt x="428" y="781"/>
                      </a:lnTo>
                      <a:lnTo>
                        <a:pt x="416" y="760"/>
                      </a:lnTo>
                      <a:lnTo>
                        <a:pt x="405" y="731"/>
                      </a:lnTo>
                      <a:lnTo>
                        <a:pt x="392" y="696"/>
                      </a:lnTo>
                      <a:lnTo>
                        <a:pt x="348" y="701"/>
                      </a:lnTo>
                      <a:lnTo>
                        <a:pt x="307" y="711"/>
                      </a:lnTo>
                      <a:lnTo>
                        <a:pt x="295" y="713"/>
                      </a:lnTo>
                      <a:lnTo>
                        <a:pt x="270" y="711"/>
                      </a:lnTo>
                      <a:lnTo>
                        <a:pt x="257" y="720"/>
                      </a:lnTo>
                      <a:lnTo>
                        <a:pt x="227" y="666"/>
                      </a:lnTo>
                      <a:lnTo>
                        <a:pt x="204" y="639"/>
                      </a:lnTo>
                      <a:lnTo>
                        <a:pt x="189" y="617"/>
                      </a:lnTo>
                      <a:lnTo>
                        <a:pt x="159" y="610"/>
                      </a:lnTo>
                      <a:lnTo>
                        <a:pt x="152" y="597"/>
                      </a:lnTo>
                      <a:lnTo>
                        <a:pt x="135" y="593"/>
                      </a:lnTo>
                      <a:lnTo>
                        <a:pt x="128" y="578"/>
                      </a:lnTo>
                      <a:lnTo>
                        <a:pt x="115" y="574"/>
                      </a:lnTo>
                      <a:lnTo>
                        <a:pt x="112" y="558"/>
                      </a:lnTo>
                      <a:lnTo>
                        <a:pt x="96" y="544"/>
                      </a:lnTo>
                      <a:lnTo>
                        <a:pt x="85" y="544"/>
                      </a:lnTo>
                      <a:lnTo>
                        <a:pt x="79" y="533"/>
                      </a:lnTo>
                      <a:lnTo>
                        <a:pt x="73" y="533"/>
                      </a:lnTo>
                      <a:lnTo>
                        <a:pt x="36" y="533"/>
                      </a:lnTo>
                      <a:lnTo>
                        <a:pt x="29" y="524"/>
                      </a:lnTo>
                      <a:lnTo>
                        <a:pt x="0" y="522"/>
                      </a:lnTo>
                      <a:lnTo>
                        <a:pt x="2" y="520"/>
                      </a:lnTo>
                      <a:lnTo>
                        <a:pt x="3" y="520"/>
                      </a:lnTo>
                      <a:lnTo>
                        <a:pt x="4" y="519"/>
                      </a:lnTo>
                      <a:lnTo>
                        <a:pt x="4" y="519"/>
                      </a:lnTo>
                      <a:lnTo>
                        <a:pt x="6" y="517"/>
                      </a:lnTo>
                      <a:lnTo>
                        <a:pt x="6" y="517"/>
                      </a:lnTo>
                      <a:lnTo>
                        <a:pt x="11" y="514"/>
                      </a:lnTo>
                      <a:lnTo>
                        <a:pt x="10" y="510"/>
                      </a:lnTo>
                      <a:lnTo>
                        <a:pt x="10" y="507"/>
                      </a:lnTo>
                      <a:lnTo>
                        <a:pt x="10" y="505"/>
                      </a:lnTo>
                      <a:lnTo>
                        <a:pt x="10" y="501"/>
                      </a:lnTo>
                      <a:lnTo>
                        <a:pt x="10" y="500"/>
                      </a:lnTo>
                      <a:lnTo>
                        <a:pt x="8" y="498"/>
                      </a:lnTo>
                      <a:lnTo>
                        <a:pt x="8" y="498"/>
                      </a:lnTo>
                      <a:lnTo>
                        <a:pt x="7" y="497"/>
                      </a:lnTo>
                      <a:lnTo>
                        <a:pt x="7" y="497"/>
                      </a:lnTo>
                      <a:lnTo>
                        <a:pt x="7" y="496"/>
                      </a:lnTo>
                      <a:lnTo>
                        <a:pt x="7" y="496"/>
                      </a:lnTo>
                      <a:lnTo>
                        <a:pt x="7" y="495"/>
                      </a:lnTo>
                      <a:lnTo>
                        <a:pt x="7" y="494"/>
                      </a:lnTo>
                      <a:lnTo>
                        <a:pt x="10" y="492"/>
                      </a:lnTo>
                      <a:lnTo>
                        <a:pt x="11" y="492"/>
                      </a:lnTo>
                      <a:lnTo>
                        <a:pt x="12" y="490"/>
                      </a:lnTo>
                      <a:lnTo>
                        <a:pt x="13" y="489"/>
                      </a:lnTo>
                      <a:lnTo>
                        <a:pt x="22" y="481"/>
                      </a:lnTo>
                      <a:lnTo>
                        <a:pt x="23" y="481"/>
                      </a:lnTo>
                      <a:lnTo>
                        <a:pt x="24" y="481"/>
                      </a:lnTo>
                      <a:lnTo>
                        <a:pt x="26" y="482"/>
                      </a:lnTo>
                      <a:lnTo>
                        <a:pt x="27" y="482"/>
                      </a:lnTo>
                      <a:lnTo>
                        <a:pt x="28" y="482"/>
                      </a:lnTo>
                      <a:lnTo>
                        <a:pt x="30" y="480"/>
                      </a:lnTo>
                      <a:lnTo>
                        <a:pt x="31" y="480"/>
                      </a:lnTo>
                      <a:lnTo>
                        <a:pt x="32" y="480"/>
                      </a:lnTo>
                      <a:lnTo>
                        <a:pt x="32" y="480"/>
                      </a:lnTo>
                      <a:lnTo>
                        <a:pt x="32" y="479"/>
                      </a:lnTo>
                      <a:lnTo>
                        <a:pt x="33" y="479"/>
                      </a:lnTo>
                      <a:lnTo>
                        <a:pt x="33" y="478"/>
                      </a:lnTo>
                      <a:lnTo>
                        <a:pt x="34" y="478"/>
                      </a:lnTo>
                      <a:lnTo>
                        <a:pt x="36" y="477"/>
                      </a:lnTo>
                      <a:lnTo>
                        <a:pt x="36" y="476"/>
                      </a:lnTo>
                      <a:lnTo>
                        <a:pt x="37" y="476"/>
                      </a:lnTo>
                      <a:lnTo>
                        <a:pt x="37" y="475"/>
                      </a:lnTo>
                      <a:lnTo>
                        <a:pt x="36" y="471"/>
                      </a:lnTo>
                      <a:lnTo>
                        <a:pt x="36" y="470"/>
                      </a:lnTo>
                      <a:lnTo>
                        <a:pt x="36" y="469"/>
                      </a:lnTo>
                      <a:lnTo>
                        <a:pt x="35" y="466"/>
                      </a:lnTo>
                      <a:lnTo>
                        <a:pt x="34" y="463"/>
                      </a:lnTo>
                      <a:lnTo>
                        <a:pt x="33" y="459"/>
                      </a:lnTo>
                      <a:lnTo>
                        <a:pt x="33" y="459"/>
                      </a:lnTo>
                      <a:lnTo>
                        <a:pt x="33" y="459"/>
                      </a:lnTo>
                      <a:lnTo>
                        <a:pt x="32" y="458"/>
                      </a:lnTo>
                      <a:lnTo>
                        <a:pt x="32" y="456"/>
                      </a:lnTo>
                      <a:lnTo>
                        <a:pt x="32" y="453"/>
                      </a:lnTo>
                      <a:lnTo>
                        <a:pt x="32" y="452"/>
                      </a:lnTo>
                      <a:lnTo>
                        <a:pt x="32" y="451"/>
                      </a:lnTo>
                      <a:lnTo>
                        <a:pt x="32" y="448"/>
                      </a:lnTo>
                      <a:lnTo>
                        <a:pt x="32" y="446"/>
                      </a:lnTo>
                      <a:lnTo>
                        <a:pt x="32" y="444"/>
                      </a:lnTo>
                      <a:lnTo>
                        <a:pt x="32" y="443"/>
                      </a:lnTo>
                      <a:lnTo>
                        <a:pt x="34" y="441"/>
                      </a:lnTo>
                      <a:lnTo>
                        <a:pt x="34" y="440"/>
                      </a:lnTo>
                      <a:lnTo>
                        <a:pt x="34" y="439"/>
                      </a:lnTo>
                      <a:lnTo>
                        <a:pt x="37" y="433"/>
                      </a:lnTo>
                      <a:lnTo>
                        <a:pt x="40" y="425"/>
                      </a:lnTo>
                      <a:lnTo>
                        <a:pt x="41" y="423"/>
                      </a:lnTo>
                      <a:lnTo>
                        <a:pt x="43" y="418"/>
                      </a:lnTo>
                      <a:lnTo>
                        <a:pt x="44" y="416"/>
                      </a:lnTo>
                      <a:lnTo>
                        <a:pt x="44" y="415"/>
                      </a:lnTo>
                      <a:lnTo>
                        <a:pt x="44" y="415"/>
                      </a:lnTo>
                      <a:lnTo>
                        <a:pt x="45" y="414"/>
                      </a:lnTo>
                      <a:lnTo>
                        <a:pt x="45" y="414"/>
                      </a:lnTo>
                      <a:lnTo>
                        <a:pt x="45" y="413"/>
                      </a:lnTo>
                      <a:lnTo>
                        <a:pt x="46" y="412"/>
                      </a:lnTo>
                      <a:lnTo>
                        <a:pt x="46" y="411"/>
                      </a:lnTo>
                      <a:lnTo>
                        <a:pt x="47" y="408"/>
                      </a:lnTo>
                      <a:lnTo>
                        <a:pt x="48" y="407"/>
                      </a:lnTo>
                      <a:lnTo>
                        <a:pt x="48" y="407"/>
                      </a:lnTo>
                      <a:lnTo>
                        <a:pt x="48" y="406"/>
                      </a:lnTo>
                      <a:lnTo>
                        <a:pt x="49" y="405"/>
                      </a:lnTo>
                      <a:lnTo>
                        <a:pt x="50" y="404"/>
                      </a:lnTo>
                      <a:lnTo>
                        <a:pt x="59" y="394"/>
                      </a:lnTo>
                      <a:lnTo>
                        <a:pt x="61" y="392"/>
                      </a:lnTo>
                      <a:lnTo>
                        <a:pt x="61" y="392"/>
                      </a:lnTo>
                      <a:lnTo>
                        <a:pt x="64" y="388"/>
                      </a:lnTo>
                      <a:lnTo>
                        <a:pt x="64" y="387"/>
                      </a:lnTo>
                      <a:lnTo>
                        <a:pt x="67" y="385"/>
                      </a:lnTo>
                      <a:lnTo>
                        <a:pt x="67" y="385"/>
                      </a:lnTo>
                      <a:lnTo>
                        <a:pt x="69" y="382"/>
                      </a:lnTo>
                      <a:lnTo>
                        <a:pt x="72" y="378"/>
                      </a:lnTo>
                      <a:lnTo>
                        <a:pt x="81" y="366"/>
                      </a:lnTo>
                      <a:lnTo>
                        <a:pt x="81" y="366"/>
                      </a:lnTo>
                      <a:lnTo>
                        <a:pt x="81" y="366"/>
                      </a:lnTo>
                      <a:lnTo>
                        <a:pt x="82" y="364"/>
                      </a:lnTo>
                      <a:lnTo>
                        <a:pt x="82" y="364"/>
                      </a:lnTo>
                      <a:lnTo>
                        <a:pt x="85" y="359"/>
                      </a:lnTo>
                      <a:lnTo>
                        <a:pt x="86" y="359"/>
                      </a:lnTo>
                      <a:lnTo>
                        <a:pt x="87" y="358"/>
                      </a:lnTo>
                      <a:lnTo>
                        <a:pt x="88" y="356"/>
                      </a:lnTo>
                      <a:lnTo>
                        <a:pt x="89" y="355"/>
                      </a:lnTo>
                      <a:lnTo>
                        <a:pt x="89" y="354"/>
                      </a:lnTo>
                      <a:lnTo>
                        <a:pt x="90" y="354"/>
                      </a:lnTo>
                      <a:lnTo>
                        <a:pt x="90" y="353"/>
                      </a:lnTo>
                      <a:lnTo>
                        <a:pt x="90" y="353"/>
                      </a:lnTo>
                      <a:lnTo>
                        <a:pt x="91" y="352"/>
                      </a:lnTo>
                      <a:lnTo>
                        <a:pt x="95" y="347"/>
                      </a:lnTo>
                      <a:lnTo>
                        <a:pt x="100" y="339"/>
                      </a:lnTo>
                      <a:lnTo>
                        <a:pt x="101" y="338"/>
                      </a:lnTo>
                      <a:lnTo>
                        <a:pt x="102" y="336"/>
                      </a:lnTo>
                      <a:lnTo>
                        <a:pt x="103" y="335"/>
                      </a:lnTo>
                      <a:lnTo>
                        <a:pt x="103" y="335"/>
                      </a:lnTo>
                      <a:lnTo>
                        <a:pt x="105" y="332"/>
                      </a:lnTo>
                      <a:lnTo>
                        <a:pt x="105" y="332"/>
                      </a:lnTo>
                      <a:lnTo>
                        <a:pt x="106" y="331"/>
                      </a:lnTo>
                      <a:lnTo>
                        <a:pt x="107" y="329"/>
                      </a:lnTo>
                      <a:lnTo>
                        <a:pt x="107" y="329"/>
                      </a:lnTo>
                      <a:lnTo>
                        <a:pt x="108" y="329"/>
                      </a:lnTo>
                      <a:lnTo>
                        <a:pt x="115" y="318"/>
                      </a:lnTo>
                      <a:lnTo>
                        <a:pt x="119" y="312"/>
                      </a:lnTo>
                      <a:lnTo>
                        <a:pt x="121" y="309"/>
                      </a:lnTo>
                      <a:lnTo>
                        <a:pt x="128" y="300"/>
                      </a:lnTo>
                      <a:lnTo>
                        <a:pt x="131" y="296"/>
                      </a:lnTo>
                      <a:lnTo>
                        <a:pt x="132" y="293"/>
                      </a:lnTo>
                      <a:lnTo>
                        <a:pt x="133" y="292"/>
                      </a:lnTo>
                      <a:lnTo>
                        <a:pt x="141" y="281"/>
                      </a:lnTo>
                      <a:lnTo>
                        <a:pt x="141" y="281"/>
                      </a:lnTo>
                      <a:lnTo>
                        <a:pt x="142" y="280"/>
                      </a:lnTo>
                      <a:lnTo>
                        <a:pt x="146" y="275"/>
                      </a:lnTo>
                      <a:lnTo>
                        <a:pt x="148" y="274"/>
                      </a:lnTo>
                      <a:lnTo>
                        <a:pt x="148" y="273"/>
                      </a:lnTo>
                      <a:lnTo>
                        <a:pt x="148" y="273"/>
                      </a:lnTo>
                      <a:lnTo>
                        <a:pt x="148" y="273"/>
                      </a:lnTo>
                      <a:lnTo>
                        <a:pt x="149" y="273"/>
                      </a:lnTo>
                      <a:lnTo>
                        <a:pt x="149" y="272"/>
                      </a:lnTo>
                      <a:lnTo>
                        <a:pt x="149" y="271"/>
                      </a:lnTo>
                      <a:lnTo>
                        <a:pt x="150" y="270"/>
                      </a:lnTo>
                      <a:lnTo>
                        <a:pt x="151" y="269"/>
                      </a:lnTo>
                      <a:lnTo>
                        <a:pt x="152" y="267"/>
                      </a:lnTo>
                      <a:lnTo>
                        <a:pt x="152" y="267"/>
                      </a:lnTo>
                      <a:lnTo>
                        <a:pt x="152" y="267"/>
                      </a:lnTo>
                      <a:lnTo>
                        <a:pt x="153" y="266"/>
                      </a:lnTo>
                      <a:lnTo>
                        <a:pt x="159" y="258"/>
                      </a:lnTo>
                      <a:lnTo>
                        <a:pt x="159" y="258"/>
                      </a:lnTo>
                      <a:lnTo>
                        <a:pt x="165" y="249"/>
                      </a:lnTo>
                      <a:lnTo>
                        <a:pt x="167" y="248"/>
                      </a:lnTo>
                      <a:lnTo>
                        <a:pt x="172" y="243"/>
                      </a:lnTo>
                      <a:lnTo>
                        <a:pt x="173" y="242"/>
                      </a:lnTo>
                      <a:lnTo>
                        <a:pt x="174" y="241"/>
                      </a:lnTo>
                      <a:lnTo>
                        <a:pt x="178" y="237"/>
                      </a:lnTo>
                      <a:lnTo>
                        <a:pt x="179" y="235"/>
                      </a:lnTo>
                      <a:lnTo>
                        <a:pt x="181" y="234"/>
                      </a:lnTo>
                      <a:lnTo>
                        <a:pt x="193" y="222"/>
                      </a:lnTo>
                      <a:lnTo>
                        <a:pt x="195" y="220"/>
                      </a:lnTo>
                      <a:lnTo>
                        <a:pt x="197" y="218"/>
                      </a:lnTo>
                      <a:lnTo>
                        <a:pt x="201" y="214"/>
                      </a:lnTo>
                      <a:lnTo>
                        <a:pt x="204" y="211"/>
                      </a:lnTo>
                      <a:lnTo>
                        <a:pt x="213" y="202"/>
                      </a:lnTo>
                      <a:lnTo>
                        <a:pt x="216" y="199"/>
                      </a:lnTo>
                      <a:lnTo>
                        <a:pt x="219" y="196"/>
                      </a:lnTo>
                      <a:lnTo>
                        <a:pt x="219" y="195"/>
                      </a:lnTo>
                      <a:lnTo>
                        <a:pt x="220" y="194"/>
                      </a:lnTo>
                      <a:lnTo>
                        <a:pt x="222" y="192"/>
                      </a:lnTo>
                      <a:lnTo>
                        <a:pt x="222" y="191"/>
                      </a:lnTo>
                      <a:lnTo>
                        <a:pt x="222" y="191"/>
                      </a:lnTo>
                      <a:lnTo>
                        <a:pt x="224" y="189"/>
                      </a:lnTo>
                      <a:lnTo>
                        <a:pt x="231" y="183"/>
                      </a:lnTo>
                      <a:lnTo>
                        <a:pt x="235" y="179"/>
                      </a:lnTo>
                      <a:lnTo>
                        <a:pt x="240" y="174"/>
                      </a:lnTo>
                      <a:lnTo>
                        <a:pt x="247" y="166"/>
                      </a:lnTo>
                      <a:lnTo>
                        <a:pt x="258" y="154"/>
                      </a:lnTo>
                      <a:lnTo>
                        <a:pt x="261" y="152"/>
                      </a:lnTo>
                      <a:lnTo>
                        <a:pt x="263" y="149"/>
                      </a:lnTo>
                      <a:lnTo>
                        <a:pt x="266" y="146"/>
                      </a:lnTo>
                      <a:lnTo>
                        <a:pt x="284" y="127"/>
                      </a:lnTo>
                      <a:lnTo>
                        <a:pt x="286" y="125"/>
                      </a:lnTo>
                      <a:lnTo>
                        <a:pt x="294" y="116"/>
                      </a:lnTo>
                      <a:lnTo>
                        <a:pt x="304" y="106"/>
                      </a:lnTo>
                      <a:lnTo>
                        <a:pt x="306" y="103"/>
                      </a:lnTo>
                      <a:lnTo>
                        <a:pt x="326" y="83"/>
                      </a:lnTo>
                      <a:lnTo>
                        <a:pt x="329" y="79"/>
                      </a:lnTo>
                      <a:lnTo>
                        <a:pt x="342" y="66"/>
                      </a:lnTo>
                      <a:lnTo>
                        <a:pt x="345" y="63"/>
                      </a:lnTo>
                      <a:lnTo>
                        <a:pt x="346" y="62"/>
                      </a:lnTo>
                      <a:lnTo>
                        <a:pt x="347" y="60"/>
                      </a:lnTo>
                      <a:lnTo>
                        <a:pt x="347" y="60"/>
                      </a:lnTo>
                      <a:lnTo>
                        <a:pt x="353" y="55"/>
                      </a:lnTo>
                      <a:lnTo>
                        <a:pt x="362" y="45"/>
                      </a:lnTo>
                      <a:lnTo>
                        <a:pt x="362" y="45"/>
                      </a:lnTo>
                      <a:lnTo>
                        <a:pt x="364" y="43"/>
                      </a:lnTo>
                      <a:lnTo>
                        <a:pt x="366" y="41"/>
                      </a:lnTo>
                      <a:lnTo>
                        <a:pt x="378" y="29"/>
                      </a:lnTo>
                      <a:lnTo>
                        <a:pt x="378" y="28"/>
                      </a:lnTo>
                      <a:lnTo>
                        <a:pt x="386" y="21"/>
                      </a:lnTo>
                      <a:lnTo>
                        <a:pt x="402" y="3"/>
                      </a:lnTo>
                      <a:lnTo>
                        <a:pt x="405" y="0"/>
                      </a:lnTo>
                      <a:lnTo>
                        <a:pt x="682" y="134"/>
                      </a:lnTo>
                      <a:lnTo>
                        <a:pt x="645" y="195"/>
                      </a:lnTo>
                      <a:close/>
                    </a:path>
                  </a:pathLst>
                </a:custGeom>
                <a:solidFill>
                  <a:srgbClr val="CC5300"/>
                </a:solidFill>
                <a:ln w="9525">
                  <a:solidFill>
                    <a:schemeClr val="tx1">
                      <a:lumMod val="50000"/>
                      <a:lumOff val="50000"/>
                    </a:schemeClr>
                  </a:solidFill>
                  <a:round/>
                  <a:headEnd/>
                  <a:tailEnd/>
                </a:ln>
              </p:spPr>
              <p:txBody>
                <a:bodyPr/>
                <a:lstStyle/>
                <a:p>
                  <a:pPr>
                    <a:defRPr/>
                  </a:pPr>
                  <a:endParaRPr lang="en-GB" sz="800" b="1" dirty="0">
                    <a:latin typeface="+mj-lt"/>
                  </a:endParaRPr>
                </a:p>
              </p:txBody>
            </p:sp>
            <p:sp>
              <p:nvSpPr>
                <p:cNvPr id="142" name="Freeform 29">
                  <a:extLst>
                    <a:ext uri="{FF2B5EF4-FFF2-40B4-BE49-F238E27FC236}">
                      <a16:creationId xmlns:a16="http://schemas.microsoft.com/office/drawing/2014/main" id="{EF9EA31B-D70B-4E24-92AD-4ADDA9CCB6A8}"/>
                    </a:ext>
                  </a:extLst>
                </p:cNvPr>
                <p:cNvSpPr>
                  <a:spLocks noChangeAspect="1"/>
                </p:cNvSpPr>
                <p:nvPr/>
              </p:nvSpPr>
              <p:spPr bwMode="auto">
                <a:xfrm>
                  <a:off x="3641407" y="3974019"/>
                  <a:ext cx="748543" cy="548433"/>
                </a:xfrm>
                <a:custGeom>
                  <a:avLst/>
                  <a:gdLst>
                    <a:gd name="T0" fmla="*/ 118 w 472"/>
                    <a:gd name="T1" fmla="*/ 11 h 342"/>
                    <a:gd name="T2" fmla="*/ 154 w 472"/>
                    <a:gd name="T3" fmla="*/ 52 h 342"/>
                    <a:gd name="T4" fmla="*/ 198 w 472"/>
                    <a:gd name="T5" fmla="*/ 88 h 342"/>
                    <a:gd name="T6" fmla="*/ 296 w 472"/>
                    <a:gd name="T7" fmla="*/ 198 h 342"/>
                    <a:gd name="T8" fmla="*/ 387 w 472"/>
                    <a:gd name="T9" fmla="*/ 179 h 342"/>
                    <a:gd name="T10" fmla="*/ 467 w 472"/>
                    <a:gd name="T11" fmla="*/ 259 h 342"/>
                    <a:gd name="T12" fmla="*/ 394 w 472"/>
                    <a:gd name="T13" fmla="*/ 257 h 342"/>
                    <a:gd name="T14" fmla="*/ 432 w 472"/>
                    <a:gd name="T15" fmla="*/ 298 h 342"/>
                    <a:gd name="T16" fmla="*/ 404 w 472"/>
                    <a:gd name="T17" fmla="*/ 317 h 342"/>
                    <a:gd name="T18" fmla="*/ 385 w 472"/>
                    <a:gd name="T19" fmla="*/ 296 h 342"/>
                    <a:gd name="T20" fmla="*/ 345 w 472"/>
                    <a:gd name="T21" fmla="*/ 286 h 342"/>
                    <a:gd name="T22" fmla="*/ 352 w 472"/>
                    <a:gd name="T23" fmla="*/ 315 h 342"/>
                    <a:gd name="T24" fmla="*/ 234 w 472"/>
                    <a:gd name="T25" fmla="*/ 341 h 342"/>
                    <a:gd name="T26" fmla="*/ 228 w 472"/>
                    <a:gd name="T27" fmla="*/ 333 h 342"/>
                    <a:gd name="T28" fmla="*/ 221 w 472"/>
                    <a:gd name="T29" fmla="*/ 324 h 342"/>
                    <a:gd name="T30" fmla="*/ 201 w 472"/>
                    <a:gd name="T31" fmla="*/ 324 h 342"/>
                    <a:gd name="T32" fmla="*/ 190 w 472"/>
                    <a:gd name="T33" fmla="*/ 323 h 342"/>
                    <a:gd name="T34" fmla="*/ 183 w 472"/>
                    <a:gd name="T35" fmla="*/ 323 h 342"/>
                    <a:gd name="T36" fmla="*/ 143 w 472"/>
                    <a:gd name="T37" fmla="*/ 323 h 342"/>
                    <a:gd name="T38" fmla="*/ 137 w 472"/>
                    <a:gd name="T39" fmla="*/ 323 h 342"/>
                    <a:gd name="T40" fmla="*/ 133 w 472"/>
                    <a:gd name="T41" fmla="*/ 318 h 342"/>
                    <a:gd name="T42" fmla="*/ 129 w 472"/>
                    <a:gd name="T43" fmla="*/ 313 h 342"/>
                    <a:gd name="T44" fmla="*/ 125 w 472"/>
                    <a:gd name="T45" fmla="*/ 306 h 342"/>
                    <a:gd name="T46" fmla="*/ 121 w 472"/>
                    <a:gd name="T47" fmla="*/ 301 h 342"/>
                    <a:gd name="T48" fmla="*/ 113 w 472"/>
                    <a:gd name="T49" fmla="*/ 289 h 342"/>
                    <a:gd name="T50" fmla="*/ 110 w 472"/>
                    <a:gd name="T51" fmla="*/ 285 h 342"/>
                    <a:gd name="T52" fmla="*/ 102 w 472"/>
                    <a:gd name="T53" fmla="*/ 275 h 342"/>
                    <a:gd name="T54" fmla="*/ 92 w 472"/>
                    <a:gd name="T55" fmla="*/ 260 h 342"/>
                    <a:gd name="T56" fmla="*/ 87 w 472"/>
                    <a:gd name="T57" fmla="*/ 253 h 342"/>
                    <a:gd name="T58" fmla="*/ 83 w 472"/>
                    <a:gd name="T59" fmla="*/ 248 h 342"/>
                    <a:gd name="T60" fmla="*/ 73 w 472"/>
                    <a:gd name="T61" fmla="*/ 233 h 342"/>
                    <a:gd name="T62" fmla="*/ 69 w 472"/>
                    <a:gd name="T63" fmla="*/ 227 h 342"/>
                    <a:gd name="T64" fmla="*/ 65 w 472"/>
                    <a:gd name="T65" fmla="*/ 221 h 342"/>
                    <a:gd name="T66" fmla="*/ 63 w 472"/>
                    <a:gd name="T67" fmla="*/ 218 h 342"/>
                    <a:gd name="T68" fmla="*/ 53 w 472"/>
                    <a:gd name="T69" fmla="*/ 204 h 342"/>
                    <a:gd name="T70" fmla="*/ 47 w 472"/>
                    <a:gd name="T71" fmla="*/ 196 h 342"/>
                    <a:gd name="T72" fmla="*/ 43 w 472"/>
                    <a:gd name="T73" fmla="*/ 191 h 342"/>
                    <a:gd name="T74" fmla="*/ 37 w 472"/>
                    <a:gd name="T75" fmla="*/ 183 h 342"/>
                    <a:gd name="T76" fmla="*/ 36 w 472"/>
                    <a:gd name="T77" fmla="*/ 180 h 342"/>
                    <a:gd name="T78" fmla="*/ 34 w 472"/>
                    <a:gd name="T79" fmla="*/ 171 h 342"/>
                    <a:gd name="T80" fmla="*/ 32 w 472"/>
                    <a:gd name="T81" fmla="*/ 162 h 342"/>
                    <a:gd name="T82" fmla="*/ 27 w 472"/>
                    <a:gd name="T83" fmla="*/ 143 h 342"/>
                    <a:gd name="T84" fmla="*/ 26 w 472"/>
                    <a:gd name="T85" fmla="*/ 134 h 342"/>
                    <a:gd name="T86" fmla="*/ 24 w 472"/>
                    <a:gd name="T87" fmla="*/ 126 h 342"/>
                    <a:gd name="T88" fmla="*/ 21 w 472"/>
                    <a:gd name="T89" fmla="*/ 116 h 342"/>
                    <a:gd name="T90" fmla="*/ 19 w 472"/>
                    <a:gd name="T91" fmla="*/ 108 h 342"/>
                    <a:gd name="T92" fmla="*/ 17 w 472"/>
                    <a:gd name="T93" fmla="*/ 98 h 342"/>
                    <a:gd name="T94" fmla="*/ 14 w 472"/>
                    <a:gd name="T95" fmla="*/ 84 h 342"/>
                    <a:gd name="T96" fmla="*/ 10 w 472"/>
                    <a:gd name="T97" fmla="*/ 68 h 342"/>
                    <a:gd name="T98" fmla="*/ 6 w 472"/>
                    <a:gd name="T99" fmla="*/ 48 h 342"/>
                    <a:gd name="T100" fmla="*/ 3 w 472"/>
                    <a:gd name="T101" fmla="*/ 36 h 342"/>
                    <a:gd name="T102" fmla="*/ 2 w 472"/>
                    <a:gd name="T103" fmla="*/ 31 h 342"/>
                    <a:gd name="T104" fmla="*/ 0 w 472"/>
                    <a:gd name="T105" fmla="*/ 17 h 342"/>
                    <a:gd name="T106" fmla="*/ 1 w 472"/>
                    <a:gd name="T107" fmla="*/ 12 h 342"/>
                    <a:gd name="T108" fmla="*/ 11 w 472"/>
                    <a:gd name="T109" fmla="*/ 7 h 342"/>
                    <a:gd name="T110" fmla="*/ 21 w 472"/>
                    <a:gd name="T111" fmla="*/ 3 h 342"/>
                    <a:gd name="T112" fmla="*/ 26 w 472"/>
                    <a:gd name="T113" fmla="*/ 3 h 342"/>
                    <a:gd name="T114" fmla="*/ 31 w 472"/>
                    <a:gd name="T115" fmla="*/ 3 h 342"/>
                    <a:gd name="T116" fmla="*/ 38 w 472"/>
                    <a:gd name="T1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2" h="342">
                      <a:moveTo>
                        <a:pt x="68" y="2"/>
                      </a:moveTo>
                      <a:lnTo>
                        <a:pt x="75" y="11"/>
                      </a:lnTo>
                      <a:lnTo>
                        <a:pt x="112" y="11"/>
                      </a:lnTo>
                      <a:lnTo>
                        <a:pt x="118" y="11"/>
                      </a:lnTo>
                      <a:lnTo>
                        <a:pt x="124" y="22"/>
                      </a:lnTo>
                      <a:lnTo>
                        <a:pt x="135" y="22"/>
                      </a:lnTo>
                      <a:lnTo>
                        <a:pt x="151" y="36"/>
                      </a:lnTo>
                      <a:lnTo>
                        <a:pt x="154" y="52"/>
                      </a:lnTo>
                      <a:lnTo>
                        <a:pt x="167" y="56"/>
                      </a:lnTo>
                      <a:lnTo>
                        <a:pt x="174" y="71"/>
                      </a:lnTo>
                      <a:lnTo>
                        <a:pt x="191" y="75"/>
                      </a:lnTo>
                      <a:lnTo>
                        <a:pt x="198" y="88"/>
                      </a:lnTo>
                      <a:lnTo>
                        <a:pt x="228" y="95"/>
                      </a:lnTo>
                      <a:lnTo>
                        <a:pt x="243" y="117"/>
                      </a:lnTo>
                      <a:lnTo>
                        <a:pt x="266" y="144"/>
                      </a:lnTo>
                      <a:lnTo>
                        <a:pt x="296" y="198"/>
                      </a:lnTo>
                      <a:lnTo>
                        <a:pt x="309" y="189"/>
                      </a:lnTo>
                      <a:lnTo>
                        <a:pt x="334" y="191"/>
                      </a:lnTo>
                      <a:lnTo>
                        <a:pt x="346" y="189"/>
                      </a:lnTo>
                      <a:lnTo>
                        <a:pt x="387" y="179"/>
                      </a:lnTo>
                      <a:lnTo>
                        <a:pt x="431" y="174"/>
                      </a:lnTo>
                      <a:lnTo>
                        <a:pt x="444" y="209"/>
                      </a:lnTo>
                      <a:lnTo>
                        <a:pt x="455" y="238"/>
                      </a:lnTo>
                      <a:lnTo>
                        <a:pt x="467" y="259"/>
                      </a:lnTo>
                      <a:lnTo>
                        <a:pt x="472" y="285"/>
                      </a:lnTo>
                      <a:lnTo>
                        <a:pt x="439" y="269"/>
                      </a:lnTo>
                      <a:lnTo>
                        <a:pt x="428" y="252"/>
                      </a:lnTo>
                      <a:lnTo>
                        <a:pt x="394" y="257"/>
                      </a:lnTo>
                      <a:lnTo>
                        <a:pt x="401" y="273"/>
                      </a:lnTo>
                      <a:lnTo>
                        <a:pt x="413" y="287"/>
                      </a:lnTo>
                      <a:lnTo>
                        <a:pt x="428" y="292"/>
                      </a:lnTo>
                      <a:lnTo>
                        <a:pt x="432" y="298"/>
                      </a:lnTo>
                      <a:lnTo>
                        <a:pt x="417" y="310"/>
                      </a:lnTo>
                      <a:lnTo>
                        <a:pt x="412" y="307"/>
                      </a:lnTo>
                      <a:lnTo>
                        <a:pt x="408" y="309"/>
                      </a:lnTo>
                      <a:lnTo>
                        <a:pt x="404" y="317"/>
                      </a:lnTo>
                      <a:lnTo>
                        <a:pt x="401" y="319"/>
                      </a:lnTo>
                      <a:lnTo>
                        <a:pt x="397" y="314"/>
                      </a:lnTo>
                      <a:lnTo>
                        <a:pt x="389" y="305"/>
                      </a:lnTo>
                      <a:lnTo>
                        <a:pt x="385" y="296"/>
                      </a:lnTo>
                      <a:lnTo>
                        <a:pt x="375" y="290"/>
                      </a:lnTo>
                      <a:lnTo>
                        <a:pt x="365" y="291"/>
                      </a:lnTo>
                      <a:lnTo>
                        <a:pt x="349" y="284"/>
                      </a:lnTo>
                      <a:lnTo>
                        <a:pt x="345" y="286"/>
                      </a:lnTo>
                      <a:lnTo>
                        <a:pt x="345" y="286"/>
                      </a:lnTo>
                      <a:lnTo>
                        <a:pt x="343" y="289"/>
                      </a:lnTo>
                      <a:lnTo>
                        <a:pt x="352" y="302"/>
                      </a:lnTo>
                      <a:lnTo>
                        <a:pt x="352" y="315"/>
                      </a:lnTo>
                      <a:lnTo>
                        <a:pt x="350" y="326"/>
                      </a:lnTo>
                      <a:lnTo>
                        <a:pt x="347" y="341"/>
                      </a:lnTo>
                      <a:lnTo>
                        <a:pt x="306" y="342"/>
                      </a:lnTo>
                      <a:lnTo>
                        <a:pt x="234" y="341"/>
                      </a:lnTo>
                      <a:lnTo>
                        <a:pt x="234" y="341"/>
                      </a:lnTo>
                      <a:lnTo>
                        <a:pt x="234" y="340"/>
                      </a:lnTo>
                      <a:lnTo>
                        <a:pt x="232" y="338"/>
                      </a:lnTo>
                      <a:lnTo>
                        <a:pt x="228" y="333"/>
                      </a:lnTo>
                      <a:lnTo>
                        <a:pt x="228" y="333"/>
                      </a:lnTo>
                      <a:lnTo>
                        <a:pt x="227" y="332"/>
                      </a:lnTo>
                      <a:lnTo>
                        <a:pt x="223" y="325"/>
                      </a:lnTo>
                      <a:lnTo>
                        <a:pt x="221" y="324"/>
                      </a:lnTo>
                      <a:lnTo>
                        <a:pt x="220" y="324"/>
                      </a:lnTo>
                      <a:lnTo>
                        <a:pt x="217" y="324"/>
                      </a:lnTo>
                      <a:lnTo>
                        <a:pt x="208" y="324"/>
                      </a:lnTo>
                      <a:lnTo>
                        <a:pt x="201" y="324"/>
                      </a:lnTo>
                      <a:lnTo>
                        <a:pt x="200" y="323"/>
                      </a:lnTo>
                      <a:lnTo>
                        <a:pt x="199" y="323"/>
                      </a:lnTo>
                      <a:lnTo>
                        <a:pt x="191" y="324"/>
                      </a:lnTo>
                      <a:lnTo>
                        <a:pt x="190" y="323"/>
                      </a:lnTo>
                      <a:lnTo>
                        <a:pt x="186" y="323"/>
                      </a:lnTo>
                      <a:lnTo>
                        <a:pt x="186" y="323"/>
                      </a:lnTo>
                      <a:lnTo>
                        <a:pt x="185" y="323"/>
                      </a:lnTo>
                      <a:lnTo>
                        <a:pt x="183" y="323"/>
                      </a:lnTo>
                      <a:lnTo>
                        <a:pt x="169" y="323"/>
                      </a:lnTo>
                      <a:lnTo>
                        <a:pt x="160" y="323"/>
                      </a:lnTo>
                      <a:lnTo>
                        <a:pt x="159" y="323"/>
                      </a:lnTo>
                      <a:lnTo>
                        <a:pt x="143" y="323"/>
                      </a:lnTo>
                      <a:lnTo>
                        <a:pt x="138" y="323"/>
                      </a:lnTo>
                      <a:lnTo>
                        <a:pt x="137" y="323"/>
                      </a:lnTo>
                      <a:lnTo>
                        <a:pt x="137" y="323"/>
                      </a:lnTo>
                      <a:lnTo>
                        <a:pt x="137" y="323"/>
                      </a:lnTo>
                      <a:lnTo>
                        <a:pt x="137" y="322"/>
                      </a:lnTo>
                      <a:lnTo>
                        <a:pt x="136" y="322"/>
                      </a:lnTo>
                      <a:lnTo>
                        <a:pt x="134" y="319"/>
                      </a:lnTo>
                      <a:lnTo>
                        <a:pt x="133" y="318"/>
                      </a:lnTo>
                      <a:lnTo>
                        <a:pt x="133" y="318"/>
                      </a:lnTo>
                      <a:lnTo>
                        <a:pt x="131" y="315"/>
                      </a:lnTo>
                      <a:lnTo>
                        <a:pt x="130" y="313"/>
                      </a:lnTo>
                      <a:lnTo>
                        <a:pt x="129" y="313"/>
                      </a:lnTo>
                      <a:lnTo>
                        <a:pt x="129" y="312"/>
                      </a:lnTo>
                      <a:lnTo>
                        <a:pt x="128" y="311"/>
                      </a:lnTo>
                      <a:lnTo>
                        <a:pt x="125" y="306"/>
                      </a:lnTo>
                      <a:lnTo>
                        <a:pt x="125" y="306"/>
                      </a:lnTo>
                      <a:lnTo>
                        <a:pt x="124" y="306"/>
                      </a:lnTo>
                      <a:lnTo>
                        <a:pt x="124" y="304"/>
                      </a:lnTo>
                      <a:lnTo>
                        <a:pt x="122" y="302"/>
                      </a:lnTo>
                      <a:lnTo>
                        <a:pt x="121" y="301"/>
                      </a:lnTo>
                      <a:lnTo>
                        <a:pt x="119" y="298"/>
                      </a:lnTo>
                      <a:lnTo>
                        <a:pt x="115" y="293"/>
                      </a:lnTo>
                      <a:lnTo>
                        <a:pt x="114" y="290"/>
                      </a:lnTo>
                      <a:lnTo>
                        <a:pt x="113" y="289"/>
                      </a:lnTo>
                      <a:lnTo>
                        <a:pt x="112" y="289"/>
                      </a:lnTo>
                      <a:lnTo>
                        <a:pt x="111" y="286"/>
                      </a:lnTo>
                      <a:lnTo>
                        <a:pt x="110" y="286"/>
                      </a:lnTo>
                      <a:lnTo>
                        <a:pt x="110" y="285"/>
                      </a:lnTo>
                      <a:lnTo>
                        <a:pt x="104" y="277"/>
                      </a:lnTo>
                      <a:lnTo>
                        <a:pt x="103" y="276"/>
                      </a:lnTo>
                      <a:lnTo>
                        <a:pt x="103" y="276"/>
                      </a:lnTo>
                      <a:lnTo>
                        <a:pt x="102" y="275"/>
                      </a:lnTo>
                      <a:lnTo>
                        <a:pt x="100" y="272"/>
                      </a:lnTo>
                      <a:lnTo>
                        <a:pt x="93" y="262"/>
                      </a:lnTo>
                      <a:lnTo>
                        <a:pt x="92" y="260"/>
                      </a:lnTo>
                      <a:lnTo>
                        <a:pt x="92" y="260"/>
                      </a:lnTo>
                      <a:lnTo>
                        <a:pt x="92" y="260"/>
                      </a:lnTo>
                      <a:lnTo>
                        <a:pt x="89" y="257"/>
                      </a:lnTo>
                      <a:lnTo>
                        <a:pt x="88" y="254"/>
                      </a:lnTo>
                      <a:lnTo>
                        <a:pt x="87" y="253"/>
                      </a:lnTo>
                      <a:lnTo>
                        <a:pt x="87" y="253"/>
                      </a:lnTo>
                      <a:lnTo>
                        <a:pt x="86" y="252"/>
                      </a:lnTo>
                      <a:lnTo>
                        <a:pt x="84" y="250"/>
                      </a:lnTo>
                      <a:lnTo>
                        <a:pt x="83" y="248"/>
                      </a:lnTo>
                      <a:lnTo>
                        <a:pt x="83" y="247"/>
                      </a:lnTo>
                      <a:lnTo>
                        <a:pt x="74" y="235"/>
                      </a:lnTo>
                      <a:lnTo>
                        <a:pt x="73" y="233"/>
                      </a:lnTo>
                      <a:lnTo>
                        <a:pt x="73" y="233"/>
                      </a:lnTo>
                      <a:lnTo>
                        <a:pt x="72" y="231"/>
                      </a:lnTo>
                      <a:lnTo>
                        <a:pt x="70" y="229"/>
                      </a:lnTo>
                      <a:lnTo>
                        <a:pt x="70" y="228"/>
                      </a:lnTo>
                      <a:lnTo>
                        <a:pt x="69" y="227"/>
                      </a:lnTo>
                      <a:lnTo>
                        <a:pt x="67" y="225"/>
                      </a:lnTo>
                      <a:lnTo>
                        <a:pt x="65" y="222"/>
                      </a:lnTo>
                      <a:lnTo>
                        <a:pt x="65" y="222"/>
                      </a:lnTo>
                      <a:lnTo>
                        <a:pt x="65" y="221"/>
                      </a:lnTo>
                      <a:lnTo>
                        <a:pt x="65" y="221"/>
                      </a:lnTo>
                      <a:lnTo>
                        <a:pt x="64" y="221"/>
                      </a:lnTo>
                      <a:lnTo>
                        <a:pt x="63" y="220"/>
                      </a:lnTo>
                      <a:lnTo>
                        <a:pt x="63" y="218"/>
                      </a:lnTo>
                      <a:lnTo>
                        <a:pt x="55" y="206"/>
                      </a:lnTo>
                      <a:lnTo>
                        <a:pt x="54" y="204"/>
                      </a:lnTo>
                      <a:lnTo>
                        <a:pt x="53" y="204"/>
                      </a:lnTo>
                      <a:lnTo>
                        <a:pt x="53" y="204"/>
                      </a:lnTo>
                      <a:lnTo>
                        <a:pt x="52" y="203"/>
                      </a:lnTo>
                      <a:lnTo>
                        <a:pt x="51" y="202"/>
                      </a:lnTo>
                      <a:lnTo>
                        <a:pt x="49" y="200"/>
                      </a:lnTo>
                      <a:lnTo>
                        <a:pt x="47" y="196"/>
                      </a:lnTo>
                      <a:lnTo>
                        <a:pt x="44" y="193"/>
                      </a:lnTo>
                      <a:lnTo>
                        <a:pt x="43" y="192"/>
                      </a:lnTo>
                      <a:lnTo>
                        <a:pt x="43" y="191"/>
                      </a:lnTo>
                      <a:lnTo>
                        <a:pt x="43" y="191"/>
                      </a:lnTo>
                      <a:lnTo>
                        <a:pt x="43" y="190"/>
                      </a:lnTo>
                      <a:lnTo>
                        <a:pt x="37" y="183"/>
                      </a:lnTo>
                      <a:lnTo>
                        <a:pt x="37" y="183"/>
                      </a:lnTo>
                      <a:lnTo>
                        <a:pt x="37" y="183"/>
                      </a:lnTo>
                      <a:lnTo>
                        <a:pt x="37" y="182"/>
                      </a:lnTo>
                      <a:lnTo>
                        <a:pt x="37" y="182"/>
                      </a:lnTo>
                      <a:lnTo>
                        <a:pt x="36" y="181"/>
                      </a:lnTo>
                      <a:lnTo>
                        <a:pt x="36" y="180"/>
                      </a:lnTo>
                      <a:lnTo>
                        <a:pt x="35" y="178"/>
                      </a:lnTo>
                      <a:lnTo>
                        <a:pt x="35" y="175"/>
                      </a:lnTo>
                      <a:lnTo>
                        <a:pt x="34" y="173"/>
                      </a:lnTo>
                      <a:lnTo>
                        <a:pt x="34" y="171"/>
                      </a:lnTo>
                      <a:lnTo>
                        <a:pt x="33" y="167"/>
                      </a:lnTo>
                      <a:lnTo>
                        <a:pt x="33" y="166"/>
                      </a:lnTo>
                      <a:lnTo>
                        <a:pt x="32" y="164"/>
                      </a:lnTo>
                      <a:lnTo>
                        <a:pt x="32" y="162"/>
                      </a:lnTo>
                      <a:lnTo>
                        <a:pt x="30" y="155"/>
                      </a:lnTo>
                      <a:lnTo>
                        <a:pt x="29" y="149"/>
                      </a:lnTo>
                      <a:lnTo>
                        <a:pt x="28" y="145"/>
                      </a:lnTo>
                      <a:lnTo>
                        <a:pt x="27" y="143"/>
                      </a:lnTo>
                      <a:lnTo>
                        <a:pt x="26" y="138"/>
                      </a:lnTo>
                      <a:lnTo>
                        <a:pt x="26" y="135"/>
                      </a:lnTo>
                      <a:lnTo>
                        <a:pt x="26" y="134"/>
                      </a:lnTo>
                      <a:lnTo>
                        <a:pt x="26" y="134"/>
                      </a:lnTo>
                      <a:lnTo>
                        <a:pt x="25" y="133"/>
                      </a:lnTo>
                      <a:lnTo>
                        <a:pt x="24" y="130"/>
                      </a:lnTo>
                      <a:lnTo>
                        <a:pt x="24" y="129"/>
                      </a:lnTo>
                      <a:lnTo>
                        <a:pt x="24" y="126"/>
                      </a:lnTo>
                      <a:lnTo>
                        <a:pt x="23" y="125"/>
                      </a:lnTo>
                      <a:lnTo>
                        <a:pt x="23" y="123"/>
                      </a:lnTo>
                      <a:lnTo>
                        <a:pt x="22" y="119"/>
                      </a:lnTo>
                      <a:lnTo>
                        <a:pt x="21" y="116"/>
                      </a:lnTo>
                      <a:lnTo>
                        <a:pt x="21" y="115"/>
                      </a:lnTo>
                      <a:lnTo>
                        <a:pt x="20" y="112"/>
                      </a:lnTo>
                      <a:lnTo>
                        <a:pt x="20" y="109"/>
                      </a:lnTo>
                      <a:lnTo>
                        <a:pt x="19" y="108"/>
                      </a:lnTo>
                      <a:lnTo>
                        <a:pt x="19" y="105"/>
                      </a:lnTo>
                      <a:lnTo>
                        <a:pt x="18" y="103"/>
                      </a:lnTo>
                      <a:lnTo>
                        <a:pt x="18" y="100"/>
                      </a:lnTo>
                      <a:lnTo>
                        <a:pt x="17" y="98"/>
                      </a:lnTo>
                      <a:lnTo>
                        <a:pt x="17" y="98"/>
                      </a:lnTo>
                      <a:lnTo>
                        <a:pt x="16" y="95"/>
                      </a:lnTo>
                      <a:lnTo>
                        <a:pt x="15" y="88"/>
                      </a:lnTo>
                      <a:lnTo>
                        <a:pt x="14" y="84"/>
                      </a:lnTo>
                      <a:lnTo>
                        <a:pt x="13" y="80"/>
                      </a:lnTo>
                      <a:lnTo>
                        <a:pt x="13" y="78"/>
                      </a:lnTo>
                      <a:lnTo>
                        <a:pt x="12" y="77"/>
                      </a:lnTo>
                      <a:lnTo>
                        <a:pt x="10" y="68"/>
                      </a:lnTo>
                      <a:lnTo>
                        <a:pt x="10" y="68"/>
                      </a:lnTo>
                      <a:lnTo>
                        <a:pt x="10" y="66"/>
                      </a:lnTo>
                      <a:lnTo>
                        <a:pt x="6" y="50"/>
                      </a:lnTo>
                      <a:lnTo>
                        <a:pt x="6" y="48"/>
                      </a:lnTo>
                      <a:lnTo>
                        <a:pt x="5" y="45"/>
                      </a:lnTo>
                      <a:lnTo>
                        <a:pt x="5" y="44"/>
                      </a:lnTo>
                      <a:lnTo>
                        <a:pt x="3" y="38"/>
                      </a:lnTo>
                      <a:lnTo>
                        <a:pt x="3" y="36"/>
                      </a:lnTo>
                      <a:lnTo>
                        <a:pt x="3" y="36"/>
                      </a:lnTo>
                      <a:lnTo>
                        <a:pt x="3" y="36"/>
                      </a:lnTo>
                      <a:lnTo>
                        <a:pt x="2" y="32"/>
                      </a:lnTo>
                      <a:lnTo>
                        <a:pt x="2" y="31"/>
                      </a:lnTo>
                      <a:lnTo>
                        <a:pt x="2" y="31"/>
                      </a:lnTo>
                      <a:lnTo>
                        <a:pt x="1" y="27"/>
                      </a:lnTo>
                      <a:lnTo>
                        <a:pt x="1" y="24"/>
                      </a:lnTo>
                      <a:lnTo>
                        <a:pt x="0" y="17"/>
                      </a:lnTo>
                      <a:lnTo>
                        <a:pt x="0" y="16"/>
                      </a:lnTo>
                      <a:lnTo>
                        <a:pt x="0" y="14"/>
                      </a:lnTo>
                      <a:lnTo>
                        <a:pt x="1" y="14"/>
                      </a:lnTo>
                      <a:lnTo>
                        <a:pt x="1" y="12"/>
                      </a:lnTo>
                      <a:lnTo>
                        <a:pt x="5" y="9"/>
                      </a:lnTo>
                      <a:lnTo>
                        <a:pt x="6" y="9"/>
                      </a:lnTo>
                      <a:lnTo>
                        <a:pt x="6" y="8"/>
                      </a:lnTo>
                      <a:lnTo>
                        <a:pt x="11" y="7"/>
                      </a:lnTo>
                      <a:lnTo>
                        <a:pt x="14" y="6"/>
                      </a:lnTo>
                      <a:lnTo>
                        <a:pt x="16" y="5"/>
                      </a:lnTo>
                      <a:lnTo>
                        <a:pt x="19" y="3"/>
                      </a:lnTo>
                      <a:lnTo>
                        <a:pt x="21" y="3"/>
                      </a:lnTo>
                      <a:lnTo>
                        <a:pt x="22" y="2"/>
                      </a:lnTo>
                      <a:lnTo>
                        <a:pt x="23" y="2"/>
                      </a:lnTo>
                      <a:lnTo>
                        <a:pt x="25" y="3"/>
                      </a:lnTo>
                      <a:lnTo>
                        <a:pt x="26" y="3"/>
                      </a:lnTo>
                      <a:lnTo>
                        <a:pt x="27" y="3"/>
                      </a:lnTo>
                      <a:lnTo>
                        <a:pt x="28" y="3"/>
                      </a:lnTo>
                      <a:lnTo>
                        <a:pt x="29" y="3"/>
                      </a:lnTo>
                      <a:lnTo>
                        <a:pt x="31" y="3"/>
                      </a:lnTo>
                      <a:lnTo>
                        <a:pt x="36" y="1"/>
                      </a:lnTo>
                      <a:lnTo>
                        <a:pt x="36" y="1"/>
                      </a:lnTo>
                      <a:lnTo>
                        <a:pt x="37" y="1"/>
                      </a:lnTo>
                      <a:lnTo>
                        <a:pt x="38" y="0"/>
                      </a:lnTo>
                      <a:lnTo>
                        <a:pt x="39" y="0"/>
                      </a:lnTo>
                      <a:lnTo>
                        <a:pt x="68" y="2"/>
                      </a:lnTo>
                      <a:close/>
                    </a:path>
                  </a:pathLst>
                </a:custGeom>
                <a:solidFill>
                  <a:srgbClr val="CC5300"/>
                </a:solidFill>
                <a:ln w="6350" cap="sq">
                  <a:solidFill>
                    <a:schemeClr val="tx1">
                      <a:lumMod val="50000"/>
                      <a:lumOff val="50000"/>
                    </a:schemeClr>
                  </a:solidFill>
                  <a:prstDash val="solid"/>
                  <a:bevel/>
                  <a:headEnd/>
                  <a:tailEnd/>
                </a:ln>
                <a:extLst/>
              </p:spPr>
              <p:txBody>
                <a:bodyPr/>
                <a:lstStyle/>
                <a:p>
                  <a:pPr>
                    <a:defRPr/>
                  </a:pPr>
                  <a:endParaRPr lang="en-GB" sz="800" b="1" dirty="0">
                    <a:latin typeface="+mj-lt"/>
                  </a:endParaRPr>
                </a:p>
              </p:txBody>
            </p:sp>
            <p:sp>
              <p:nvSpPr>
                <p:cNvPr id="144" name="Freeform 30">
                  <a:extLst>
                    <a:ext uri="{FF2B5EF4-FFF2-40B4-BE49-F238E27FC236}">
                      <a16:creationId xmlns:a16="http://schemas.microsoft.com/office/drawing/2014/main" id="{ADA4AD7D-7BE3-461B-8329-EA01E262367A}"/>
                    </a:ext>
                  </a:extLst>
                </p:cNvPr>
                <p:cNvSpPr>
                  <a:spLocks noChangeAspect="1"/>
                </p:cNvSpPr>
                <p:nvPr/>
              </p:nvSpPr>
              <p:spPr bwMode="auto">
                <a:xfrm>
                  <a:off x="4277997" y="5855953"/>
                  <a:ext cx="474150" cy="347990"/>
                </a:xfrm>
                <a:custGeom>
                  <a:avLst/>
                  <a:gdLst>
                    <a:gd name="T0" fmla="*/ 269 w 298"/>
                    <a:gd name="T1" fmla="*/ 42 h 219"/>
                    <a:gd name="T2" fmla="*/ 278 w 298"/>
                    <a:gd name="T3" fmla="*/ 56 h 219"/>
                    <a:gd name="T4" fmla="*/ 286 w 298"/>
                    <a:gd name="T5" fmla="*/ 63 h 219"/>
                    <a:gd name="T6" fmla="*/ 292 w 298"/>
                    <a:gd name="T7" fmla="*/ 64 h 219"/>
                    <a:gd name="T8" fmla="*/ 297 w 298"/>
                    <a:gd name="T9" fmla="*/ 72 h 219"/>
                    <a:gd name="T10" fmla="*/ 294 w 298"/>
                    <a:gd name="T11" fmla="*/ 83 h 219"/>
                    <a:gd name="T12" fmla="*/ 282 w 298"/>
                    <a:gd name="T13" fmla="*/ 105 h 219"/>
                    <a:gd name="T14" fmla="*/ 275 w 298"/>
                    <a:gd name="T15" fmla="*/ 112 h 219"/>
                    <a:gd name="T16" fmla="*/ 256 w 298"/>
                    <a:gd name="T17" fmla="*/ 119 h 219"/>
                    <a:gd name="T18" fmla="*/ 250 w 298"/>
                    <a:gd name="T19" fmla="*/ 123 h 219"/>
                    <a:gd name="T20" fmla="*/ 244 w 298"/>
                    <a:gd name="T21" fmla="*/ 132 h 219"/>
                    <a:gd name="T22" fmla="*/ 226 w 298"/>
                    <a:gd name="T23" fmla="*/ 131 h 219"/>
                    <a:gd name="T24" fmla="*/ 191 w 298"/>
                    <a:gd name="T25" fmla="*/ 143 h 219"/>
                    <a:gd name="T26" fmla="*/ 182 w 298"/>
                    <a:gd name="T27" fmla="*/ 152 h 219"/>
                    <a:gd name="T28" fmla="*/ 164 w 298"/>
                    <a:gd name="T29" fmla="*/ 159 h 219"/>
                    <a:gd name="T30" fmla="*/ 156 w 298"/>
                    <a:gd name="T31" fmla="*/ 169 h 219"/>
                    <a:gd name="T32" fmla="*/ 147 w 298"/>
                    <a:gd name="T33" fmla="*/ 176 h 219"/>
                    <a:gd name="T34" fmla="*/ 128 w 298"/>
                    <a:gd name="T35" fmla="*/ 189 h 219"/>
                    <a:gd name="T36" fmla="*/ 121 w 298"/>
                    <a:gd name="T37" fmla="*/ 204 h 219"/>
                    <a:gd name="T38" fmla="*/ 104 w 298"/>
                    <a:gd name="T39" fmla="*/ 204 h 219"/>
                    <a:gd name="T40" fmla="*/ 94 w 298"/>
                    <a:gd name="T41" fmla="*/ 205 h 219"/>
                    <a:gd name="T42" fmla="*/ 77 w 298"/>
                    <a:gd name="T43" fmla="*/ 215 h 219"/>
                    <a:gd name="T44" fmla="*/ 65 w 298"/>
                    <a:gd name="T45" fmla="*/ 219 h 219"/>
                    <a:gd name="T46" fmla="*/ 61 w 298"/>
                    <a:gd name="T47" fmla="*/ 215 h 219"/>
                    <a:gd name="T48" fmla="*/ 54 w 298"/>
                    <a:gd name="T49" fmla="*/ 213 h 219"/>
                    <a:gd name="T50" fmla="*/ 50 w 298"/>
                    <a:gd name="T51" fmla="*/ 210 h 219"/>
                    <a:gd name="T52" fmla="*/ 49 w 298"/>
                    <a:gd name="T53" fmla="*/ 205 h 219"/>
                    <a:gd name="T54" fmla="*/ 41 w 298"/>
                    <a:gd name="T55" fmla="*/ 195 h 219"/>
                    <a:gd name="T56" fmla="*/ 27 w 298"/>
                    <a:gd name="T57" fmla="*/ 195 h 219"/>
                    <a:gd name="T58" fmla="*/ 13 w 298"/>
                    <a:gd name="T59" fmla="*/ 184 h 219"/>
                    <a:gd name="T60" fmla="*/ 3 w 298"/>
                    <a:gd name="T61" fmla="*/ 175 h 219"/>
                    <a:gd name="T62" fmla="*/ 1 w 298"/>
                    <a:gd name="T63" fmla="*/ 167 h 219"/>
                    <a:gd name="T64" fmla="*/ 0 w 298"/>
                    <a:gd name="T65" fmla="*/ 158 h 219"/>
                    <a:gd name="T66" fmla="*/ 0 w 298"/>
                    <a:gd name="T67" fmla="*/ 143 h 219"/>
                    <a:gd name="T68" fmla="*/ 6 w 298"/>
                    <a:gd name="T69" fmla="*/ 122 h 219"/>
                    <a:gd name="T70" fmla="*/ 21 w 298"/>
                    <a:gd name="T71" fmla="*/ 109 h 219"/>
                    <a:gd name="T72" fmla="*/ 21 w 298"/>
                    <a:gd name="T73" fmla="*/ 84 h 219"/>
                    <a:gd name="T74" fmla="*/ 23 w 298"/>
                    <a:gd name="T75" fmla="*/ 69 h 219"/>
                    <a:gd name="T76" fmla="*/ 27 w 298"/>
                    <a:gd name="T77" fmla="*/ 48 h 219"/>
                    <a:gd name="T78" fmla="*/ 69 w 298"/>
                    <a:gd name="T79" fmla="*/ 50 h 219"/>
                    <a:gd name="T80" fmla="*/ 87 w 298"/>
                    <a:gd name="T81" fmla="*/ 41 h 219"/>
                    <a:gd name="T82" fmla="*/ 115 w 298"/>
                    <a:gd name="T83" fmla="*/ 44 h 219"/>
                    <a:gd name="T84" fmla="*/ 133 w 298"/>
                    <a:gd name="T85" fmla="*/ 43 h 219"/>
                    <a:gd name="T86" fmla="*/ 149 w 298"/>
                    <a:gd name="T87" fmla="*/ 41 h 219"/>
                    <a:gd name="T88" fmla="*/ 156 w 298"/>
                    <a:gd name="T89" fmla="*/ 30 h 219"/>
                    <a:gd name="T90" fmla="*/ 175 w 298"/>
                    <a:gd name="T91" fmla="*/ 26 h 219"/>
                    <a:gd name="T92" fmla="*/ 185 w 298"/>
                    <a:gd name="T93" fmla="*/ 32 h 219"/>
                    <a:gd name="T94" fmla="*/ 195 w 298"/>
                    <a:gd name="T95" fmla="*/ 36 h 219"/>
                    <a:gd name="T96" fmla="*/ 200 w 298"/>
                    <a:gd name="T97" fmla="*/ 37 h 219"/>
                    <a:gd name="T98" fmla="*/ 210 w 298"/>
                    <a:gd name="T99" fmla="*/ 28 h 219"/>
                    <a:gd name="T100" fmla="*/ 219 w 298"/>
                    <a:gd name="T101" fmla="*/ 18 h 219"/>
                    <a:gd name="T102" fmla="*/ 228 w 298"/>
                    <a:gd name="T103" fmla="*/ 16 h 219"/>
                    <a:gd name="T104" fmla="*/ 231 w 298"/>
                    <a:gd name="T105" fmla="*/ 14 h 219"/>
                    <a:gd name="T106" fmla="*/ 245 w 298"/>
                    <a:gd name="T107" fmla="*/ 1 h 219"/>
                    <a:gd name="T108" fmla="*/ 251 w 298"/>
                    <a:gd name="T109" fmla="*/ 8 h 219"/>
                    <a:gd name="T110" fmla="*/ 258 w 298"/>
                    <a:gd name="T111" fmla="*/ 22 h 219"/>
                    <a:gd name="T112" fmla="*/ 263 w 298"/>
                    <a:gd name="T113" fmla="*/ 33 h 219"/>
                    <a:gd name="T114" fmla="*/ 266 w 298"/>
                    <a:gd name="T115" fmla="*/ 3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219">
                      <a:moveTo>
                        <a:pt x="266" y="36"/>
                      </a:moveTo>
                      <a:lnTo>
                        <a:pt x="269" y="42"/>
                      </a:lnTo>
                      <a:lnTo>
                        <a:pt x="274" y="49"/>
                      </a:lnTo>
                      <a:lnTo>
                        <a:pt x="278" y="56"/>
                      </a:lnTo>
                      <a:lnTo>
                        <a:pt x="285" y="58"/>
                      </a:lnTo>
                      <a:lnTo>
                        <a:pt x="286" y="63"/>
                      </a:lnTo>
                      <a:lnTo>
                        <a:pt x="287" y="66"/>
                      </a:lnTo>
                      <a:lnTo>
                        <a:pt x="292" y="64"/>
                      </a:lnTo>
                      <a:lnTo>
                        <a:pt x="294" y="69"/>
                      </a:lnTo>
                      <a:lnTo>
                        <a:pt x="297" y="72"/>
                      </a:lnTo>
                      <a:lnTo>
                        <a:pt x="298" y="78"/>
                      </a:lnTo>
                      <a:lnTo>
                        <a:pt x="294" y="83"/>
                      </a:lnTo>
                      <a:lnTo>
                        <a:pt x="290" y="93"/>
                      </a:lnTo>
                      <a:lnTo>
                        <a:pt x="282" y="105"/>
                      </a:lnTo>
                      <a:lnTo>
                        <a:pt x="276" y="112"/>
                      </a:lnTo>
                      <a:lnTo>
                        <a:pt x="275" y="112"/>
                      </a:lnTo>
                      <a:lnTo>
                        <a:pt x="266" y="116"/>
                      </a:lnTo>
                      <a:lnTo>
                        <a:pt x="256" y="119"/>
                      </a:lnTo>
                      <a:lnTo>
                        <a:pt x="252" y="122"/>
                      </a:lnTo>
                      <a:lnTo>
                        <a:pt x="250" y="123"/>
                      </a:lnTo>
                      <a:lnTo>
                        <a:pt x="248" y="126"/>
                      </a:lnTo>
                      <a:lnTo>
                        <a:pt x="244" y="132"/>
                      </a:lnTo>
                      <a:lnTo>
                        <a:pt x="241" y="132"/>
                      </a:lnTo>
                      <a:lnTo>
                        <a:pt x="226" y="131"/>
                      </a:lnTo>
                      <a:lnTo>
                        <a:pt x="211" y="137"/>
                      </a:lnTo>
                      <a:lnTo>
                        <a:pt x="191" y="143"/>
                      </a:lnTo>
                      <a:lnTo>
                        <a:pt x="186" y="148"/>
                      </a:lnTo>
                      <a:lnTo>
                        <a:pt x="182" y="152"/>
                      </a:lnTo>
                      <a:lnTo>
                        <a:pt x="175" y="154"/>
                      </a:lnTo>
                      <a:lnTo>
                        <a:pt x="164" y="159"/>
                      </a:lnTo>
                      <a:lnTo>
                        <a:pt x="163" y="165"/>
                      </a:lnTo>
                      <a:lnTo>
                        <a:pt x="156" y="169"/>
                      </a:lnTo>
                      <a:lnTo>
                        <a:pt x="155" y="170"/>
                      </a:lnTo>
                      <a:lnTo>
                        <a:pt x="147" y="176"/>
                      </a:lnTo>
                      <a:lnTo>
                        <a:pt x="134" y="182"/>
                      </a:lnTo>
                      <a:lnTo>
                        <a:pt x="128" y="189"/>
                      </a:lnTo>
                      <a:lnTo>
                        <a:pt x="125" y="198"/>
                      </a:lnTo>
                      <a:lnTo>
                        <a:pt x="121" y="204"/>
                      </a:lnTo>
                      <a:lnTo>
                        <a:pt x="113" y="204"/>
                      </a:lnTo>
                      <a:lnTo>
                        <a:pt x="104" y="204"/>
                      </a:lnTo>
                      <a:lnTo>
                        <a:pt x="101" y="205"/>
                      </a:lnTo>
                      <a:lnTo>
                        <a:pt x="94" y="205"/>
                      </a:lnTo>
                      <a:lnTo>
                        <a:pt x="86" y="210"/>
                      </a:lnTo>
                      <a:lnTo>
                        <a:pt x="77" y="215"/>
                      </a:lnTo>
                      <a:lnTo>
                        <a:pt x="71" y="216"/>
                      </a:lnTo>
                      <a:lnTo>
                        <a:pt x="65" y="219"/>
                      </a:lnTo>
                      <a:lnTo>
                        <a:pt x="59" y="218"/>
                      </a:lnTo>
                      <a:lnTo>
                        <a:pt x="61" y="215"/>
                      </a:lnTo>
                      <a:lnTo>
                        <a:pt x="59" y="211"/>
                      </a:lnTo>
                      <a:lnTo>
                        <a:pt x="54" y="213"/>
                      </a:lnTo>
                      <a:lnTo>
                        <a:pt x="51" y="215"/>
                      </a:lnTo>
                      <a:lnTo>
                        <a:pt x="50" y="210"/>
                      </a:lnTo>
                      <a:lnTo>
                        <a:pt x="50" y="206"/>
                      </a:lnTo>
                      <a:lnTo>
                        <a:pt x="49" y="205"/>
                      </a:lnTo>
                      <a:lnTo>
                        <a:pt x="43" y="200"/>
                      </a:lnTo>
                      <a:lnTo>
                        <a:pt x="41" y="195"/>
                      </a:lnTo>
                      <a:lnTo>
                        <a:pt x="34" y="196"/>
                      </a:lnTo>
                      <a:lnTo>
                        <a:pt x="27" y="195"/>
                      </a:lnTo>
                      <a:lnTo>
                        <a:pt x="17" y="189"/>
                      </a:lnTo>
                      <a:lnTo>
                        <a:pt x="13" y="184"/>
                      </a:lnTo>
                      <a:lnTo>
                        <a:pt x="7" y="180"/>
                      </a:lnTo>
                      <a:lnTo>
                        <a:pt x="3" y="175"/>
                      </a:lnTo>
                      <a:lnTo>
                        <a:pt x="2" y="172"/>
                      </a:lnTo>
                      <a:lnTo>
                        <a:pt x="1" y="167"/>
                      </a:lnTo>
                      <a:lnTo>
                        <a:pt x="1" y="163"/>
                      </a:lnTo>
                      <a:lnTo>
                        <a:pt x="0" y="158"/>
                      </a:lnTo>
                      <a:lnTo>
                        <a:pt x="0" y="148"/>
                      </a:lnTo>
                      <a:lnTo>
                        <a:pt x="0" y="143"/>
                      </a:lnTo>
                      <a:lnTo>
                        <a:pt x="3" y="131"/>
                      </a:lnTo>
                      <a:lnTo>
                        <a:pt x="6" y="122"/>
                      </a:lnTo>
                      <a:lnTo>
                        <a:pt x="10" y="119"/>
                      </a:lnTo>
                      <a:lnTo>
                        <a:pt x="21" y="109"/>
                      </a:lnTo>
                      <a:lnTo>
                        <a:pt x="20" y="95"/>
                      </a:lnTo>
                      <a:lnTo>
                        <a:pt x="21" y="84"/>
                      </a:lnTo>
                      <a:lnTo>
                        <a:pt x="22" y="73"/>
                      </a:lnTo>
                      <a:lnTo>
                        <a:pt x="23" y="69"/>
                      </a:lnTo>
                      <a:lnTo>
                        <a:pt x="29" y="58"/>
                      </a:lnTo>
                      <a:lnTo>
                        <a:pt x="27" y="48"/>
                      </a:lnTo>
                      <a:lnTo>
                        <a:pt x="39" y="41"/>
                      </a:lnTo>
                      <a:lnTo>
                        <a:pt x="69" y="50"/>
                      </a:lnTo>
                      <a:lnTo>
                        <a:pt x="76" y="48"/>
                      </a:lnTo>
                      <a:lnTo>
                        <a:pt x="87" y="41"/>
                      </a:lnTo>
                      <a:lnTo>
                        <a:pt x="101" y="44"/>
                      </a:lnTo>
                      <a:lnTo>
                        <a:pt x="115" y="44"/>
                      </a:lnTo>
                      <a:lnTo>
                        <a:pt x="124" y="46"/>
                      </a:lnTo>
                      <a:lnTo>
                        <a:pt x="133" y="43"/>
                      </a:lnTo>
                      <a:lnTo>
                        <a:pt x="141" y="43"/>
                      </a:lnTo>
                      <a:lnTo>
                        <a:pt x="149" y="41"/>
                      </a:lnTo>
                      <a:lnTo>
                        <a:pt x="153" y="35"/>
                      </a:lnTo>
                      <a:lnTo>
                        <a:pt x="156" y="30"/>
                      </a:lnTo>
                      <a:lnTo>
                        <a:pt x="161" y="26"/>
                      </a:lnTo>
                      <a:lnTo>
                        <a:pt x="175" y="26"/>
                      </a:lnTo>
                      <a:lnTo>
                        <a:pt x="176" y="27"/>
                      </a:lnTo>
                      <a:lnTo>
                        <a:pt x="185" y="32"/>
                      </a:lnTo>
                      <a:lnTo>
                        <a:pt x="189" y="34"/>
                      </a:lnTo>
                      <a:lnTo>
                        <a:pt x="195" y="36"/>
                      </a:lnTo>
                      <a:lnTo>
                        <a:pt x="200" y="37"/>
                      </a:lnTo>
                      <a:lnTo>
                        <a:pt x="200" y="37"/>
                      </a:lnTo>
                      <a:lnTo>
                        <a:pt x="207" y="33"/>
                      </a:lnTo>
                      <a:lnTo>
                        <a:pt x="210" y="28"/>
                      </a:lnTo>
                      <a:lnTo>
                        <a:pt x="213" y="21"/>
                      </a:lnTo>
                      <a:lnTo>
                        <a:pt x="219" y="18"/>
                      </a:lnTo>
                      <a:lnTo>
                        <a:pt x="220" y="18"/>
                      </a:lnTo>
                      <a:lnTo>
                        <a:pt x="228" y="16"/>
                      </a:lnTo>
                      <a:lnTo>
                        <a:pt x="230" y="14"/>
                      </a:lnTo>
                      <a:lnTo>
                        <a:pt x="231" y="14"/>
                      </a:lnTo>
                      <a:lnTo>
                        <a:pt x="240" y="5"/>
                      </a:lnTo>
                      <a:lnTo>
                        <a:pt x="245" y="1"/>
                      </a:lnTo>
                      <a:lnTo>
                        <a:pt x="247" y="0"/>
                      </a:lnTo>
                      <a:lnTo>
                        <a:pt x="251" y="8"/>
                      </a:lnTo>
                      <a:lnTo>
                        <a:pt x="257" y="14"/>
                      </a:lnTo>
                      <a:lnTo>
                        <a:pt x="258" y="22"/>
                      </a:lnTo>
                      <a:lnTo>
                        <a:pt x="261" y="29"/>
                      </a:lnTo>
                      <a:lnTo>
                        <a:pt x="263" y="33"/>
                      </a:lnTo>
                      <a:lnTo>
                        <a:pt x="265" y="35"/>
                      </a:lnTo>
                      <a:lnTo>
                        <a:pt x="266" y="36"/>
                      </a:lnTo>
                      <a:close/>
                    </a:path>
                  </a:pathLst>
                </a:custGeom>
                <a:solidFill>
                  <a:srgbClr val="FF9D5B"/>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5" name="Freeform 33">
                  <a:extLst>
                    <a:ext uri="{FF2B5EF4-FFF2-40B4-BE49-F238E27FC236}">
                      <a16:creationId xmlns:a16="http://schemas.microsoft.com/office/drawing/2014/main" id="{FA384B8C-7C77-40E3-A4F5-66DE93E20284}"/>
                    </a:ext>
                  </a:extLst>
                </p:cNvPr>
                <p:cNvSpPr>
                  <a:spLocks noChangeAspect="1"/>
                </p:cNvSpPr>
                <p:nvPr/>
              </p:nvSpPr>
              <p:spPr bwMode="auto">
                <a:xfrm>
                  <a:off x="4271412" y="5889360"/>
                  <a:ext cx="733177" cy="609679"/>
                </a:xfrm>
                <a:custGeom>
                  <a:avLst/>
                  <a:gdLst>
                    <a:gd name="T0" fmla="*/ 428 w 460"/>
                    <a:gd name="T1" fmla="*/ 60 h 384"/>
                    <a:gd name="T2" fmla="*/ 438 w 460"/>
                    <a:gd name="T3" fmla="*/ 267 h 384"/>
                    <a:gd name="T4" fmla="*/ 453 w 460"/>
                    <a:gd name="T5" fmla="*/ 308 h 384"/>
                    <a:gd name="T6" fmla="*/ 447 w 460"/>
                    <a:gd name="T7" fmla="*/ 312 h 384"/>
                    <a:gd name="T8" fmla="*/ 441 w 460"/>
                    <a:gd name="T9" fmla="*/ 320 h 384"/>
                    <a:gd name="T10" fmla="*/ 430 w 460"/>
                    <a:gd name="T11" fmla="*/ 331 h 384"/>
                    <a:gd name="T12" fmla="*/ 421 w 460"/>
                    <a:gd name="T13" fmla="*/ 333 h 384"/>
                    <a:gd name="T14" fmla="*/ 413 w 460"/>
                    <a:gd name="T15" fmla="*/ 329 h 384"/>
                    <a:gd name="T16" fmla="*/ 405 w 460"/>
                    <a:gd name="T17" fmla="*/ 336 h 384"/>
                    <a:gd name="T18" fmla="*/ 389 w 460"/>
                    <a:gd name="T19" fmla="*/ 342 h 384"/>
                    <a:gd name="T20" fmla="*/ 377 w 460"/>
                    <a:gd name="T21" fmla="*/ 344 h 384"/>
                    <a:gd name="T22" fmla="*/ 371 w 460"/>
                    <a:gd name="T23" fmla="*/ 347 h 384"/>
                    <a:gd name="T24" fmla="*/ 373 w 460"/>
                    <a:gd name="T25" fmla="*/ 356 h 384"/>
                    <a:gd name="T26" fmla="*/ 365 w 460"/>
                    <a:gd name="T27" fmla="*/ 358 h 384"/>
                    <a:gd name="T28" fmla="*/ 355 w 460"/>
                    <a:gd name="T29" fmla="*/ 364 h 384"/>
                    <a:gd name="T30" fmla="*/ 349 w 460"/>
                    <a:gd name="T31" fmla="*/ 358 h 384"/>
                    <a:gd name="T32" fmla="*/ 339 w 460"/>
                    <a:gd name="T33" fmla="*/ 344 h 384"/>
                    <a:gd name="T34" fmla="*/ 329 w 460"/>
                    <a:gd name="T35" fmla="*/ 337 h 384"/>
                    <a:gd name="T36" fmla="*/ 318 w 460"/>
                    <a:gd name="T37" fmla="*/ 332 h 384"/>
                    <a:gd name="T38" fmla="*/ 311 w 460"/>
                    <a:gd name="T39" fmla="*/ 312 h 384"/>
                    <a:gd name="T40" fmla="*/ 302 w 460"/>
                    <a:gd name="T41" fmla="*/ 301 h 384"/>
                    <a:gd name="T42" fmla="*/ 303 w 460"/>
                    <a:gd name="T43" fmla="*/ 286 h 384"/>
                    <a:gd name="T44" fmla="*/ 295 w 460"/>
                    <a:gd name="T45" fmla="*/ 291 h 384"/>
                    <a:gd name="T46" fmla="*/ 286 w 460"/>
                    <a:gd name="T47" fmla="*/ 293 h 384"/>
                    <a:gd name="T48" fmla="*/ 280 w 460"/>
                    <a:gd name="T49" fmla="*/ 303 h 384"/>
                    <a:gd name="T50" fmla="*/ 271 w 460"/>
                    <a:gd name="T51" fmla="*/ 303 h 384"/>
                    <a:gd name="T52" fmla="*/ 262 w 460"/>
                    <a:gd name="T53" fmla="*/ 311 h 384"/>
                    <a:gd name="T54" fmla="*/ 263 w 460"/>
                    <a:gd name="T55" fmla="*/ 320 h 384"/>
                    <a:gd name="T56" fmla="*/ 260 w 460"/>
                    <a:gd name="T57" fmla="*/ 329 h 384"/>
                    <a:gd name="T58" fmla="*/ 250 w 460"/>
                    <a:gd name="T59" fmla="*/ 334 h 384"/>
                    <a:gd name="T60" fmla="*/ 237 w 460"/>
                    <a:gd name="T61" fmla="*/ 337 h 384"/>
                    <a:gd name="T62" fmla="*/ 224 w 460"/>
                    <a:gd name="T63" fmla="*/ 346 h 384"/>
                    <a:gd name="T64" fmla="*/ 210 w 460"/>
                    <a:gd name="T65" fmla="*/ 345 h 384"/>
                    <a:gd name="T66" fmla="*/ 189 w 460"/>
                    <a:gd name="T67" fmla="*/ 351 h 384"/>
                    <a:gd name="T68" fmla="*/ 177 w 460"/>
                    <a:gd name="T69" fmla="*/ 364 h 384"/>
                    <a:gd name="T70" fmla="*/ 158 w 460"/>
                    <a:gd name="T71" fmla="*/ 374 h 384"/>
                    <a:gd name="T72" fmla="*/ 139 w 460"/>
                    <a:gd name="T73" fmla="*/ 381 h 384"/>
                    <a:gd name="T74" fmla="*/ 126 w 460"/>
                    <a:gd name="T75" fmla="*/ 383 h 384"/>
                    <a:gd name="T76" fmla="*/ 114 w 460"/>
                    <a:gd name="T77" fmla="*/ 377 h 384"/>
                    <a:gd name="T78" fmla="*/ 90 w 460"/>
                    <a:gd name="T79" fmla="*/ 367 h 384"/>
                    <a:gd name="T80" fmla="*/ 64 w 460"/>
                    <a:gd name="T81" fmla="*/ 367 h 384"/>
                    <a:gd name="T82" fmla="*/ 67 w 460"/>
                    <a:gd name="T83" fmla="*/ 356 h 384"/>
                    <a:gd name="T84" fmla="*/ 71 w 460"/>
                    <a:gd name="T85" fmla="*/ 352 h 384"/>
                    <a:gd name="T86" fmla="*/ 73 w 460"/>
                    <a:gd name="T87" fmla="*/ 345 h 384"/>
                    <a:gd name="T88" fmla="*/ 75 w 460"/>
                    <a:gd name="T89" fmla="*/ 338 h 384"/>
                    <a:gd name="T90" fmla="*/ 76 w 460"/>
                    <a:gd name="T91" fmla="*/ 334 h 384"/>
                    <a:gd name="T92" fmla="*/ 77 w 460"/>
                    <a:gd name="T93" fmla="*/ 328 h 384"/>
                    <a:gd name="T94" fmla="*/ 77 w 460"/>
                    <a:gd name="T95" fmla="*/ 321 h 384"/>
                    <a:gd name="T96" fmla="*/ 77 w 460"/>
                    <a:gd name="T97" fmla="*/ 314 h 384"/>
                    <a:gd name="T98" fmla="*/ 56 w 460"/>
                    <a:gd name="T99" fmla="*/ 302 h 384"/>
                    <a:gd name="T100" fmla="*/ 33 w 460"/>
                    <a:gd name="T101" fmla="*/ 246 h 384"/>
                    <a:gd name="T102" fmla="*/ 26 w 460"/>
                    <a:gd name="T103" fmla="*/ 222 h 384"/>
                    <a:gd name="T104" fmla="*/ 17 w 460"/>
                    <a:gd name="T105" fmla="*/ 203 h 384"/>
                    <a:gd name="T106" fmla="*/ 8 w 460"/>
                    <a:gd name="T107" fmla="*/ 184 h 384"/>
                    <a:gd name="T108" fmla="*/ 1 w 460"/>
                    <a:gd name="T109" fmla="*/ 158 h 384"/>
                    <a:gd name="T110" fmla="*/ 21 w 460"/>
                    <a:gd name="T111" fmla="*/ 168 h 384"/>
                    <a:gd name="T112" fmla="*/ 63 w 460"/>
                    <a:gd name="T113" fmla="*/ 197 h 384"/>
                    <a:gd name="T114" fmla="*/ 138 w 460"/>
                    <a:gd name="T115" fmla="*/ 161 h 384"/>
                    <a:gd name="T116" fmla="*/ 245 w 460"/>
                    <a:gd name="T117" fmla="*/ 111 h 384"/>
                    <a:gd name="T118" fmla="*/ 302 w 460"/>
                    <a:gd name="T119" fmla="*/ 57 h 384"/>
                    <a:gd name="T120" fmla="*/ 267 w 460"/>
                    <a:gd name="T121"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 h="384">
                      <a:moveTo>
                        <a:pt x="309" y="6"/>
                      </a:moveTo>
                      <a:lnTo>
                        <a:pt x="316" y="10"/>
                      </a:lnTo>
                      <a:lnTo>
                        <a:pt x="323" y="9"/>
                      </a:lnTo>
                      <a:lnTo>
                        <a:pt x="329" y="12"/>
                      </a:lnTo>
                      <a:lnTo>
                        <a:pt x="342" y="18"/>
                      </a:lnTo>
                      <a:lnTo>
                        <a:pt x="361" y="20"/>
                      </a:lnTo>
                      <a:lnTo>
                        <a:pt x="390" y="23"/>
                      </a:lnTo>
                      <a:lnTo>
                        <a:pt x="424" y="17"/>
                      </a:lnTo>
                      <a:lnTo>
                        <a:pt x="426" y="30"/>
                      </a:lnTo>
                      <a:lnTo>
                        <a:pt x="427" y="41"/>
                      </a:lnTo>
                      <a:lnTo>
                        <a:pt x="427" y="51"/>
                      </a:lnTo>
                      <a:lnTo>
                        <a:pt x="428" y="60"/>
                      </a:lnTo>
                      <a:lnTo>
                        <a:pt x="425" y="87"/>
                      </a:lnTo>
                      <a:lnTo>
                        <a:pt x="416" y="101"/>
                      </a:lnTo>
                      <a:lnTo>
                        <a:pt x="404" y="117"/>
                      </a:lnTo>
                      <a:lnTo>
                        <a:pt x="423" y="136"/>
                      </a:lnTo>
                      <a:lnTo>
                        <a:pt x="425" y="140"/>
                      </a:lnTo>
                      <a:lnTo>
                        <a:pt x="429" y="147"/>
                      </a:lnTo>
                      <a:lnTo>
                        <a:pt x="460" y="192"/>
                      </a:lnTo>
                      <a:lnTo>
                        <a:pt x="449" y="210"/>
                      </a:lnTo>
                      <a:lnTo>
                        <a:pt x="441" y="223"/>
                      </a:lnTo>
                      <a:lnTo>
                        <a:pt x="429" y="226"/>
                      </a:lnTo>
                      <a:lnTo>
                        <a:pt x="418" y="229"/>
                      </a:lnTo>
                      <a:lnTo>
                        <a:pt x="438" y="267"/>
                      </a:lnTo>
                      <a:lnTo>
                        <a:pt x="445" y="279"/>
                      </a:lnTo>
                      <a:lnTo>
                        <a:pt x="453" y="296"/>
                      </a:lnTo>
                      <a:lnTo>
                        <a:pt x="457" y="303"/>
                      </a:lnTo>
                      <a:lnTo>
                        <a:pt x="457" y="303"/>
                      </a:lnTo>
                      <a:lnTo>
                        <a:pt x="457" y="305"/>
                      </a:lnTo>
                      <a:lnTo>
                        <a:pt x="457" y="305"/>
                      </a:lnTo>
                      <a:lnTo>
                        <a:pt x="455" y="305"/>
                      </a:lnTo>
                      <a:lnTo>
                        <a:pt x="454" y="307"/>
                      </a:lnTo>
                      <a:lnTo>
                        <a:pt x="454" y="307"/>
                      </a:lnTo>
                      <a:lnTo>
                        <a:pt x="453" y="307"/>
                      </a:lnTo>
                      <a:lnTo>
                        <a:pt x="453" y="307"/>
                      </a:lnTo>
                      <a:lnTo>
                        <a:pt x="453" y="308"/>
                      </a:lnTo>
                      <a:lnTo>
                        <a:pt x="453" y="308"/>
                      </a:lnTo>
                      <a:lnTo>
                        <a:pt x="454" y="311"/>
                      </a:lnTo>
                      <a:lnTo>
                        <a:pt x="454" y="312"/>
                      </a:lnTo>
                      <a:lnTo>
                        <a:pt x="454" y="312"/>
                      </a:lnTo>
                      <a:lnTo>
                        <a:pt x="453" y="314"/>
                      </a:lnTo>
                      <a:lnTo>
                        <a:pt x="453" y="315"/>
                      </a:lnTo>
                      <a:lnTo>
                        <a:pt x="453" y="315"/>
                      </a:lnTo>
                      <a:lnTo>
                        <a:pt x="452" y="316"/>
                      </a:lnTo>
                      <a:lnTo>
                        <a:pt x="451" y="316"/>
                      </a:lnTo>
                      <a:lnTo>
                        <a:pt x="448" y="312"/>
                      </a:lnTo>
                      <a:lnTo>
                        <a:pt x="447" y="312"/>
                      </a:lnTo>
                      <a:lnTo>
                        <a:pt x="447" y="312"/>
                      </a:lnTo>
                      <a:lnTo>
                        <a:pt x="446" y="312"/>
                      </a:lnTo>
                      <a:lnTo>
                        <a:pt x="446" y="312"/>
                      </a:lnTo>
                      <a:lnTo>
                        <a:pt x="445" y="313"/>
                      </a:lnTo>
                      <a:lnTo>
                        <a:pt x="444" y="315"/>
                      </a:lnTo>
                      <a:lnTo>
                        <a:pt x="444" y="315"/>
                      </a:lnTo>
                      <a:lnTo>
                        <a:pt x="443" y="316"/>
                      </a:lnTo>
                      <a:lnTo>
                        <a:pt x="442" y="316"/>
                      </a:lnTo>
                      <a:lnTo>
                        <a:pt x="443" y="319"/>
                      </a:lnTo>
                      <a:lnTo>
                        <a:pt x="443" y="319"/>
                      </a:lnTo>
                      <a:lnTo>
                        <a:pt x="442" y="320"/>
                      </a:lnTo>
                      <a:lnTo>
                        <a:pt x="442" y="320"/>
                      </a:lnTo>
                      <a:lnTo>
                        <a:pt x="441" y="320"/>
                      </a:lnTo>
                      <a:lnTo>
                        <a:pt x="441" y="320"/>
                      </a:lnTo>
                      <a:lnTo>
                        <a:pt x="440" y="321"/>
                      </a:lnTo>
                      <a:lnTo>
                        <a:pt x="439" y="321"/>
                      </a:lnTo>
                      <a:lnTo>
                        <a:pt x="438" y="321"/>
                      </a:lnTo>
                      <a:lnTo>
                        <a:pt x="433" y="324"/>
                      </a:lnTo>
                      <a:lnTo>
                        <a:pt x="431" y="324"/>
                      </a:lnTo>
                      <a:lnTo>
                        <a:pt x="431" y="325"/>
                      </a:lnTo>
                      <a:lnTo>
                        <a:pt x="431" y="325"/>
                      </a:lnTo>
                      <a:lnTo>
                        <a:pt x="431" y="326"/>
                      </a:lnTo>
                      <a:lnTo>
                        <a:pt x="433" y="328"/>
                      </a:lnTo>
                      <a:lnTo>
                        <a:pt x="430" y="330"/>
                      </a:lnTo>
                      <a:lnTo>
                        <a:pt x="430" y="331"/>
                      </a:lnTo>
                      <a:lnTo>
                        <a:pt x="430" y="332"/>
                      </a:lnTo>
                      <a:lnTo>
                        <a:pt x="429" y="333"/>
                      </a:lnTo>
                      <a:lnTo>
                        <a:pt x="429" y="334"/>
                      </a:lnTo>
                      <a:lnTo>
                        <a:pt x="426" y="334"/>
                      </a:lnTo>
                      <a:lnTo>
                        <a:pt x="425" y="334"/>
                      </a:lnTo>
                      <a:lnTo>
                        <a:pt x="425" y="335"/>
                      </a:lnTo>
                      <a:lnTo>
                        <a:pt x="424" y="334"/>
                      </a:lnTo>
                      <a:lnTo>
                        <a:pt x="423" y="334"/>
                      </a:lnTo>
                      <a:lnTo>
                        <a:pt x="422" y="333"/>
                      </a:lnTo>
                      <a:lnTo>
                        <a:pt x="422" y="333"/>
                      </a:lnTo>
                      <a:lnTo>
                        <a:pt x="422" y="333"/>
                      </a:lnTo>
                      <a:lnTo>
                        <a:pt x="421" y="333"/>
                      </a:lnTo>
                      <a:lnTo>
                        <a:pt x="420" y="330"/>
                      </a:lnTo>
                      <a:lnTo>
                        <a:pt x="419" y="329"/>
                      </a:lnTo>
                      <a:lnTo>
                        <a:pt x="419" y="329"/>
                      </a:lnTo>
                      <a:lnTo>
                        <a:pt x="418" y="328"/>
                      </a:lnTo>
                      <a:lnTo>
                        <a:pt x="416" y="328"/>
                      </a:lnTo>
                      <a:lnTo>
                        <a:pt x="416" y="328"/>
                      </a:lnTo>
                      <a:lnTo>
                        <a:pt x="415" y="328"/>
                      </a:lnTo>
                      <a:lnTo>
                        <a:pt x="414" y="328"/>
                      </a:lnTo>
                      <a:lnTo>
                        <a:pt x="414" y="328"/>
                      </a:lnTo>
                      <a:lnTo>
                        <a:pt x="414" y="328"/>
                      </a:lnTo>
                      <a:lnTo>
                        <a:pt x="413" y="328"/>
                      </a:lnTo>
                      <a:lnTo>
                        <a:pt x="413" y="329"/>
                      </a:lnTo>
                      <a:lnTo>
                        <a:pt x="413" y="330"/>
                      </a:lnTo>
                      <a:lnTo>
                        <a:pt x="413" y="330"/>
                      </a:lnTo>
                      <a:lnTo>
                        <a:pt x="413" y="330"/>
                      </a:lnTo>
                      <a:lnTo>
                        <a:pt x="414" y="333"/>
                      </a:lnTo>
                      <a:lnTo>
                        <a:pt x="414" y="334"/>
                      </a:lnTo>
                      <a:lnTo>
                        <a:pt x="414" y="335"/>
                      </a:lnTo>
                      <a:lnTo>
                        <a:pt x="413" y="335"/>
                      </a:lnTo>
                      <a:lnTo>
                        <a:pt x="413" y="335"/>
                      </a:lnTo>
                      <a:lnTo>
                        <a:pt x="411" y="336"/>
                      </a:lnTo>
                      <a:lnTo>
                        <a:pt x="409" y="337"/>
                      </a:lnTo>
                      <a:lnTo>
                        <a:pt x="408" y="337"/>
                      </a:lnTo>
                      <a:lnTo>
                        <a:pt x="405" y="336"/>
                      </a:lnTo>
                      <a:lnTo>
                        <a:pt x="404" y="336"/>
                      </a:lnTo>
                      <a:lnTo>
                        <a:pt x="404" y="336"/>
                      </a:lnTo>
                      <a:lnTo>
                        <a:pt x="404" y="336"/>
                      </a:lnTo>
                      <a:lnTo>
                        <a:pt x="403" y="337"/>
                      </a:lnTo>
                      <a:lnTo>
                        <a:pt x="403" y="340"/>
                      </a:lnTo>
                      <a:lnTo>
                        <a:pt x="402" y="340"/>
                      </a:lnTo>
                      <a:lnTo>
                        <a:pt x="400" y="340"/>
                      </a:lnTo>
                      <a:lnTo>
                        <a:pt x="395" y="340"/>
                      </a:lnTo>
                      <a:lnTo>
                        <a:pt x="392" y="341"/>
                      </a:lnTo>
                      <a:lnTo>
                        <a:pt x="391" y="340"/>
                      </a:lnTo>
                      <a:lnTo>
                        <a:pt x="389" y="341"/>
                      </a:lnTo>
                      <a:lnTo>
                        <a:pt x="389" y="342"/>
                      </a:lnTo>
                      <a:lnTo>
                        <a:pt x="389" y="342"/>
                      </a:lnTo>
                      <a:lnTo>
                        <a:pt x="388" y="342"/>
                      </a:lnTo>
                      <a:lnTo>
                        <a:pt x="387" y="342"/>
                      </a:lnTo>
                      <a:lnTo>
                        <a:pt x="385" y="340"/>
                      </a:lnTo>
                      <a:lnTo>
                        <a:pt x="385" y="340"/>
                      </a:lnTo>
                      <a:lnTo>
                        <a:pt x="384" y="340"/>
                      </a:lnTo>
                      <a:lnTo>
                        <a:pt x="381" y="341"/>
                      </a:lnTo>
                      <a:lnTo>
                        <a:pt x="379" y="342"/>
                      </a:lnTo>
                      <a:lnTo>
                        <a:pt x="378" y="343"/>
                      </a:lnTo>
                      <a:lnTo>
                        <a:pt x="377" y="343"/>
                      </a:lnTo>
                      <a:lnTo>
                        <a:pt x="377" y="344"/>
                      </a:lnTo>
                      <a:lnTo>
                        <a:pt x="377" y="344"/>
                      </a:lnTo>
                      <a:lnTo>
                        <a:pt x="377" y="347"/>
                      </a:lnTo>
                      <a:lnTo>
                        <a:pt x="377" y="347"/>
                      </a:lnTo>
                      <a:lnTo>
                        <a:pt x="377" y="347"/>
                      </a:lnTo>
                      <a:lnTo>
                        <a:pt x="376" y="347"/>
                      </a:lnTo>
                      <a:lnTo>
                        <a:pt x="375" y="346"/>
                      </a:lnTo>
                      <a:lnTo>
                        <a:pt x="372" y="345"/>
                      </a:lnTo>
                      <a:lnTo>
                        <a:pt x="372" y="345"/>
                      </a:lnTo>
                      <a:lnTo>
                        <a:pt x="371" y="345"/>
                      </a:lnTo>
                      <a:lnTo>
                        <a:pt x="371" y="345"/>
                      </a:lnTo>
                      <a:lnTo>
                        <a:pt x="371" y="346"/>
                      </a:lnTo>
                      <a:lnTo>
                        <a:pt x="371" y="347"/>
                      </a:lnTo>
                      <a:lnTo>
                        <a:pt x="371" y="347"/>
                      </a:lnTo>
                      <a:lnTo>
                        <a:pt x="371" y="347"/>
                      </a:lnTo>
                      <a:lnTo>
                        <a:pt x="372" y="349"/>
                      </a:lnTo>
                      <a:lnTo>
                        <a:pt x="372" y="350"/>
                      </a:lnTo>
                      <a:lnTo>
                        <a:pt x="371" y="351"/>
                      </a:lnTo>
                      <a:lnTo>
                        <a:pt x="370" y="353"/>
                      </a:lnTo>
                      <a:lnTo>
                        <a:pt x="370" y="353"/>
                      </a:lnTo>
                      <a:lnTo>
                        <a:pt x="370" y="354"/>
                      </a:lnTo>
                      <a:lnTo>
                        <a:pt x="371" y="355"/>
                      </a:lnTo>
                      <a:lnTo>
                        <a:pt x="373" y="355"/>
                      </a:lnTo>
                      <a:lnTo>
                        <a:pt x="373" y="355"/>
                      </a:lnTo>
                      <a:lnTo>
                        <a:pt x="373" y="355"/>
                      </a:lnTo>
                      <a:lnTo>
                        <a:pt x="373" y="356"/>
                      </a:lnTo>
                      <a:lnTo>
                        <a:pt x="373" y="356"/>
                      </a:lnTo>
                      <a:lnTo>
                        <a:pt x="373" y="357"/>
                      </a:lnTo>
                      <a:lnTo>
                        <a:pt x="373" y="358"/>
                      </a:lnTo>
                      <a:lnTo>
                        <a:pt x="373" y="358"/>
                      </a:lnTo>
                      <a:lnTo>
                        <a:pt x="371" y="359"/>
                      </a:lnTo>
                      <a:lnTo>
                        <a:pt x="371" y="359"/>
                      </a:lnTo>
                      <a:lnTo>
                        <a:pt x="370" y="360"/>
                      </a:lnTo>
                      <a:lnTo>
                        <a:pt x="369" y="359"/>
                      </a:lnTo>
                      <a:lnTo>
                        <a:pt x="369" y="359"/>
                      </a:lnTo>
                      <a:lnTo>
                        <a:pt x="367" y="358"/>
                      </a:lnTo>
                      <a:lnTo>
                        <a:pt x="366" y="358"/>
                      </a:lnTo>
                      <a:lnTo>
                        <a:pt x="365" y="358"/>
                      </a:lnTo>
                      <a:lnTo>
                        <a:pt x="364" y="359"/>
                      </a:lnTo>
                      <a:lnTo>
                        <a:pt x="364" y="361"/>
                      </a:lnTo>
                      <a:lnTo>
                        <a:pt x="364" y="361"/>
                      </a:lnTo>
                      <a:lnTo>
                        <a:pt x="364" y="361"/>
                      </a:lnTo>
                      <a:lnTo>
                        <a:pt x="364" y="362"/>
                      </a:lnTo>
                      <a:lnTo>
                        <a:pt x="363" y="362"/>
                      </a:lnTo>
                      <a:lnTo>
                        <a:pt x="363" y="363"/>
                      </a:lnTo>
                      <a:lnTo>
                        <a:pt x="360" y="363"/>
                      </a:lnTo>
                      <a:lnTo>
                        <a:pt x="359" y="363"/>
                      </a:lnTo>
                      <a:lnTo>
                        <a:pt x="358" y="364"/>
                      </a:lnTo>
                      <a:lnTo>
                        <a:pt x="357" y="364"/>
                      </a:lnTo>
                      <a:lnTo>
                        <a:pt x="355" y="364"/>
                      </a:lnTo>
                      <a:lnTo>
                        <a:pt x="354" y="364"/>
                      </a:lnTo>
                      <a:lnTo>
                        <a:pt x="354" y="364"/>
                      </a:lnTo>
                      <a:lnTo>
                        <a:pt x="353" y="364"/>
                      </a:lnTo>
                      <a:lnTo>
                        <a:pt x="353" y="363"/>
                      </a:lnTo>
                      <a:lnTo>
                        <a:pt x="352" y="363"/>
                      </a:lnTo>
                      <a:lnTo>
                        <a:pt x="352" y="362"/>
                      </a:lnTo>
                      <a:lnTo>
                        <a:pt x="351" y="362"/>
                      </a:lnTo>
                      <a:lnTo>
                        <a:pt x="351" y="361"/>
                      </a:lnTo>
                      <a:lnTo>
                        <a:pt x="351" y="360"/>
                      </a:lnTo>
                      <a:lnTo>
                        <a:pt x="350" y="359"/>
                      </a:lnTo>
                      <a:lnTo>
                        <a:pt x="349" y="359"/>
                      </a:lnTo>
                      <a:lnTo>
                        <a:pt x="349" y="358"/>
                      </a:lnTo>
                      <a:lnTo>
                        <a:pt x="348" y="358"/>
                      </a:lnTo>
                      <a:lnTo>
                        <a:pt x="348" y="357"/>
                      </a:lnTo>
                      <a:lnTo>
                        <a:pt x="348" y="356"/>
                      </a:lnTo>
                      <a:lnTo>
                        <a:pt x="348" y="353"/>
                      </a:lnTo>
                      <a:lnTo>
                        <a:pt x="348" y="353"/>
                      </a:lnTo>
                      <a:lnTo>
                        <a:pt x="347" y="352"/>
                      </a:lnTo>
                      <a:lnTo>
                        <a:pt x="346" y="351"/>
                      </a:lnTo>
                      <a:lnTo>
                        <a:pt x="343" y="347"/>
                      </a:lnTo>
                      <a:lnTo>
                        <a:pt x="341" y="345"/>
                      </a:lnTo>
                      <a:lnTo>
                        <a:pt x="340" y="344"/>
                      </a:lnTo>
                      <a:lnTo>
                        <a:pt x="339" y="344"/>
                      </a:lnTo>
                      <a:lnTo>
                        <a:pt x="339" y="344"/>
                      </a:lnTo>
                      <a:lnTo>
                        <a:pt x="338" y="344"/>
                      </a:lnTo>
                      <a:lnTo>
                        <a:pt x="338" y="343"/>
                      </a:lnTo>
                      <a:lnTo>
                        <a:pt x="337" y="343"/>
                      </a:lnTo>
                      <a:lnTo>
                        <a:pt x="337" y="343"/>
                      </a:lnTo>
                      <a:lnTo>
                        <a:pt x="337" y="342"/>
                      </a:lnTo>
                      <a:lnTo>
                        <a:pt x="335" y="341"/>
                      </a:lnTo>
                      <a:lnTo>
                        <a:pt x="334" y="340"/>
                      </a:lnTo>
                      <a:lnTo>
                        <a:pt x="334" y="339"/>
                      </a:lnTo>
                      <a:lnTo>
                        <a:pt x="332" y="337"/>
                      </a:lnTo>
                      <a:lnTo>
                        <a:pt x="330" y="337"/>
                      </a:lnTo>
                      <a:lnTo>
                        <a:pt x="330" y="337"/>
                      </a:lnTo>
                      <a:lnTo>
                        <a:pt x="329" y="337"/>
                      </a:lnTo>
                      <a:lnTo>
                        <a:pt x="329" y="337"/>
                      </a:lnTo>
                      <a:lnTo>
                        <a:pt x="328" y="337"/>
                      </a:lnTo>
                      <a:lnTo>
                        <a:pt x="326" y="337"/>
                      </a:lnTo>
                      <a:lnTo>
                        <a:pt x="325" y="337"/>
                      </a:lnTo>
                      <a:lnTo>
                        <a:pt x="324" y="337"/>
                      </a:lnTo>
                      <a:lnTo>
                        <a:pt x="323" y="336"/>
                      </a:lnTo>
                      <a:lnTo>
                        <a:pt x="321" y="334"/>
                      </a:lnTo>
                      <a:lnTo>
                        <a:pt x="321" y="334"/>
                      </a:lnTo>
                      <a:lnTo>
                        <a:pt x="320" y="334"/>
                      </a:lnTo>
                      <a:lnTo>
                        <a:pt x="319" y="333"/>
                      </a:lnTo>
                      <a:lnTo>
                        <a:pt x="319" y="332"/>
                      </a:lnTo>
                      <a:lnTo>
                        <a:pt x="318" y="332"/>
                      </a:lnTo>
                      <a:lnTo>
                        <a:pt x="319" y="329"/>
                      </a:lnTo>
                      <a:lnTo>
                        <a:pt x="319" y="327"/>
                      </a:lnTo>
                      <a:lnTo>
                        <a:pt x="319" y="327"/>
                      </a:lnTo>
                      <a:lnTo>
                        <a:pt x="319" y="327"/>
                      </a:lnTo>
                      <a:lnTo>
                        <a:pt x="319" y="326"/>
                      </a:lnTo>
                      <a:lnTo>
                        <a:pt x="318" y="324"/>
                      </a:lnTo>
                      <a:lnTo>
                        <a:pt x="319" y="320"/>
                      </a:lnTo>
                      <a:lnTo>
                        <a:pt x="320" y="319"/>
                      </a:lnTo>
                      <a:lnTo>
                        <a:pt x="319" y="317"/>
                      </a:lnTo>
                      <a:lnTo>
                        <a:pt x="315" y="315"/>
                      </a:lnTo>
                      <a:lnTo>
                        <a:pt x="312" y="313"/>
                      </a:lnTo>
                      <a:lnTo>
                        <a:pt x="311" y="312"/>
                      </a:lnTo>
                      <a:lnTo>
                        <a:pt x="310" y="312"/>
                      </a:lnTo>
                      <a:lnTo>
                        <a:pt x="310" y="312"/>
                      </a:lnTo>
                      <a:lnTo>
                        <a:pt x="310" y="312"/>
                      </a:lnTo>
                      <a:lnTo>
                        <a:pt x="309" y="312"/>
                      </a:lnTo>
                      <a:lnTo>
                        <a:pt x="308" y="313"/>
                      </a:lnTo>
                      <a:lnTo>
                        <a:pt x="306" y="313"/>
                      </a:lnTo>
                      <a:lnTo>
                        <a:pt x="302" y="310"/>
                      </a:lnTo>
                      <a:lnTo>
                        <a:pt x="303" y="309"/>
                      </a:lnTo>
                      <a:lnTo>
                        <a:pt x="303" y="305"/>
                      </a:lnTo>
                      <a:lnTo>
                        <a:pt x="303" y="304"/>
                      </a:lnTo>
                      <a:lnTo>
                        <a:pt x="303" y="302"/>
                      </a:lnTo>
                      <a:lnTo>
                        <a:pt x="302" y="301"/>
                      </a:lnTo>
                      <a:lnTo>
                        <a:pt x="302" y="300"/>
                      </a:lnTo>
                      <a:lnTo>
                        <a:pt x="302" y="298"/>
                      </a:lnTo>
                      <a:lnTo>
                        <a:pt x="301" y="297"/>
                      </a:lnTo>
                      <a:lnTo>
                        <a:pt x="300" y="296"/>
                      </a:lnTo>
                      <a:lnTo>
                        <a:pt x="301" y="295"/>
                      </a:lnTo>
                      <a:lnTo>
                        <a:pt x="301" y="293"/>
                      </a:lnTo>
                      <a:lnTo>
                        <a:pt x="301" y="292"/>
                      </a:lnTo>
                      <a:lnTo>
                        <a:pt x="301" y="292"/>
                      </a:lnTo>
                      <a:lnTo>
                        <a:pt x="302" y="290"/>
                      </a:lnTo>
                      <a:lnTo>
                        <a:pt x="303" y="288"/>
                      </a:lnTo>
                      <a:lnTo>
                        <a:pt x="303" y="287"/>
                      </a:lnTo>
                      <a:lnTo>
                        <a:pt x="303" y="286"/>
                      </a:lnTo>
                      <a:lnTo>
                        <a:pt x="303" y="286"/>
                      </a:lnTo>
                      <a:lnTo>
                        <a:pt x="303" y="286"/>
                      </a:lnTo>
                      <a:lnTo>
                        <a:pt x="303" y="285"/>
                      </a:lnTo>
                      <a:lnTo>
                        <a:pt x="303" y="286"/>
                      </a:lnTo>
                      <a:lnTo>
                        <a:pt x="300" y="287"/>
                      </a:lnTo>
                      <a:lnTo>
                        <a:pt x="299" y="288"/>
                      </a:lnTo>
                      <a:lnTo>
                        <a:pt x="296" y="288"/>
                      </a:lnTo>
                      <a:lnTo>
                        <a:pt x="295" y="288"/>
                      </a:lnTo>
                      <a:lnTo>
                        <a:pt x="295" y="289"/>
                      </a:lnTo>
                      <a:lnTo>
                        <a:pt x="295" y="290"/>
                      </a:lnTo>
                      <a:lnTo>
                        <a:pt x="296" y="290"/>
                      </a:lnTo>
                      <a:lnTo>
                        <a:pt x="295" y="291"/>
                      </a:lnTo>
                      <a:lnTo>
                        <a:pt x="295" y="291"/>
                      </a:lnTo>
                      <a:lnTo>
                        <a:pt x="294" y="291"/>
                      </a:lnTo>
                      <a:lnTo>
                        <a:pt x="293" y="291"/>
                      </a:lnTo>
                      <a:lnTo>
                        <a:pt x="292" y="291"/>
                      </a:lnTo>
                      <a:lnTo>
                        <a:pt x="292" y="291"/>
                      </a:lnTo>
                      <a:lnTo>
                        <a:pt x="291" y="291"/>
                      </a:lnTo>
                      <a:lnTo>
                        <a:pt x="291" y="291"/>
                      </a:lnTo>
                      <a:lnTo>
                        <a:pt x="289" y="292"/>
                      </a:lnTo>
                      <a:lnTo>
                        <a:pt x="289" y="293"/>
                      </a:lnTo>
                      <a:lnTo>
                        <a:pt x="288" y="293"/>
                      </a:lnTo>
                      <a:lnTo>
                        <a:pt x="286" y="293"/>
                      </a:lnTo>
                      <a:lnTo>
                        <a:pt x="286" y="293"/>
                      </a:lnTo>
                      <a:lnTo>
                        <a:pt x="285" y="293"/>
                      </a:lnTo>
                      <a:lnTo>
                        <a:pt x="285" y="293"/>
                      </a:lnTo>
                      <a:lnTo>
                        <a:pt x="285" y="293"/>
                      </a:lnTo>
                      <a:lnTo>
                        <a:pt x="285" y="294"/>
                      </a:lnTo>
                      <a:lnTo>
                        <a:pt x="285" y="296"/>
                      </a:lnTo>
                      <a:lnTo>
                        <a:pt x="284" y="297"/>
                      </a:lnTo>
                      <a:lnTo>
                        <a:pt x="284" y="299"/>
                      </a:lnTo>
                      <a:lnTo>
                        <a:pt x="283" y="299"/>
                      </a:lnTo>
                      <a:lnTo>
                        <a:pt x="282" y="300"/>
                      </a:lnTo>
                      <a:lnTo>
                        <a:pt x="280" y="301"/>
                      </a:lnTo>
                      <a:lnTo>
                        <a:pt x="280" y="302"/>
                      </a:lnTo>
                      <a:lnTo>
                        <a:pt x="280" y="303"/>
                      </a:lnTo>
                      <a:lnTo>
                        <a:pt x="280" y="304"/>
                      </a:lnTo>
                      <a:lnTo>
                        <a:pt x="280" y="304"/>
                      </a:lnTo>
                      <a:lnTo>
                        <a:pt x="280" y="305"/>
                      </a:lnTo>
                      <a:lnTo>
                        <a:pt x="280" y="305"/>
                      </a:lnTo>
                      <a:lnTo>
                        <a:pt x="280" y="305"/>
                      </a:lnTo>
                      <a:lnTo>
                        <a:pt x="279" y="306"/>
                      </a:lnTo>
                      <a:lnTo>
                        <a:pt x="272" y="307"/>
                      </a:lnTo>
                      <a:lnTo>
                        <a:pt x="272" y="306"/>
                      </a:lnTo>
                      <a:lnTo>
                        <a:pt x="271" y="305"/>
                      </a:lnTo>
                      <a:lnTo>
                        <a:pt x="272" y="304"/>
                      </a:lnTo>
                      <a:lnTo>
                        <a:pt x="272" y="304"/>
                      </a:lnTo>
                      <a:lnTo>
                        <a:pt x="271" y="303"/>
                      </a:lnTo>
                      <a:lnTo>
                        <a:pt x="271" y="303"/>
                      </a:lnTo>
                      <a:lnTo>
                        <a:pt x="270" y="303"/>
                      </a:lnTo>
                      <a:lnTo>
                        <a:pt x="269" y="303"/>
                      </a:lnTo>
                      <a:lnTo>
                        <a:pt x="269" y="302"/>
                      </a:lnTo>
                      <a:lnTo>
                        <a:pt x="268" y="302"/>
                      </a:lnTo>
                      <a:lnTo>
                        <a:pt x="268" y="302"/>
                      </a:lnTo>
                      <a:lnTo>
                        <a:pt x="266" y="305"/>
                      </a:lnTo>
                      <a:lnTo>
                        <a:pt x="264" y="308"/>
                      </a:lnTo>
                      <a:lnTo>
                        <a:pt x="264" y="308"/>
                      </a:lnTo>
                      <a:lnTo>
                        <a:pt x="262" y="309"/>
                      </a:lnTo>
                      <a:lnTo>
                        <a:pt x="262" y="310"/>
                      </a:lnTo>
                      <a:lnTo>
                        <a:pt x="262" y="311"/>
                      </a:lnTo>
                      <a:lnTo>
                        <a:pt x="262" y="312"/>
                      </a:lnTo>
                      <a:lnTo>
                        <a:pt x="263" y="312"/>
                      </a:lnTo>
                      <a:lnTo>
                        <a:pt x="263" y="312"/>
                      </a:lnTo>
                      <a:lnTo>
                        <a:pt x="264" y="313"/>
                      </a:lnTo>
                      <a:lnTo>
                        <a:pt x="265" y="316"/>
                      </a:lnTo>
                      <a:lnTo>
                        <a:pt x="264" y="316"/>
                      </a:lnTo>
                      <a:lnTo>
                        <a:pt x="264" y="316"/>
                      </a:lnTo>
                      <a:lnTo>
                        <a:pt x="263" y="316"/>
                      </a:lnTo>
                      <a:lnTo>
                        <a:pt x="263" y="316"/>
                      </a:lnTo>
                      <a:lnTo>
                        <a:pt x="263" y="317"/>
                      </a:lnTo>
                      <a:lnTo>
                        <a:pt x="262" y="318"/>
                      </a:lnTo>
                      <a:lnTo>
                        <a:pt x="263" y="320"/>
                      </a:lnTo>
                      <a:lnTo>
                        <a:pt x="263" y="320"/>
                      </a:lnTo>
                      <a:lnTo>
                        <a:pt x="264" y="321"/>
                      </a:lnTo>
                      <a:lnTo>
                        <a:pt x="265" y="321"/>
                      </a:lnTo>
                      <a:lnTo>
                        <a:pt x="265" y="321"/>
                      </a:lnTo>
                      <a:lnTo>
                        <a:pt x="266" y="322"/>
                      </a:lnTo>
                      <a:lnTo>
                        <a:pt x="266" y="322"/>
                      </a:lnTo>
                      <a:lnTo>
                        <a:pt x="264" y="324"/>
                      </a:lnTo>
                      <a:lnTo>
                        <a:pt x="263" y="325"/>
                      </a:lnTo>
                      <a:lnTo>
                        <a:pt x="261" y="327"/>
                      </a:lnTo>
                      <a:lnTo>
                        <a:pt x="261" y="328"/>
                      </a:lnTo>
                      <a:lnTo>
                        <a:pt x="260" y="328"/>
                      </a:lnTo>
                      <a:lnTo>
                        <a:pt x="260" y="329"/>
                      </a:lnTo>
                      <a:lnTo>
                        <a:pt x="260" y="330"/>
                      </a:lnTo>
                      <a:lnTo>
                        <a:pt x="260" y="330"/>
                      </a:lnTo>
                      <a:lnTo>
                        <a:pt x="259" y="330"/>
                      </a:lnTo>
                      <a:lnTo>
                        <a:pt x="258" y="331"/>
                      </a:lnTo>
                      <a:lnTo>
                        <a:pt x="258" y="331"/>
                      </a:lnTo>
                      <a:lnTo>
                        <a:pt x="257" y="332"/>
                      </a:lnTo>
                      <a:lnTo>
                        <a:pt x="256" y="332"/>
                      </a:lnTo>
                      <a:lnTo>
                        <a:pt x="255" y="332"/>
                      </a:lnTo>
                      <a:lnTo>
                        <a:pt x="255" y="332"/>
                      </a:lnTo>
                      <a:lnTo>
                        <a:pt x="253" y="334"/>
                      </a:lnTo>
                      <a:lnTo>
                        <a:pt x="252" y="333"/>
                      </a:lnTo>
                      <a:lnTo>
                        <a:pt x="250" y="334"/>
                      </a:lnTo>
                      <a:lnTo>
                        <a:pt x="249" y="333"/>
                      </a:lnTo>
                      <a:lnTo>
                        <a:pt x="249" y="333"/>
                      </a:lnTo>
                      <a:lnTo>
                        <a:pt x="248" y="333"/>
                      </a:lnTo>
                      <a:lnTo>
                        <a:pt x="248" y="333"/>
                      </a:lnTo>
                      <a:lnTo>
                        <a:pt x="247" y="335"/>
                      </a:lnTo>
                      <a:lnTo>
                        <a:pt x="246" y="335"/>
                      </a:lnTo>
                      <a:lnTo>
                        <a:pt x="246" y="335"/>
                      </a:lnTo>
                      <a:lnTo>
                        <a:pt x="246" y="334"/>
                      </a:lnTo>
                      <a:lnTo>
                        <a:pt x="246" y="334"/>
                      </a:lnTo>
                      <a:lnTo>
                        <a:pt x="239" y="337"/>
                      </a:lnTo>
                      <a:lnTo>
                        <a:pt x="238" y="337"/>
                      </a:lnTo>
                      <a:lnTo>
                        <a:pt x="237" y="337"/>
                      </a:lnTo>
                      <a:lnTo>
                        <a:pt x="237" y="337"/>
                      </a:lnTo>
                      <a:lnTo>
                        <a:pt x="236" y="338"/>
                      </a:lnTo>
                      <a:lnTo>
                        <a:pt x="235" y="339"/>
                      </a:lnTo>
                      <a:lnTo>
                        <a:pt x="235" y="340"/>
                      </a:lnTo>
                      <a:lnTo>
                        <a:pt x="233" y="341"/>
                      </a:lnTo>
                      <a:lnTo>
                        <a:pt x="232" y="342"/>
                      </a:lnTo>
                      <a:lnTo>
                        <a:pt x="231" y="342"/>
                      </a:lnTo>
                      <a:lnTo>
                        <a:pt x="228" y="343"/>
                      </a:lnTo>
                      <a:lnTo>
                        <a:pt x="225" y="345"/>
                      </a:lnTo>
                      <a:lnTo>
                        <a:pt x="225" y="345"/>
                      </a:lnTo>
                      <a:lnTo>
                        <a:pt x="225" y="346"/>
                      </a:lnTo>
                      <a:lnTo>
                        <a:pt x="224" y="346"/>
                      </a:lnTo>
                      <a:lnTo>
                        <a:pt x="222" y="347"/>
                      </a:lnTo>
                      <a:lnTo>
                        <a:pt x="222" y="347"/>
                      </a:lnTo>
                      <a:lnTo>
                        <a:pt x="222" y="347"/>
                      </a:lnTo>
                      <a:lnTo>
                        <a:pt x="221" y="347"/>
                      </a:lnTo>
                      <a:lnTo>
                        <a:pt x="220" y="346"/>
                      </a:lnTo>
                      <a:lnTo>
                        <a:pt x="216" y="346"/>
                      </a:lnTo>
                      <a:lnTo>
                        <a:pt x="215" y="345"/>
                      </a:lnTo>
                      <a:lnTo>
                        <a:pt x="213" y="345"/>
                      </a:lnTo>
                      <a:lnTo>
                        <a:pt x="213" y="345"/>
                      </a:lnTo>
                      <a:lnTo>
                        <a:pt x="213" y="345"/>
                      </a:lnTo>
                      <a:lnTo>
                        <a:pt x="211" y="345"/>
                      </a:lnTo>
                      <a:lnTo>
                        <a:pt x="210" y="345"/>
                      </a:lnTo>
                      <a:lnTo>
                        <a:pt x="210" y="346"/>
                      </a:lnTo>
                      <a:lnTo>
                        <a:pt x="208" y="348"/>
                      </a:lnTo>
                      <a:lnTo>
                        <a:pt x="206" y="350"/>
                      </a:lnTo>
                      <a:lnTo>
                        <a:pt x="203" y="349"/>
                      </a:lnTo>
                      <a:lnTo>
                        <a:pt x="200" y="349"/>
                      </a:lnTo>
                      <a:lnTo>
                        <a:pt x="200" y="350"/>
                      </a:lnTo>
                      <a:lnTo>
                        <a:pt x="199" y="350"/>
                      </a:lnTo>
                      <a:lnTo>
                        <a:pt x="197" y="350"/>
                      </a:lnTo>
                      <a:lnTo>
                        <a:pt x="196" y="350"/>
                      </a:lnTo>
                      <a:lnTo>
                        <a:pt x="193" y="350"/>
                      </a:lnTo>
                      <a:lnTo>
                        <a:pt x="192" y="350"/>
                      </a:lnTo>
                      <a:lnTo>
                        <a:pt x="189" y="351"/>
                      </a:lnTo>
                      <a:lnTo>
                        <a:pt x="189" y="351"/>
                      </a:lnTo>
                      <a:lnTo>
                        <a:pt x="184" y="352"/>
                      </a:lnTo>
                      <a:lnTo>
                        <a:pt x="183" y="353"/>
                      </a:lnTo>
                      <a:lnTo>
                        <a:pt x="182" y="353"/>
                      </a:lnTo>
                      <a:lnTo>
                        <a:pt x="181" y="354"/>
                      </a:lnTo>
                      <a:lnTo>
                        <a:pt x="180" y="355"/>
                      </a:lnTo>
                      <a:lnTo>
                        <a:pt x="179" y="357"/>
                      </a:lnTo>
                      <a:lnTo>
                        <a:pt x="178" y="361"/>
                      </a:lnTo>
                      <a:lnTo>
                        <a:pt x="178" y="362"/>
                      </a:lnTo>
                      <a:lnTo>
                        <a:pt x="178" y="363"/>
                      </a:lnTo>
                      <a:lnTo>
                        <a:pt x="177" y="364"/>
                      </a:lnTo>
                      <a:lnTo>
                        <a:pt x="177" y="364"/>
                      </a:lnTo>
                      <a:lnTo>
                        <a:pt x="175" y="364"/>
                      </a:lnTo>
                      <a:lnTo>
                        <a:pt x="175" y="364"/>
                      </a:lnTo>
                      <a:lnTo>
                        <a:pt x="174" y="366"/>
                      </a:lnTo>
                      <a:lnTo>
                        <a:pt x="173" y="366"/>
                      </a:lnTo>
                      <a:lnTo>
                        <a:pt x="172" y="369"/>
                      </a:lnTo>
                      <a:lnTo>
                        <a:pt x="172" y="369"/>
                      </a:lnTo>
                      <a:lnTo>
                        <a:pt x="168" y="371"/>
                      </a:lnTo>
                      <a:lnTo>
                        <a:pt x="167" y="373"/>
                      </a:lnTo>
                      <a:lnTo>
                        <a:pt x="165" y="373"/>
                      </a:lnTo>
                      <a:lnTo>
                        <a:pt x="164" y="374"/>
                      </a:lnTo>
                      <a:lnTo>
                        <a:pt x="164" y="375"/>
                      </a:lnTo>
                      <a:lnTo>
                        <a:pt x="158" y="374"/>
                      </a:lnTo>
                      <a:lnTo>
                        <a:pt x="158" y="374"/>
                      </a:lnTo>
                      <a:lnTo>
                        <a:pt x="157" y="375"/>
                      </a:lnTo>
                      <a:lnTo>
                        <a:pt x="154" y="376"/>
                      </a:lnTo>
                      <a:lnTo>
                        <a:pt x="153" y="376"/>
                      </a:lnTo>
                      <a:lnTo>
                        <a:pt x="152" y="377"/>
                      </a:lnTo>
                      <a:lnTo>
                        <a:pt x="151" y="377"/>
                      </a:lnTo>
                      <a:lnTo>
                        <a:pt x="151" y="377"/>
                      </a:lnTo>
                      <a:lnTo>
                        <a:pt x="149" y="378"/>
                      </a:lnTo>
                      <a:lnTo>
                        <a:pt x="144" y="379"/>
                      </a:lnTo>
                      <a:lnTo>
                        <a:pt x="143" y="380"/>
                      </a:lnTo>
                      <a:lnTo>
                        <a:pt x="142" y="380"/>
                      </a:lnTo>
                      <a:lnTo>
                        <a:pt x="139" y="381"/>
                      </a:lnTo>
                      <a:lnTo>
                        <a:pt x="136" y="381"/>
                      </a:lnTo>
                      <a:lnTo>
                        <a:pt x="135" y="381"/>
                      </a:lnTo>
                      <a:lnTo>
                        <a:pt x="133" y="382"/>
                      </a:lnTo>
                      <a:lnTo>
                        <a:pt x="132" y="383"/>
                      </a:lnTo>
                      <a:lnTo>
                        <a:pt x="131" y="383"/>
                      </a:lnTo>
                      <a:lnTo>
                        <a:pt x="130" y="383"/>
                      </a:lnTo>
                      <a:lnTo>
                        <a:pt x="129" y="383"/>
                      </a:lnTo>
                      <a:lnTo>
                        <a:pt x="128" y="383"/>
                      </a:lnTo>
                      <a:lnTo>
                        <a:pt x="128" y="383"/>
                      </a:lnTo>
                      <a:lnTo>
                        <a:pt x="127" y="384"/>
                      </a:lnTo>
                      <a:lnTo>
                        <a:pt x="126" y="384"/>
                      </a:lnTo>
                      <a:lnTo>
                        <a:pt x="126" y="383"/>
                      </a:lnTo>
                      <a:lnTo>
                        <a:pt x="125" y="383"/>
                      </a:lnTo>
                      <a:lnTo>
                        <a:pt x="124" y="381"/>
                      </a:lnTo>
                      <a:lnTo>
                        <a:pt x="121" y="379"/>
                      </a:lnTo>
                      <a:lnTo>
                        <a:pt x="119" y="379"/>
                      </a:lnTo>
                      <a:lnTo>
                        <a:pt x="118" y="379"/>
                      </a:lnTo>
                      <a:lnTo>
                        <a:pt x="117" y="380"/>
                      </a:lnTo>
                      <a:lnTo>
                        <a:pt x="117" y="380"/>
                      </a:lnTo>
                      <a:lnTo>
                        <a:pt x="116" y="380"/>
                      </a:lnTo>
                      <a:lnTo>
                        <a:pt x="115" y="379"/>
                      </a:lnTo>
                      <a:lnTo>
                        <a:pt x="115" y="377"/>
                      </a:lnTo>
                      <a:lnTo>
                        <a:pt x="114" y="377"/>
                      </a:lnTo>
                      <a:lnTo>
                        <a:pt x="114" y="377"/>
                      </a:lnTo>
                      <a:lnTo>
                        <a:pt x="112" y="376"/>
                      </a:lnTo>
                      <a:lnTo>
                        <a:pt x="111" y="376"/>
                      </a:lnTo>
                      <a:lnTo>
                        <a:pt x="111" y="375"/>
                      </a:lnTo>
                      <a:lnTo>
                        <a:pt x="109" y="371"/>
                      </a:lnTo>
                      <a:lnTo>
                        <a:pt x="108" y="370"/>
                      </a:lnTo>
                      <a:lnTo>
                        <a:pt x="108" y="368"/>
                      </a:lnTo>
                      <a:lnTo>
                        <a:pt x="108" y="367"/>
                      </a:lnTo>
                      <a:lnTo>
                        <a:pt x="108" y="367"/>
                      </a:lnTo>
                      <a:lnTo>
                        <a:pt x="102" y="367"/>
                      </a:lnTo>
                      <a:lnTo>
                        <a:pt x="93" y="367"/>
                      </a:lnTo>
                      <a:lnTo>
                        <a:pt x="92" y="367"/>
                      </a:lnTo>
                      <a:lnTo>
                        <a:pt x="90" y="367"/>
                      </a:lnTo>
                      <a:lnTo>
                        <a:pt x="90" y="367"/>
                      </a:lnTo>
                      <a:lnTo>
                        <a:pt x="88" y="367"/>
                      </a:lnTo>
                      <a:lnTo>
                        <a:pt x="88" y="367"/>
                      </a:lnTo>
                      <a:lnTo>
                        <a:pt x="87" y="367"/>
                      </a:lnTo>
                      <a:lnTo>
                        <a:pt x="84" y="368"/>
                      </a:lnTo>
                      <a:lnTo>
                        <a:pt x="84" y="368"/>
                      </a:lnTo>
                      <a:lnTo>
                        <a:pt x="84" y="368"/>
                      </a:lnTo>
                      <a:lnTo>
                        <a:pt x="70" y="369"/>
                      </a:lnTo>
                      <a:lnTo>
                        <a:pt x="69" y="369"/>
                      </a:lnTo>
                      <a:lnTo>
                        <a:pt x="67" y="368"/>
                      </a:lnTo>
                      <a:lnTo>
                        <a:pt x="65" y="368"/>
                      </a:lnTo>
                      <a:lnTo>
                        <a:pt x="64" y="367"/>
                      </a:lnTo>
                      <a:lnTo>
                        <a:pt x="61" y="366"/>
                      </a:lnTo>
                      <a:lnTo>
                        <a:pt x="59" y="364"/>
                      </a:lnTo>
                      <a:lnTo>
                        <a:pt x="61" y="364"/>
                      </a:lnTo>
                      <a:lnTo>
                        <a:pt x="61" y="363"/>
                      </a:lnTo>
                      <a:lnTo>
                        <a:pt x="62" y="361"/>
                      </a:lnTo>
                      <a:lnTo>
                        <a:pt x="63" y="360"/>
                      </a:lnTo>
                      <a:lnTo>
                        <a:pt x="63" y="360"/>
                      </a:lnTo>
                      <a:lnTo>
                        <a:pt x="65" y="358"/>
                      </a:lnTo>
                      <a:lnTo>
                        <a:pt x="66" y="358"/>
                      </a:lnTo>
                      <a:lnTo>
                        <a:pt x="66" y="358"/>
                      </a:lnTo>
                      <a:lnTo>
                        <a:pt x="67" y="357"/>
                      </a:lnTo>
                      <a:lnTo>
                        <a:pt x="67" y="356"/>
                      </a:lnTo>
                      <a:lnTo>
                        <a:pt x="67" y="356"/>
                      </a:lnTo>
                      <a:lnTo>
                        <a:pt x="67" y="356"/>
                      </a:lnTo>
                      <a:lnTo>
                        <a:pt x="68" y="355"/>
                      </a:lnTo>
                      <a:lnTo>
                        <a:pt x="68" y="355"/>
                      </a:lnTo>
                      <a:lnTo>
                        <a:pt x="69" y="355"/>
                      </a:lnTo>
                      <a:lnTo>
                        <a:pt x="69" y="355"/>
                      </a:lnTo>
                      <a:lnTo>
                        <a:pt x="69" y="355"/>
                      </a:lnTo>
                      <a:lnTo>
                        <a:pt x="69" y="354"/>
                      </a:lnTo>
                      <a:lnTo>
                        <a:pt x="70" y="353"/>
                      </a:lnTo>
                      <a:lnTo>
                        <a:pt x="70" y="353"/>
                      </a:lnTo>
                      <a:lnTo>
                        <a:pt x="71" y="352"/>
                      </a:lnTo>
                      <a:lnTo>
                        <a:pt x="71" y="352"/>
                      </a:lnTo>
                      <a:lnTo>
                        <a:pt x="71" y="352"/>
                      </a:lnTo>
                      <a:lnTo>
                        <a:pt x="72" y="350"/>
                      </a:lnTo>
                      <a:lnTo>
                        <a:pt x="73" y="350"/>
                      </a:lnTo>
                      <a:lnTo>
                        <a:pt x="73" y="349"/>
                      </a:lnTo>
                      <a:lnTo>
                        <a:pt x="72" y="349"/>
                      </a:lnTo>
                      <a:lnTo>
                        <a:pt x="72" y="348"/>
                      </a:lnTo>
                      <a:lnTo>
                        <a:pt x="71" y="348"/>
                      </a:lnTo>
                      <a:lnTo>
                        <a:pt x="71" y="347"/>
                      </a:lnTo>
                      <a:lnTo>
                        <a:pt x="71" y="346"/>
                      </a:lnTo>
                      <a:lnTo>
                        <a:pt x="71" y="346"/>
                      </a:lnTo>
                      <a:lnTo>
                        <a:pt x="72" y="345"/>
                      </a:lnTo>
                      <a:lnTo>
                        <a:pt x="73" y="345"/>
                      </a:lnTo>
                      <a:lnTo>
                        <a:pt x="73" y="345"/>
                      </a:lnTo>
                      <a:lnTo>
                        <a:pt x="73" y="344"/>
                      </a:lnTo>
                      <a:lnTo>
                        <a:pt x="74" y="344"/>
                      </a:lnTo>
                      <a:lnTo>
                        <a:pt x="74" y="343"/>
                      </a:lnTo>
                      <a:lnTo>
                        <a:pt x="75" y="343"/>
                      </a:lnTo>
                      <a:lnTo>
                        <a:pt x="75" y="342"/>
                      </a:lnTo>
                      <a:lnTo>
                        <a:pt x="75" y="341"/>
                      </a:lnTo>
                      <a:lnTo>
                        <a:pt x="75" y="340"/>
                      </a:lnTo>
                      <a:lnTo>
                        <a:pt x="75" y="340"/>
                      </a:lnTo>
                      <a:lnTo>
                        <a:pt x="75" y="340"/>
                      </a:lnTo>
                      <a:lnTo>
                        <a:pt x="75" y="339"/>
                      </a:lnTo>
                      <a:lnTo>
                        <a:pt x="75" y="338"/>
                      </a:lnTo>
                      <a:lnTo>
                        <a:pt x="75" y="337"/>
                      </a:lnTo>
                      <a:lnTo>
                        <a:pt x="75" y="337"/>
                      </a:lnTo>
                      <a:lnTo>
                        <a:pt x="75" y="336"/>
                      </a:lnTo>
                      <a:lnTo>
                        <a:pt x="75" y="336"/>
                      </a:lnTo>
                      <a:lnTo>
                        <a:pt x="75" y="336"/>
                      </a:lnTo>
                      <a:lnTo>
                        <a:pt x="74" y="336"/>
                      </a:lnTo>
                      <a:lnTo>
                        <a:pt x="74" y="336"/>
                      </a:lnTo>
                      <a:lnTo>
                        <a:pt x="75" y="336"/>
                      </a:lnTo>
                      <a:lnTo>
                        <a:pt x="75" y="336"/>
                      </a:lnTo>
                      <a:lnTo>
                        <a:pt x="75" y="335"/>
                      </a:lnTo>
                      <a:lnTo>
                        <a:pt x="75" y="334"/>
                      </a:lnTo>
                      <a:lnTo>
                        <a:pt x="76" y="334"/>
                      </a:lnTo>
                      <a:lnTo>
                        <a:pt x="76" y="334"/>
                      </a:lnTo>
                      <a:lnTo>
                        <a:pt x="77" y="333"/>
                      </a:lnTo>
                      <a:lnTo>
                        <a:pt x="77" y="333"/>
                      </a:lnTo>
                      <a:lnTo>
                        <a:pt x="77" y="332"/>
                      </a:lnTo>
                      <a:lnTo>
                        <a:pt x="77" y="332"/>
                      </a:lnTo>
                      <a:lnTo>
                        <a:pt x="78" y="331"/>
                      </a:lnTo>
                      <a:lnTo>
                        <a:pt x="78" y="330"/>
                      </a:lnTo>
                      <a:lnTo>
                        <a:pt x="78" y="329"/>
                      </a:lnTo>
                      <a:lnTo>
                        <a:pt x="78" y="329"/>
                      </a:lnTo>
                      <a:lnTo>
                        <a:pt x="78" y="328"/>
                      </a:lnTo>
                      <a:lnTo>
                        <a:pt x="78" y="328"/>
                      </a:lnTo>
                      <a:lnTo>
                        <a:pt x="77" y="328"/>
                      </a:lnTo>
                      <a:lnTo>
                        <a:pt x="77" y="327"/>
                      </a:lnTo>
                      <a:lnTo>
                        <a:pt x="77" y="326"/>
                      </a:lnTo>
                      <a:lnTo>
                        <a:pt x="77" y="326"/>
                      </a:lnTo>
                      <a:lnTo>
                        <a:pt x="77" y="325"/>
                      </a:lnTo>
                      <a:lnTo>
                        <a:pt x="77" y="324"/>
                      </a:lnTo>
                      <a:lnTo>
                        <a:pt x="77" y="323"/>
                      </a:lnTo>
                      <a:lnTo>
                        <a:pt x="77" y="322"/>
                      </a:lnTo>
                      <a:lnTo>
                        <a:pt x="77" y="322"/>
                      </a:lnTo>
                      <a:lnTo>
                        <a:pt x="78" y="322"/>
                      </a:lnTo>
                      <a:lnTo>
                        <a:pt x="78" y="321"/>
                      </a:lnTo>
                      <a:lnTo>
                        <a:pt x="78" y="321"/>
                      </a:lnTo>
                      <a:lnTo>
                        <a:pt x="77" y="321"/>
                      </a:lnTo>
                      <a:lnTo>
                        <a:pt x="77" y="320"/>
                      </a:lnTo>
                      <a:lnTo>
                        <a:pt x="77" y="320"/>
                      </a:lnTo>
                      <a:lnTo>
                        <a:pt x="77" y="320"/>
                      </a:lnTo>
                      <a:lnTo>
                        <a:pt x="77" y="319"/>
                      </a:lnTo>
                      <a:lnTo>
                        <a:pt x="77" y="318"/>
                      </a:lnTo>
                      <a:lnTo>
                        <a:pt x="77" y="317"/>
                      </a:lnTo>
                      <a:lnTo>
                        <a:pt x="77" y="317"/>
                      </a:lnTo>
                      <a:lnTo>
                        <a:pt x="77" y="317"/>
                      </a:lnTo>
                      <a:lnTo>
                        <a:pt x="76" y="316"/>
                      </a:lnTo>
                      <a:lnTo>
                        <a:pt x="76" y="316"/>
                      </a:lnTo>
                      <a:lnTo>
                        <a:pt x="76" y="315"/>
                      </a:lnTo>
                      <a:lnTo>
                        <a:pt x="77" y="314"/>
                      </a:lnTo>
                      <a:lnTo>
                        <a:pt x="78" y="313"/>
                      </a:lnTo>
                      <a:lnTo>
                        <a:pt x="77" y="312"/>
                      </a:lnTo>
                      <a:lnTo>
                        <a:pt x="77" y="312"/>
                      </a:lnTo>
                      <a:lnTo>
                        <a:pt x="77" y="311"/>
                      </a:lnTo>
                      <a:lnTo>
                        <a:pt x="77" y="311"/>
                      </a:lnTo>
                      <a:lnTo>
                        <a:pt x="77" y="310"/>
                      </a:lnTo>
                      <a:lnTo>
                        <a:pt x="76" y="309"/>
                      </a:lnTo>
                      <a:lnTo>
                        <a:pt x="66" y="307"/>
                      </a:lnTo>
                      <a:lnTo>
                        <a:pt x="58" y="305"/>
                      </a:lnTo>
                      <a:lnTo>
                        <a:pt x="58" y="305"/>
                      </a:lnTo>
                      <a:lnTo>
                        <a:pt x="56" y="302"/>
                      </a:lnTo>
                      <a:lnTo>
                        <a:pt x="56" y="302"/>
                      </a:lnTo>
                      <a:lnTo>
                        <a:pt x="55" y="299"/>
                      </a:lnTo>
                      <a:lnTo>
                        <a:pt x="47" y="288"/>
                      </a:lnTo>
                      <a:lnTo>
                        <a:pt x="46" y="285"/>
                      </a:lnTo>
                      <a:lnTo>
                        <a:pt x="41" y="270"/>
                      </a:lnTo>
                      <a:lnTo>
                        <a:pt x="37" y="258"/>
                      </a:lnTo>
                      <a:lnTo>
                        <a:pt x="36" y="255"/>
                      </a:lnTo>
                      <a:lnTo>
                        <a:pt x="35" y="253"/>
                      </a:lnTo>
                      <a:lnTo>
                        <a:pt x="35" y="252"/>
                      </a:lnTo>
                      <a:lnTo>
                        <a:pt x="34" y="250"/>
                      </a:lnTo>
                      <a:lnTo>
                        <a:pt x="33" y="249"/>
                      </a:lnTo>
                      <a:lnTo>
                        <a:pt x="33" y="246"/>
                      </a:lnTo>
                      <a:lnTo>
                        <a:pt x="33" y="246"/>
                      </a:lnTo>
                      <a:lnTo>
                        <a:pt x="33" y="240"/>
                      </a:lnTo>
                      <a:lnTo>
                        <a:pt x="34" y="239"/>
                      </a:lnTo>
                      <a:lnTo>
                        <a:pt x="34" y="238"/>
                      </a:lnTo>
                      <a:lnTo>
                        <a:pt x="34" y="238"/>
                      </a:lnTo>
                      <a:lnTo>
                        <a:pt x="30" y="231"/>
                      </a:lnTo>
                      <a:lnTo>
                        <a:pt x="30" y="231"/>
                      </a:lnTo>
                      <a:lnTo>
                        <a:pt x="29" y="229"/>
                      </a:lnTo>
                      <a:lnTo>
                        <a:pt x="29" y="228"/>
                      </a:lnTo>
                      <a:lnTo>
                        <a:pt x="29" y="228"/>
                      </a:lnTo>
                      <a:lnTo>
                        <a:pt x="29" y="228"/>
                      </a:lnTo>
                      <a:lnTo>
                        <a:pt x="28" y="226"/>
                      </a:lnTo>
                      <a:lnTo>
                        <a:pt x="26" y="222"/>
                      </a:lnTo>
                      <a:lnTo>
                        <a:pt x="26" y="221"/>
                      </a:lnTo>
                      <a:lnTo>
                        <a:pt x="25" y="220"/>
                      </a:lnTo>
                      <a:lnTo>
                        <a:pt x="25" y="219"/>
                      </a:lnTo>
                      <a:lnTo>
                        <a:pt x="24" y="219"/>
                      </a:lnTo>
                      <a:lnTo>
                        <a:pt x="23" y="216"/>
                      </a:lnTo>
                      <a:lnTo>
                        <a:pt x="23" y="215"/>
                      </a:lnTo>
                      <a:lnTo>
                        <a:pt x="22" y="214"/>
                      </a:lnTo>
                      <a:lnTo>
                        <a:pt x="21" y="212"/>
                      </a:lnTo>
                      <a:lnTo>
                        <a:pt x="21" y="211"/>
                      </a:lnTo>
                      <a:lnTo>
                        <a:pt x="19" y="207"/>
                      </a:lnTo>
                      <a:lnTo>
                        <a:pt x="18" y="204"/>
                      </a:lnTo>
                      <a:lnTo>
                        <a:pt x="17" y="203"/>
                      </a:lnTo>
                      <a:lnTo>
                        <a:pt x="16" y="201"/>
                      </a:lnTo>
                      <a:lnTo>
                        <a:pt x="15" y="200"/>
                      </a:lnTo>
                      <a:lnTo>
                        <a:pt x="15" y="198"/>
                      </a:lnTo>
                      <a:lnTo>
                        <a:pt x="13" y="195"/>
                      </a:lnTo>
                      <a:lnTo>
                        <a:pt x="13" y="195"/>
                      </a:lnTo>
                      <a:lnTo>
                        <a:pt x="13" y="195"/>
                      </a:lnTo>
                      <a:lnTo>
                        <a:pt x="12" y="191"/>
                      </a:lnTo>
                      <a:lnTo>
                        <a:pt x="11" y="190"/>
                      </a:lnTo>
                      <a:lnTo>
                        <a:pt x="11" y="189"/>
                      </a:lnTo>
                      <a:lnTo>
                        <a:pt x="10" y="188"/>
                      </a:lnTo>
                      <a:lnTo>
                        <a:pt x="9" y="187"/>
                      </a:lnTo>
                      <a:lnTo>
                        <a:pt x="8" y="184"/>
                      </a:lnTo>
                      <a:lnTo>
                        <a:pt x="7" y="183"/>
                      </a:lnTo>
                      <a:lnTo>
                        <a:pt x="5" y="174"/>
                      </a:lnTo>
                      <a:lnTo>
                        <a:pt x="5" y="171"/>
                      </a:lnTo>
                      <a:lnTo>
                        <a:pt x="4" y="167"/>
                      </a:lnTo>
                      <a:lnTo>
                        <a:pt x="4" y="167"/>
                      </a:lnTo>
                      <a:lnTo>
                        <a:pt x="3" y="167"/>
                      </a:lnTo>
                      <a:lnTo>
                        <a:pt x="3" y="165"/>
                      </a:lnTo>
                      <a:lnTo>
                        <a:pt x="3" y="164"/>
                      </a:lnTo>
                      <a:lnTo>
                        <a:pt x="3" y="164"/>
                      </a:lnTo>
                      <a:lnTo>
                        <a:pt x="3" y="164"/>
                      </a:lnTo>
                      <a:lnTo>
                        <a:pt x="2" y="159"/>
                      </a:lnTo>
                      <a:lnTo>
                        <a:pt x="1" y="158"/>
                      </a:lnTo>
                      <a:lnTo>
                        <a:pt x="1" y="157"/>
                      </a:lnTo>
                      <a:lnTo>
                        <a:pt x="1" y="157"/>
                      </a:lnTo>
                      <a:lnTo>
                        <a:pt x="1" y="157"/>
                      </a:lnTo>
                      <a:lnTo>
                        <a:pt x="1" y="157"/>
                      </a:lnTo>
                      <a:lnTo>
                        <a:pt x="1" y="156"/>
                      </a:lnTo>
                      <a:lnTo>
                        <a:pt x="0" y="155"/>
                      </a:lnTo>
                      <a:lnTo>
                        <a:pt x="0" y="153"/>
                      </a:lnTo>
                      <a:lnTo>
                        <a:pt x="6" y="151"/>
                      </a:lnTo>
                      <a:lnTo>
                        <a:pt x="7" y="154"/>
                      </a:lnTo>
                      <a:lnTo>
                        <a:pt x="11" y="159"/>
                      </a:lnTo>
                      <a:lnTo>
                        <a:pt x="17" y="163"/>
                      </a:lnTo>
                      <a:lnTo>
                        <a:pt x="21" y="168"/>
                      </a:lnTo>
                      <a:lnTo>
                        <a:pt x="31" y="174"/>
                      </a:lnTo>
                      <a:lnTo>
                        <a:pt x="38" y="175"/>
                      </a:lnTo>
                      <a:lnTo>
                        <a:pt x="45" y="174"/>
                      </a:lnTo>
                      <a:lnTo>
                        <a:pt x="47" y="179"/>
                      </a:lnTo>
                      <a:lnTo>
                        <a:pt x="53" y="184"/>
                      </a:lnTo>
                      <a:lnTo>
                        <a:pt x="54" y="185"/>
                      </a:lnTo>
                      <a:lnTo>
                        <a:pt x="54" y="189"/>
                      </a:lnTo>
                      <a:lnTo>
                        <a:pt x="55" y="194"/>
                      </a:lnTo>
                      <a:lnTo>
                        <a:pt x="58" y="192"/>
                      </a:lnTo>
                      <a:lnTo>
                        <a:pt x="63" y="190"/>
                      </a:lnTo>
                      <a:lnTo>
                        <a:pt x="65" y="194"/>
                      </a:lnTo>
                      <a:lnTo>
                        <a:pt x="63" y="197"/>
                      </a:lnTo>
                      <a:lnTo>
                        <a:pt x="69" y="198"/>
                      </a:lnTo>
                      <a:lnTo>
                        <a:pt x="75" y="195"/>
                      </a:lnTo>
                      <a:lnTo>
                        <a:pt x="81" y="194"/>
                      </a:lnTo>
                      <a:lnTo>
                        <a:pt x="90" y="189"/>
                      </a:lnTo>
                      <a:lnTo>
                        <a:pt x="98" y="184"/>
                      </a:lnTo>
                      <a:lnTo>
                        <a:pt x="105" y="184"/>
                      </a:lnTo>
                      <a:lnTo>
                        <a:pt x="108" y="183"/>
                      </a:lnTo>
                      <a:lnTo>
                        <a:pt x="117" y="183"/>
                      </a:lnTo>
                      <a:lnTo>
                        <a:pt x="125" y="183"/>
                      </a:lnTo>
                      <a:lnTo>
                        <a:pt x="129" y="177"/>
                      </a:lnTo>
                      <a:lnTo>
                        <a:pt x="132" y="168"/>
                      </a:lnTo>
                      <a:lnTo>
                        <a:pt x="138" y="161"/>
                      </a:lnTo>
                      <a:lnTo>
                        <a:pt x="151" y="155"/>
                      </a:lnTo>
                      <a:lnTo>
                        <a:pt x="159" y="149"/>
                      </a:lnTo>
                      <a:lnTo>
                        <a:pt x="160" y="148"/>
                      </a:lnTo>
                      <a:lnTo>
                        <a:pt x="167" y="144"/>
                      </a:lnTo>
                      <a:lnTo>
                        <a:pt x="168" y="138"/>
                      </a:lnTo>
                      <a:lnTo>
                        <a:pt x="179" y="133"/>
                      </a:lnTo>
                      <a:lnTo>
                        <a:pt x="186" y="131"/>
                      </a:lnTo>
                      <a:lnTo>
                        <a:pt x="190" y="127"/>
                      </a:lnTo>
                      <a:lnTo>
                        <a:pt x="195" y="122"/>
                      </a:lnTo>
                      <a:lnTo>
                        <a:pt x="215" y="116"/>
                      </a:lnTo>
                      <a:lnTo>
                        <a:pt x="230" y="110"/>
                      </a:lnTo>
                      <a:lnTo>
                        <a:pt x="245" y="111"/>
                      </a:lnTo>
                      <a:lnTo>
                        <a:pt x="248" y="111"/>
                      </a:lnTo>
                      <a:lnTo>
                        <a:pt x="252" y="105"/>
                      </a:lnTo>
                      <a:lnTo>
                        <a:pt x="254" y="102"/>
                      </a:lnTo>
                      <a:lnTo>
                        <a:pt x="256" y="101"/>
                      </a:lnTo>
                      <a:lnTo>
                        <a:pt x="260" y="98"/>
                      </a:lnTo>
                      <a:lnTo>
                        <a:pt x="270" y="95"/>
                      </a:lnTo>
                      <a:lnTo>
                        <a:pt x="279" y="91"/>
                      </a:lnTo>
                      <a:lnTo>
                        <a:pt x="280" y="91"/>
                      </a:lnTo>
                      <a:lnTo>
                        <a:pt x="286" y="84"/>
                      </a:lnTo>
                      <a:lnTo>
                        <a:pt x="294" y="72"/>
                      </a:lnTo>
                      <a:lnTo>
                        <a:pt x="298" y="62"/>
                      </a:lnTo>
                      <a:lnTo>
                        <a:pt x="302" y="57"/>
                      </a:lnTo>
                      <a:lnTo>
                        <a:pt x="301" y="51"/>
                      </a:lnTo>
                      <a:lnTo>
                        <a:pt x="298" y="48"/>
                      </a:lnTo>
                      <a:lnTo>
                        <a:pt x="296" y="43"/>
                      </a:lnTo>
                      <a:lnTo>
                        <a:pt x="291" y="45"/>
                      </a:lnTo>
                      <a:lnTo>
                        <a:pt x="290" y="42"/>
                      </a:lnTo>
                      <a:lnTo>
                        <a:pt x="289" y="37"/>
                      </a:lnTo>
                      <a:lnTo>
                        <a:pt x="282" y="35"/>
                      </a:lnTo>
                      <a:lnTo>
                        <a:pt x="278" y="28"/>
                      </a:lnTo>
                      <a:lnTo>
                        <a:pt x="273" y="21"/>
                      </a:lnTo>
                      <a:lnTo>
                        <a:pt x="270" y="15"/>
                      </a:lnTo>
                      <a:lnTo>
                        <a:pt x="269" y="14"/>
                      </a:lnTo>
                      <a:lnTo>
                        <a:pt x="267" y="12"/>
                      </a:lnTo>
                      <a:lnTo>
                        <a:pt x="265" y="8"/>
                      </a:lnTo>
                      <a:lnTo>
                        <a:pt x="274" y="5"/>
                      </a:lnTo>
                      <a:lnTo>
                        <a:pt x="277" y="4"/>
                      </a:lnTo>
                      <a:lnTo>
                        <a:pt x="291" y="0"/>
                      </a:lnTo>
                      <a:lnTo>
                        <a:pt x="295" y="0"/>
                      </a:lnTo>
                      <a:lnTo>
                        <a:pt x="303" y="1"/>
                      </a:lnTo>
                      <a:lnTo>
                        <a:pt x="309" y="6"/>
                      </a:lnTo>
                      <a:close/>
                    </a:path>
                  </a:pathLst>
                </a:custGeom>
                <a:solidFill>
                  <a:srgbClr val="FF9D5B"/>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46" name="Freeform 35">
                  <a:extLst>
                    <a:ext uri="{FF2B5EF4-FFF2-40B4-BE49-F238E27FC236}">
                      <a16:creationId xmlns:a16="http://schemas.microsoft.com/office/drawing/2014/main" id="{5F437B42-8161-475F-8C64-14F106752DFD}"/>
                    </a:ext>
                  </a:extLst>
                </p:cNvPr>
                <p:cNvSpPr>
                  <a:spLocks noChangeAspect="1"/>
                </p:cNvSpPr>
                <p:nvPr/>
              </p:nvSpPr>
              <p:spPr bwMode="auto">
                <a:xfrm>
                  <a:off x="4912393" y="5716757"/>
                  <a:ext cx="414881" cy="659790"/>
                </a:xfrm>
                <a:custGeom>
                  <a:avLst/>
                  <a:gdLst>
                    <a:gd name="T0" fmla="*/ 139 w 262"/>
                    <a:gd name="T1" fmla="*/ 43 h 413"/>
                    <a:gd name="T2" fmla="*/ 155 w 262"/>
                    <a:gd name="T3" fmla="*/ 44 h 413"/>
                    <a:gd name="T4" fmla="*/ 163 w 262"/>
                    <a:gd name="T5" fmla="*/ 51 h 413"/>
                    <a:gd name="T6" fmla="*/ 171 w 262"/>
                    <a:gd name="T7" fmla="*/ 66 h 413"/>
                    <a:gd name="T8" fmla="*/ 175 w 262"/>
                    <a:gd name="T9" fmla="*/ 78 h 413"/>
                    <a:gd name="T10" fmla="*/ 193 w 262"/>
                    <a:gd name="T11" fmla="*/ 86 h 413"/>
                    <a:gd name="T12" fmla="*/ 214 w 262"/>
                    <a:gd name="T13" fmla="*/ 99 h 413"/>
                    <a:gd name="T14" fmla="*/ 236 w 262"/>
                    <a:gd name="T15" fmla="*/ 102 h 413"/>
                    <a:gd name="T16" fmla="*/ 256 w 262"/>
                    <a:gd name="T17" fmla="*/ 105 h 413"/>
                    <a:gd name="T18" fmla="*/ 250 w 262"/>
                    <a:gd name="T19" fmla="*/ 121 h 413"/>
                    <a:gd name="T20" fmla="*/ 239 w 262"/>
                    <a:gd name="T21" fmla="*/ 136 h 413"/>
                    <a:gd name="T22" fmla="*/ 220 w 262"/>
                    <a:gd name="T23" fmla="*/ 145 h 413"/>
                    <a:gd name="T24" fmla="*/ 213 w 262"/>
                    <a:gd name="T25" fmla="*/ 154 h 413"/>
                    <a:gd name="T26" fmla="*/ 216 w 262"/>
                    <a:gd name="T27" fmla="*/ 170 h 413"/>
                    <a:gd name="T28" fmla="*/ 220 w 262"/>
                    <a:gd name="T29" fmla="*/ 181 h 413"/>
                    <a:gd name="T30" fmla="*/ 228 w 262"/>
                    <a:gd name="T31" fmla="*/ 192 h 413"/>
                    <a:gd name="T32" fmla="*/ 226 w 262"/>
                    <a:gd name="T33" fmla="*/ 204 h 413"/>
                    <a:gd name="T34" fmla="*/ 225 w 262"/>
                    <a:gd name="T35" fmla="*/ 220 h 413"/>
                    <a:gd name="T36" fmla="*/ 229 w 262"/>
                    <a:gd name="T37" fmla="*/ 237 h 413"/>
                    <a:gd name="T38" fmla="*/ 237 w 262"/>
                    <a:gd name="T39" fmla="*/ 245 h 413"/>
                    <a:gd name="T40" fmla="*/ 243 w 262"/>
                    <a:gd name="T41" fmla="*/ 263 h 413"/>
                    <a:gd name="T42" fmla="*/ 254 w 262"/>
                    <a:gd name="T43" fmla="*/ 302 h 413"/>
                    <a:gd name="T44" fmla="*/ 254 w 262"/>
                    <a:gd name="T45" fmla="*/ 332 h 413"/>
                    <a:gd name="T46" fmla="*/ 257 w 262"/>
                    <a:gd name="T47" fmla="*/ 365 h 413"/>
                    <a:gd name="T48" fmla="*/ 224 w 262"/>
                    <a:gd name="T49" fmla="*/ 366 h 413"/>
                    <a:gd name="T50" fmla="*/ 216 w 262"/>
                    <a:gd name="T51" fmla="*/ 370 h 413"/>
                    <a:gd name="T52" fmla="*/ 202 w 262"/>
                    <a:gd name="T53" fmla="*/ 377 h 413"/>
                    <a:gd name="T54" fmla="*/ 168 w 262"/>
                    <a:gd name="T55" fmla="*/ 375 h 413"/>
                    <a:gd name="T56" fmla="*/ 157 w 262"/>
                    <a:gd name="T57" fmla="*/ 374 h 413"/>
                    <a:gd name="T58" fmla="*/ 148 w 262"/>
                    <a:gd name="T59" fmla="*/ 375 h 413"/>
                    <a:gd name="T60" fmla="*/ 145 w 262"/>
                    <a:gd name="T61" fmla="*/ 373 h 413"/>
                    <a:gd name="T62" fmla="*/ 139 w 262"/>
                    <a:gd name="T63" fmla="*/ 373 h 413"/>
                    <a:gd name="T64" fmla="*/ 137 w 262"/>
                    <a:gd name="T65" fmla="*/ 376 h 413"/>
                    <a:gd name="T66" fmla="*/ 132 w 262"/>
                    <a:gd name="T67" fmla="*/ 381 h 413"/>
                    <a:gd name="T68" fmla="*/ 128 w 262"/>
                    <a:gd name="T69" fmla="*/ 385 h 413"/>
                    <a:gd name="T70" fmla="*/ 124 w 262"/>
                    <a:gd name="T71" fmla="*/ 384 h 413"/>
                    <a:gd name="T72" fmla="*/ 119 w 262"/>
                    <a:gd name="T73" fmla="*/ 389 h 413"/>
                    <a:gd name="T74" fmla="*/ 117 w 262"/>
                    <a:gd name="T75" fmla="*/ 389 h 413"/>
                    <a:gd name="T76" fmla="*/ 113 w 262"/>
                    <a:gd name="T77" fmla="*/ 386 h 413"/>
                    <a:gd name="T78" fmla="*/ 110 w 262"/>
                    <a:gd name="T79" fmla="*/ 393 h 413"/>
                    <a:gd name="T80" fmla="*/ 108 w 262"/>
                    <a:gd name="T81" fmla="*/ 393 h 413"/>
                    <a:gd name="T82" fmla="*/ 97 w 262"/>
                    <a:gd name="T83" fmla="*/ 393 h 413"/>
                    <a:gd name="T84" fmla="*/ 93 w 262"/>
                    <a:gd name="T85" fmla="*/ 394 h 413"/>
                    <a:gd name="T86" fmla="*/ 90 w 262"/>
                    <a:gd name="T87" fmla="*/ 397 h 413"/>
                    <a:gd name="T88" fmla="*/ 90 w 262"/>
                    <a:gd name="T89" fmla="*/ 398 h 413"/>
                    <a:gd name="T90" fmla="*/ 87 w 262"/>
                    <a:gd name="T91" fmla="*/ 397 h 413"/>
                    <a:gd name="T92" fmla="*/ 84 w 262"/>
                    <a:gd name="T93" fmla="*/ 398 h 413"/>
                    <a:gd name="T94" fmla="*/ 82 w 262"/>
                    <a:gd name="T95" fmla="*/ 398 h 413"/>
                    <a:gd name="T96" fmla="*/ 80 w 262"/>
                    <a:gd name="T97" fmla="*/ 404 h 413"/>
                    <a:gd name="T98" fmla="*/ 74 w 262"/>
                    <a:gd name="T99" fmla="*/ 403 h 413"/>
                    <a:gd name="T100" fmla="*/ 70 w 262"/>
                    <a:gd name="T101" fmla="*/ 404 h 413"/>
                    <a:gd name="T102" fmla="*/ 63 w 262"/>
                    <a:gd name="T103" fmla="*/ 409 h 413"/>
                    <a:gd name="T104" fmla="*/ 59 w 262"/>
                    <a:gd name="T105" fmla="*/ 407 h 413"/>
                    <a:gd name="T106" fmla="*/ 57 w 262"/>
                    <a:gd name="T107" fmla="*/ 412 h 413"/>
                    <a:gd name="T108" fmla="*/ 49 w 262"/>
                    <a:gd name="T109" fmla="*/ 406 h 413"/>
                    <a:gd name="T110" fmla="*/ 45 w 262"/>
                    <a:gd name="T111" fmla="*/ 320 h 413"/>
                    <a:gd name="T112" fmla="*/ 12 w 262"/>
                    <a:gd name="T113" fmla="*/ 211 h 413"/>
                    <a:gd name="T114" fmla="*/ 20 w 262"/>
                    <a:gd name="T115" fmla="*/ 127 h 413"/>
                    <a:gd name="T116" fmla="*/ 41 w 262"/>
                    <a:gd name="T117" fmla="*/ 56 h 413"/>
                    <a:gd name="T118" fmla="*/ 36 w 262"/>
                    <a:gd name="T119" fmla="*/ 15 h 413"/>
                    <a:gd name="T120" fmla="*/ 81 w 262"/>
                    <a:gd name="T121" fmla="*/ 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413">
                      <a:moveTo>
                        <a:pt x="114" y="10"/>
                      </a:moveTo>
                      <a:lnTo>
                        <a:pt x="123" y="17"/>
                      </a:lnTo>
                      <a:lnTo>
                        <a:pt x="129" y="22"/>
                      </a:lnTo>
                      <a:lnTo>
                        <a:pt x="134" y="31"/>
                      </a:lnTo>
                      <a:lnTo>
                        <a:pt x="137" y="39"/>
                      </a:lnTo>
                      <a:lnTo>
                        <a:pt x="139" y="43"/>
                      </a:lnTo>
                      <a:lnTo>
                        <a:pt x="141" y="44"/>
                      </a:lnTo>
                      <a:lnTo>
                        <a:pt x="143" y="43"/>
                      </a:lnTo>
                      <a:lnTo>
                        <a:pt x="146" y="44"/>
                      </a:lnTo>
                      <a:lnTo>
                        <a:pt x="149" y="44"/>
                      </a:lnTo>
                      <a:lnTo>
                        <a:pt x="152" y="44"/>
                      </a:lnTo>
                      <a:lnTo>
                        <a:pt x="155" y="44"/>
                      </a:lnTo>
                      <a:lnTo>
                        <a:pt x="157" y="45"/>
                      </a:lnTo>
                      <a:lnTo>
                        <a:pt x="159" y="46"/>
                      </a:lnTo>
                      <a:lnTo>
                        <a:pt x="161" y="46"/>
                      </a:lnTo>
                      <a:lnTo>
                        <a:pt x="162" y="48"/>
                      </a:lnTo>
                      <a:lnTo>
                        <a:pt x="163" y="51"/>
                      </a:lnTo>
                      <a:lnTo>
                        <a:pt x="163" y="51"/>
                      </a:lnTo>
                      <a:lnTo>
                        <a:pt x="165" y="53"/>
                      </a:lnTo>
                      <a:lnTo>
                        <a:pt x="166" y="56"/>
                      </a:lnTo>
                      <a:lnTo>
                        <a:pt x="168" y="59"/>
                      </a:lnTo>
                      <a:lnTo>
                        <a:pt x="169" y="62"/>
                      </a:lnTo>
                      <a:lnTo>
                        <a:pt x="170" y="64"/>
                      </a:lnTo>
                      <a:lnTo>
                        <a:pt x="171" y="66"/>
                      </a:lnTo>
                      <a:lnTo>
                        <a:pt x="172" y="69"/>
                      </a:lnTo>
                      <a:lnTo>
                        <a:pt x="174" y="71"/>
                      </a:lnTo>
                      <a:lnTo>
                        <a:pt x="174" y="73"/>
                      </a:lnTo>
                      <a:lnTo>
                        <a:pt x="174" y="75"/>
                      </a:lnTo>
                      <a:lnTo>
                        <a:pt x="174" y="76"/>
                      </a:lnTo>
                      <a:lnTo>
                        <a:pt x="175" y="78"/>
                      </a:lnTo>
                      <a:lnTo>
                        <a:pt x="175" y="78"/>
                      </a:lnTo>
                      <a:lnTo>
                        <a:pt x="178" y="79"/>
                      </a:lnTo>
                      <a:lnTo>
                        <a:pt x="182" y="80"/>
                      </a:lnTo>
                      <a:lnTo>
                        <a:pt x="188" y="83"/>
                      </a:lnTo>
                      <a:lnTo>
                        <a:pt x="192" y="85"/>
                      </a:lnTo>
                      <a:lnTo>
                        <a:pt x="193" y="86"/>
                      </a:lnTo>
                      <a:lnTo>
                        <a:pt x="197" y="88"/>
                      </a:lnTo>
                      <a:lnTo>
                        <a:pt x="201" y="90"/>
                      </a:lnTo>
                      <a:lnTo>
                        <a:pt x="206" y="92"/>
                      </a:lnTo>
                      <a:lnTo>
                        <a:pt x="210" y="94"/>
                      </a:lnTo>
                      <a:lnTo>
                        <a:pt x="213" y="95"/>
                      </a:lnTo>
                      <a:lnTo>
                        <a:pt x="214" y="99"/>
                      </a:lnTo>
                      <a:lnTo>
                        <a:pt x="216" y="99"/>
                      </a:lnTo>
                      <a:lnTo>
                        <a:pt x="218" y="99"/>
                      </a:lnTo>
                      <a:lnTo>
                        <a:pt x="222" y="100"/>
                      </a:lnTo>
                      <a:lnTo>
                        <a:pt x="226" y="101"/>
                      </a:lnTo>
                      <a:lnTo>
                        <a:pt x="232" y="102"/>
                      </a:lnTo>
                      <a:lnTo>
                        <a:pt x="236" y="102"/>
                      </a:lnTo>
                      <a:lnTo>
                        <a:pt x="239" y="102"/>
                      </a:lnTo>
                      <a:lnTo>
                        <a:pt x="244" y="103"/>
                      </a:lnTo>
                      <a:lnTo>
                        <a:pt x="246" y="104"/>
                      </a:lnTo>
                      <a:lnTo>
                        <a:pt x="251" y="104"/>
                      </a:lnTo>
                      <a:lnTo>
                        <a:pt x="254" y="104"/>
                      </a:lnTo>
                      <a:lnTo>
                        <a:pt x="256" y="105"/>
                      </a:lnTo>
                      <a:lnTo>
                        <a:pt x="259" y="105"/>
                      </a:lnTo>
                      <a:lnTo>
                        <a:pt x="258" y="108"/>
                      </a:lnTo>
                      <a:lnTo>
                        <a:pt x="257" y="111"/>
                      </a:lnTo>
                      <a:lnTo>
                        <a:pt x="255" y="114"/>
                      </a:lnTo>
                      <a:lnTo>
                        <a:pt x="253" y="117"/>
                      </a:lnTo>
                      <a:lnTo>
                        <a:pt x="250" y="121"/>
                      </a:lnTo>
                      <a:lnTo>
                        <a:pt x="248" y="125"/>
                      </a:lnTo>
                      <a:lnTo>
                        <a:pt x="247" y="126"/>
                      </a:lnTo>
                      <a:lnTo>
                        <a:pt x="245" y="129"/>
                      </a:lnTo>
                      <a:lnTo>
                        <a:pt x="243" y="132"/>
                      </a:lnTo>
                      <a:lnTo>
                        <a:pt x="241" y="134"/>
                      </a:lnTo>
                      <a:lnTo>
                        <a:pt x="239" y="136"/>
                      </a:lnTo>
                      <a:lnTo>
                        <a:pt x="239" y="138"/>
                      </a:lnTo>
                      <a:lnTo>
                        <a:pt x="236" y="140"/>
                      </a:lnTo>
                      <a:lnTo>
                        <a:pt x="232" y="140"/>
                      </a:lnTo>
                      <a:lnTo>
                        <a:pt x="229" y="141"/>
                      </a:lnTo>
                      <a:lnTo>
                        <a:pt x="224" y="143"/>
                      </a:lnTo>
                      <a:lnTo>
                        <a:pt x="220" y="145"/>
                      </a:lnTo>
                      <a:lnTo>
                        <a:pt x="218" y="147"/>
                      </a:lnTo>
                      <a:lnTo>
                        <a:pt x="216" y="149"/>
                      </a:lnTo>
                      <a:lnTo>
                        <a:pt x="214" y="151"/>
                      </a:lnTo>
                      <a:lnTo>
                        <a:pt x="214" y="152"/>
                      </a:lnTo>
                      <a:lnTo>
                        <a:pt x="213" y="153"/>
                      </a:lnTo>
                      <a:lnTo>
                        <a:pt x="213" y="154"/>
                      </a:lnTo>
                      <a:lnTo>
                        <a:pt x="213" y="157"/>
                      </a:lnTo>
                      <a:lnTo>
                        <a:pt x="213" y="160"/>
                      </a:lnTo>
                      <a:lnTo>
                        <a:pt x="213" y="163"/>
                      </a:lnTo>
                      <a:lnTo>
                        <a:pt x="214" y="166"/>
                      </a:lnTo>
                      <a:lnTo>
                        <a:pt x="215" y="168"/>
                      </a:lnTo>
                      <a:lnTo>
                        <a:pt x="216" y="170"/>
                      </a:lnTo>
                      <a:lnTo>
                        <a:pt x="216" y="172"/>
                      </a:lnTo>
                      <a:lnTo>
                        <a:pt x="217" y="175"/>
                      </a:lnTo>
                      <a:lnTo>
                        <a:pt x="218" y="177"/>
                      </a:lnTo>
                      <a:lnTo>
                        <a:pt x="218" y="179"/>
                      </a:lnTo>
                      <a:lnTo>
                        <a:pt x="219" y="180"/>
                      </a:lnTo>
                      <a:lnTo>
                        <a:pt x="220" y="181"/>
                      </a:lnTo>
                      <a:lnTo>
                        <a:pt x="220" y="182"/>
                      </a:lnTo>
                      <a:lnTo>
                        <a:pt x="222" y="185"/>
                      </a:lnTo>
                      <a:lnTo>
                        <a:pt x="223" y="187"/>
                      </a:lnTo>
                      <a:lnTo>
                        <a:pt x="226" y="188"/>
                      </a:lnTo>
                      <a:lnTo>
                        <a:pt x="227" y="190"/>
                      </a:lnTo>
                      <a:lnTo>
                        <a:pt x="228" y="192"/>
                      </a:lnTo>
                      <a:lnTo>
                        <a:pt x="228" y="195"/>
                      </a:lnTo>
                      <a:lnTo>
                        <a:pt x="228" y="197"/>
                      </a:lnTo>
                      <a:lnTo>
                        <a:pt x="227" y="199"/>
                      </a:lnTo>
                      <a:lnTo>
                        <a:pt x="227" y="200"/>
                      </a:lnTo>
                      <a:lnTo>
                        <a:pt x="226" y="202"/>
                      </a:lnTo>
                      <a:lnTo>
                        <a:pt x="226" y="204"/>
                      </a:lnTo>
                      <a:lnTo>
                        <a:pt x="225" y="206"/>
                      </a:lnTo>
                      <a:lnTo>
                        <a:pt x="225" y="208"/>
                      </a:lnTo>
                      <a:lnTo>
                        <a:pt x="225" y="209"/>
                      </a:lnTo>
                      <a:lnTo>
                        <a:pt x="225" y="215"/>
                      </a:lnTo>
                      <a:lnTo>
                        <a:pt x="225" y="217"/>
                      </a:lnTo>
                      <a:lnTo>
                        <a:pt x="225" y="220"/>
                      </a:lnTo>
                      <a:lnTo>
                        <a:pt x="226" y="224"/>
                      </a:lnTo>
                      <a:lnTo>
                        <a:pt x="227" y="226"/>
                      </a:lnTo>
                      <a:lnTo>
                        <a:pt x="227" y="229"/>
                      </a:lnTo>
                      <a:lnTo>
                        <a:pt x="228" y="232"/>
                      </a:lnTo>
                      <a:lnTo>
                        <a:pt x="228" y="234"/>
                      </a:lnTo>
                      <a:lnTo>
                        <a:pt x="229" y="237"/>
                      </a:lnTo>
                      <a:lnTo>
                        <a:pt x="230" y="238"/>
                      </a:lnTo>
                      <a:lnTo>
                        <a:pt x="231" y="242"/>
                      </a:lnTo>
                      <a:lnTo>
                        <a:pt x="234" y="242"/>
                      </a:lnTo>
                      <a:lnTo>
                        <a:pt x="234" y="243"/>
                      </a:lnTo>
                      <a:lnTo>
                        <a:pt x="235" y="243"/>
                      </a:lnTo>
                      <a:lnTo>
                        <a:pt x="237" y="245"/>
                      </a:lnTo>
                      <a:lnTo>
                        <a:pt x="239" y="245"/>
                      </a:lnTo>
                      <a:lnTo>
                        <a:pt x="240" y="246"/>
                      </a:lnTo>
                      <a:lnTo>
                        <a:pt x="242" y="250"/>
                      </a:lnTo>
                      <a:lnTo>
                        <a:pt x="242" y="253"/>
                      </a:lnTo>
                      <a:lnTo>
                        <a:pt x="243" y="261"/>
                      </a:lnTo>
                      <a:lnTo>
                        <a:pt x="243" y="263"/>
                      </a:lnTo>
                      <a:lnTo>
                        <a:pt x="245" y="272"/>
                      </a:lnTo>
                      <a:lnTo>
                        <a:pt x="246" y="275"/>
                      </a:lnTo>
                      <a:lnTo>
                        <a:pt x="249" y="280"/>
                      </a:lnTo>
                      <a:lnTo>
                        <a:pt x="251" y="284"/>
                      </a:lnTo>
                      <a:lnTo>
                        <a:pt x="254" y="292"/>
                      </a:lnTo>
                      <a:lnTo>
                        <a:pt x="254" y="302"/>
                      </a:lnTo>
                      <a:lnTo>
                        <a:pt x="252" y="308"/>
                      </a:lnTo>
                      <a:lnTo>
                        <a:pt x="251" y="312"/>
                      </a:lnTo>
                      <a:lnTo>
                        <a:pt x="252" y="317"/>
                      </a:lnTo>
                      <a:lnTo>
                        <a:pt x="252" y="322"/>
                      </a:lnTo>
                      <a:lnTo>
                        <a:pt x="253" y="327"/>
                      </a:lnTo>
                      <a:lnTo>
                        <a:pt x="254" y="332"/>
                      </a:lnTo>
                      <a:lnTo>
                        <a:pt x="255" y="338"/>
                      </a:lnTo>
                      <a:lnTo>
                        <a:pt x="257" y="344"/>
                      </a:lnTo>
                      <a:lnTo>
                        <a:pt x="258" y="351"/>
                      </a:lnTo>
                      <a:lnTo>
                        <a:pt x="260" y="356"/>
                      </a:lnTo>
                      <a:lnTo>
                        <a:pt x="262" y="364"/>
                      </a:lnTo>
                      <a:lnTo>
                        <a:pt x="257" y="365"/>
                      </a:lnTo>
                      <a:lnTo>
                        <a:pt x="251" y="365"/>
                      </a:lnTo>
                      <a:lnTo>
                        <a:pt x="249" y="365"/>
                      </a:lnTo>
                      <a:lnTo>
                        <a:pt x="243" y="366"/>
                      </a:lnTo>
                      <a:lnTo>
                        <a:pt x="241" y="366"/>
                      </a:lnTo>
                      <a:lnTo>
                        <a:pt x="238" y="366"/>
                      </a:lnTo>
                      <a:lnTo>
                        <a:pt x="224" y="366"/>
                      </a:lnTo>
                      <a:lnTo>
                        <a:pt x="221" y="366"/>
                      </a:lnTo>
                      <a:lnTo>
                        <a:pt x="221" y="367"/>
                      </a:lnTo>
                      <a:lnTo>
                        <a:pt x="219" y="368"/>
                      </a:lnTo>
                      <a:lnTo>
                        <a:pt x="218" y="368"/>
                      </a:lnTo>
                      <a:lnTo>
                        <a:pt x="218" y="369"/>
                      </a:lnTo>
                      <a:lnTo>
                        <a:pt x="216" y="370"/>
                      </a:lnTo>
                      <a:lnTo>
                        <a:pt x="215" y="371"/>
                      </a:lnTo>
                      <a:lnTo>
                        <a:pt x="214" y="372"/>
                      </a:lnTo>
                      <a:lnTo>
                        <a:pt x="214" y="371"/>
                      </a:lnTo>
                      <a:lnTo>
                        <a:pt x="213" y="370"/>
                      </a:lnTo>
                      <a:lnTo>
                        <a:pt x="212" y="371"/>
                      </a:lnTo>
                      <a:lnTo>
                        <a:pt x="202" y="377"/>
                      </a:lnTo>
                      <a:lnTo>
                        <a:pt x="198" y="378"/>
                      </a:lnTo>
                      <a:lnTo>
                        <a:pt x="196" y="378"/>
                      </a:lnTo>
                      <a:lnTo>
                        <a:pt x="184" y="377"/>
                      </a:lnTo>
                      <a:lnTo>
                        <a:pt x="180" y="376"/>
                      </a:lnTo>
                      <a:lnTo>
                        <a:pt x="168" y="375"/>
                      </a:lnTo>
                      <a:lnTo>
                        <a:pt x="168" y="375"/>
                      </a:lnTo>
                      <a:lnTo>
                        <a:pt x="168" y="375"/>
                      </a:lnTo>
                      <a:lnTo>
                        <a:pt x="163" y="374"/>
                      </a:lnTo>
                      <a:lnTo>
                        <a:pt x="159" y="374"/>
                      </a:lnTo>
                      <a:lnTo>
                        <a:pt x="158" y="374"/>
                      </a:lnTo>
                      <a:lnTo>
                        <a:pt x="157" y="374"/>
                      </a:lnTo>
                      <a:lnTo>
                        <a:pt x="157" y="374"/>
                      </a:lnTo>
                      <a:lnTo>
                        <a:pt x="156" y="374"/>
                      </a:lnTo>
                      <a:lnTo>
                        <a:pt x="154" y="374"/>
                      </a:lnTo>
                      <a:lnTo>
                        <a:pt x="152" y="374"/>
                      </a:lnTo>
                      <a:lnTo>
                        <a:pt x="150" y="374"/>
                      </a:lnTo>
                      <a:lnTo>
                        <a:pt x="150" y="374"/>
                      </a:lnTo>
                      <a:lnTo>
                        <a:pt x="148" y="375"/>
                      </a:lnTo>
                      <a:lnTo>
                        <a:pt x="148" y="375"/>
                      </a:lnTo>
                      <a:lnTo>
                        <a:pt x="148" y="375"/>
                      </a:lnTo>
                      <a:lnTo>
                        <a:pt x="147" y="375"/>
                      </a:lnTo>
                      <a:lnTo>
                        <a:pt x="147" y="375"/>
                      </a:lnTo>
                      <a:lnTo>
                        <a:pt x="146" y="373"/>
                      </a:lnTo>
                      <a:lnTo>
                        <a:pt x="145" y="373"/>
                      </a:lnTo>
                      <a:lnTo>
                        <a:pt x="144" y="373"/>
                      </a:lnTo>
                      <a:lnTo>
                        <a:pt x="143" y="372"/>
                      </a:lnTo>
                      <a:lnTo>
                        <a:pt x="142" y="372"/>
                      </a:lnTo>
                      <a:lnTo>
                        <a:pt x="140" y="373"/>
                      </a:lnTo>
                      <a:lnTo>
                        <a:pt x="140" y="373"/>
                      </a:lnTo>
                      <a:lnTo>
                        <a:pt x="139" y="373"/>
                      </a:lnTo>
                      <a:lnTo>
                        <a:pt x="139" y="373"/>
                      </a:lnTo>
                      <a:lnTo>
                        <a:pt x="138" y="373"/>
                      </a:lnTo>
                      <a:lnTo>
                        <a:pt x="138" y="374"/>
                      </a:lnTo>
                      <a:lnTo>
                        <a:pt x="137" y="374"/>
                      </a:lnTo>
                      <a:lnTo>
                        <a:pt x="137" y="375"/>
                      </a:lnTo>
                      <a:lnTo>
                        <a:pt x="137" y="376"/>
                      </a:lnTo>
                      <a:lnTo>
                        <a:pt x="137" y="377"/>
                      </a:lnTo>
                      <a:lnTo>
                        <a:pt x="135" y="381"/>
                      </a:lnTo>
                      <a:lnTo>
                        <a:pt x="134" y="381"/>
                      </a:lnTo>
                      <a:lnTo>
                        <a:pt x="134" y="381"/>
                      </a:lnTo>
                      <a:lnTo>
                        <a:pt x="134" y="381"/>
                      </a:lnTo>
                      <a:lnTo>
                        <a:pt x="132" y="381"/>
                      </a:lnTo>
                      <a:lnTo>
                        <a:pt x="131" y="381"/>
                      </a:lnTo>
                      <a:lnTo>
                        <a:pt x="131" y="382"/>
                      </a:lnTo>
                      <a:lnTo>
                        <a:pt x="131" y="382"/>
                      </a:lnTo>
                      <a:lnTo>
                        <a:pt x="130" y="383"/>
                      </a:lnTo>
                      <a:lnTo>
                        <a:pt x="128" y="384"/>
                      </a:lnTo>
                      <a:lnTo>
                        <a:pt x="128" y="385"/>
                      </a:lnTo>
                      <a:lnTo>
                        <a:pt x="127" y="385"/>
                      </a:lnTo>
                      <a:lnTo>
                        <a:pt x="126" y="385"/>
                      </a:lnTo>
                      <a:lnTo>
                        <a:pt x="126" y="385"/>
                      </a:lnTo>
                      <a:lnTo>
                        <a:pt x="126" y="384"/>
                      </a:lnTo>
                      <a:lnTo>
                        <a:pt x="125" y="384"/>
                      </a:lnTo>
                      <a:lnTo>
                        <a:pt x="124" y="384"/>
                      </a:lnTo>
                      <a:lnTo>
                        <a:pt x="124" y="384"/>
                      </a:lnTo>
                      <a:lnTo>
                        <a:pt x="124" y="384"/>
                      </a:lnTo>
                      <a:lnTo>
                        <a:pt x="123" y="384"/>
                      </a:lnTo>
                      <a:lnTo>
                        <a:pt x="121" y="386"/>
                      </a:lnTo>
                      <a:lnTo>
                        <a:pt x="119" y="388"/>
                      </a:lnTo>
                      <a:lnTo>
                        <a:pt x="119" y="389"/>
                      </a:lnTo>
                      <a:lnTo>
                        <a:pt x="118" y="389"/>
                      </a:lnTo>
                      <a:lnTo>
                        <a:pt x="118" y="389"/>
                      </a:lnTo>
                      <a:lnTo>
                        <a:pt x="117" y="389"/>
                      </a:lnTo>
                      <a:lnTo>
                        <a:pt x="117" y="389"/>
                      </a:lnTo>
                      <a:lnTo>
                        <a:pt x="117" y="389"/>
                      </a:lnTo>
                      <a:lnTo>
                        <a:pt x="117" y="389"/>
                      </a:lnTo>
                      <a:lnTo>
                        <a:pt x="116" y="388"/>
                      </a:lnTo>
                      <a:lnTo>
                        <a:pt x="116" y="387"/>
                      </a:lnTo>
                      <a:lnTo>
                        <a:pt x="116" y="386"/>
                      </a:lnTo>
                      <a:lnTo>
                        <a:pt x="115" y="386"/>
                      </a:lnTo>
                      <a:lnTo>
                        <a:pt x="115" y="386"/>
                      </a:lnTo>
                      <a:lnTo>
                        <a:pt x="113" y="386"/>
                      </a:lnTo>
                      <a:lnTo>
                        <a:pt x="113" y="386"/>
                      </a:lnTo>
                      <a:lnTo>
                        <a:pt x="112" y="386"/>
                      </a:lnTo>
                      <a:lnTo>
                        <a:pt x="112" y="387"/>
                      </a:lnTo>
                      <a:lnTo>
                        <a:pt x="111" y="388"/>
                      </a:lnTo>
                      <a:lnTo>
                        <a:pt x="110" y="390"/>
                      </a:lnTo>
                      <a:lnTo>
                        <a:pt x="110" y="393"/>
                      </a:lnTo>
                      <a:lnTo>
                        <a:pt x="110" y="394"/>
                      </a:lnTo>
                      <a:lnTo>
                        <a:pt x="109" y="394"/>
                      </a:lnTo>
                      <a:lnTo>
                        <a:pt x="109" y="394"/>
                      </a:lnTo>
                      <a:lnTo>
                        <a:pt x="108" y="394"/>
                      </a:lnTo>
                      <a:lnTo>
                        <a:pt x="108" y="393"/>
                      </a:lnTo>
                      <a:lnTo>
                        <a:pt x="108" y="393"/>
                      </a:lnTo>
                      <a:lnTo>
                        <a:pt x="107" y="393"/>
                      </a:lnTo>
                      <a:lnTo>
                        <a:pt x="105" y="398"/>
                      </a:lnTo>
                      <a:lnTo>
                        <a:pt x="104" y="398"/>
                      </a:lnTo>
                      <a:lnTo>
                        <a:pt x="103" y="397"/>
                      </a:lnTo>
                      <a:lnTo>
                        <a:pt x="98" y="394"/>
                      </a:lnTo>
                      <a:lnTo>
                        <a:pt x="97" y="393"/>
                      </a:lnTo>
                      <a:lnTo>
                        <a:pt x="97" y="393"/>
                      </a:lnTo>
                      <a:lnTo>
                        <a:pt x="96" y="393"/>
                      </a:lnTo>
                      <a:lnTo>
                        <a:pt x="96" y="392"/>
                      </a:lnTo>
                      <a:lnTo>
                        <a:pt x="96" y="392"/>
                      </a:lnTo>
                      <a:lnTo>
                        <a:pt x="94" y="392"/>
                      </a:lnTo>
                      <a:lnTo>
                        <a:pt x="93" y="394"/>
                      </a:lnTo>
                      <a:lnTo>
                        <a:pt x="93" y="395"/>
                      </a:lnTo>
                      <a:lnTo>
                        <a:pt x="92" y="395"/>
                      </a:lnTo>
                      <a:lnTo>
                        <a:pt x="90" y="395"/>
                      </a:lnTo>
                      <a:lnTo>
                        <a:pt x="90" y="396"/>
                      </a:lnTo>
                      <a:lnTo>
                        <a:pt x="90" y="396"/>
                      </a:lnTo>
                      <a:lnTo>
                        <a:pt x="90" y="397"/>
                      </a:lnTo>
                      <a:lnTo>
                        <a:pt x="90" y="397"/>
                      </a:lnTo>
                      <a:lnTo>
                        <a:pt x="90" y="398"/>
                      </a:lnTo>
                      <a:lnTo>
                        <a:pt x="90" y="398"/>
                      </a:lnTo>
                      <a:lnTo>
                        <a:pt x="90" y="398"/>
                      </a:lnTo>
                      <a:lnTo>
                        <a:pt x="90" y="398"/>
                      </a:lnTo>
                      <a:lnTo>
                        <a:pt x="90" y="398"/>
                      </a:lnTo>
                      <a:lnTo>
                        <a:pt x="90" y="399"/>
                      </a:lnTo>
                      <a:lnTo>
                        <a:pt x="89" y="399"/>
                      </a:lnTo>
                      <a:lnTo>
                        <a:pt x="89" y="399"/>
                      </a:lnTo>
                      <a:lnTo>
                        <a:pt x="88" y="398"/>
                      </a:lnTo>
                      <a:lnTo>
                        <a:pt x="87" y="397"/>
                      </a:lnTo>
                      <a:lnTo>
                        <a:pt x="87" y="397"/>
                      </a:lnTo>
                      <a:lnTo>
                        <a:pt x="87" y="396"/>
                      </a:lnTo>
                      <a:lnTo>
                        <a:pt x="86" y="396"/>
                      </a:lnTo>
                      <a:lnTo>
                        <a:pt x="84" y="397"/>
                      </a:lnTo>
                      <a:lnTo>
                        <a:pt x="83" y="398"/>
                      </a:lnTo>
                      <a:lnTo>
                        <a:pt x="83" y="398"/>
                      </a:lnTo>
                      <a:lnTo>
                        <a:pt x="84" y="398"/>
                      </a:lnTo>
                      <a:lnTo>
                        <a:pt x="85" y="399"/>
                      </a:lnTo>
                      <a:lnTo>
                        <a:pt x="85" y="400"/>
                      </a:lnTo>
                      <a:lnTo>
                        <a:pt x="85" y="400"/>
                      </a:lnTo>
                      <a:lnTo>
                        <a:pt x="83" y="400"/>
                      </a:lnTo>
                      <a:lnTo>
                        <a:pt x="82" y="398"/>
                      </a:lnTo>
                      <a:lnTo>
                        <a:pt x="82" y="398"/>
                      </a:lnTo>
                      <a:lnTo>
                        <a:pt x="82" y="398"/>
                      </a:lnTo>
                      <a:lnTo>
                        <a:pt x="81" y="399"/>
                      </a:lnTo>
                      <a:lnTo>
                        <a:pt x="80" y="401"/>
                      </a:lnTo>
                      <a:lnTo>
                        <a:pt x="80" y="402"/>
                      </a:lnTo>
                      <a:lnTo>
                        <a:pt x="80" y="403"/>
                      </a:lnTo>
                      <a:lnTo>
                        <a:pt x="80" y="404"/>
                      </a:lnTo>
                      <a:lnTo>
                        <a:pt x="79" y="404"/>
                      </a:lnTo>
                      <a:lnTo>
                        <a:pt x="78" y="403"/>
                      </a:lnTo>
                      <a:lnTo>
                        <a:pt x="78" y="402"/>
                      </a:lnTo>
                      <a:lnTo>
                        <a:pt x="75" y="403"/>
                      </a:lnTo>
                      <a:lnTo>
                        <a:pt x="74" y="403"/>
                      </a:lnTo>
                      <a:lnTo>
                        <a:pt x="74" y="403"/>
                      </a:lnTo>
                      <a:lnTo>
                        <a:pt x="73" y="402"/>
                      </a:lnTo>
                      <a:lnTo>
                        <a:pt x="72" y="402"/>
                      </a:lnTo>
                      <a:lnTo>
                        <a:pt x="72" y="402"/>
                      </a:lnTo>
                      <a:lnTo>
                        <a:pt x="71" y="402"/>
                      </a:lnTo>
                      <a:lnTo>
                        <a:pt x="71" y="403"/>
                      </a:lnTo>
                      <a:lnTo>
                        <a:pt x="70" y="404"/>
                      </a:lnTo>
                      <a:lnTo>
                        <a:pt x="67" y="404"/>
                      </a:lnTo>
                      <a:lnTo>
                        <a:pt x="66" y="405"/>
                      </a:lnTo>
                      <a:lnTo>
                        <a:pt x="66" y="405"/>
                      </a:lnTo>
                      <a:lnTo>
                        <a:pt x="65" y="408"/>
                      </a:lnTo>
                      <a:lnTo>
                        <a:pt x="64" y="409"/>
                      </a:lnTo>
                      <a:lnTo>
                        <a:pt x="63" y="409"/>
                      </a:lnTo>
                      <a:lnTo>
                        <a:pt x="63" y="409"/>
                      </a:lnTo>
                      <a:lnTo>
                        <a:pt x="62" y="408"/>
                      </a:lnTo>
                      <a:lnTo>
                        <a:pt x="60" y="407"/>
                      </a:lnTo>
                      <a:lnTo>
                        <a:pt x="60" y="407"/>
                      </a:lnTo>
                      <a:lnTo>
                        <a:pt x="59" y="407"/>
                      </a:lnTo>
                      <a:lnTo>
                        <a:pt x="59" y="407"/>
                      </a:lnTo>
                      <a:lnTo>
                        <a:pt x="58" y="408"/>
                      </a:lnTo>
                      <a:lnTo>
                        <a:pt x="58" y="408"/>
                      </a:lnTo>
                      <a:lnTo>
                        <a:pt x="58" y="410"/>
                      </a:lnTo>
                      <a:lnTo>
                        <a:pt x="58" y="411"/>
                      </a:lnTo>
                      <a:lnTo>
                        <a:pt x="58" y="412"/>
                      </a:lnTo>
                      <a:lnTo>
                        <a:pt x="57" y="412"/>
                      </a:lnTo>
                      <a:lnTo>
                        <a:pt x="55" y="413"/>
                      </a:lnTo>
                      <a:lnTo>
                        <a:pt x="54" y="413"/>
                      </a:lnTo>
                      <a:lnTo>
                        <a:pt x="54" y="413"/>
                      </a:lnTo>
                      <a:lnTo>
                        <a:pt x="53" y="413"/>
                      </a:lnTo>
                      <a:lnTo>
                        <a:pt x="53" y="413"/>
                      </a:lnTo>
                      <a:lnTo>
                        <a:pt x="49" y="406"/>
                      </a:lnTo>
                      <a:lnTo>
                        <a:pt x="41" y="389"/>
                      </a:lnTo>
                      <a:lnTo>
                        <a:pt x="34" y="377"/>
                      </a:lnTo>
                      <a:lnTo>
                        <a:pt x="14" y="339"/>
                      </a:lnTo>
                      <a:lnTo>
                        <a:pt x="25" y="336"/>
                      </a:lnTo>
                      <a:lnTo>
                        <a:pt x="37" y="333"/>
                      </a:lnTo>
                      <a:lnTo>
                        <a:pt x="45" y="320"/>
                      </a:lnTo>
                      <a:lnTo>
                        <a:pt x="56" y="302"/>
                      </a:lnTo>
                      <a:lnTo>
                        <a:pt x="25" y="257"/>
                      </a:lnTo>
                      <a:lnTo>
                        <a:pt x="21" y="250"/>
                      </a:lnTo>
                      <a:lnTo>
                        <a:pt x="19" y="246"/>
                      </a:lnTo>
                      <a:lnTo>
                        <a:pt x="0" y="227"/>
                      </a:lnTo>
                      <a:lnTo>
                        <a:pt x="12" y="211"/>
                      </a:lnTo>
                      <a:lnTo>
                        <a:pt x="21" y="197"/>
                      </a:lnTo>
                      <a:lnTo>
                        <a:pt x="24" y="170"/>
                      </a:lnTo>
                      <a:lnTo>
                        <a:pt x="23" y="161"/>
                      </a:lnTo>
                      <a:lnTo>
                        <a:pt x="23" y="151"/>
                      </a:lnTo>
                      <a:lnTo>
                        <a:pt x="22" y="140"/>
                      </a:lnTo>
                      <a:lnTo>
                        <a:pt x="20" y="127"/>
                      </a:lnTo>
                      <a:lnTo>
                        <a:pt x="37" y="109"/>
                      </a:lnTo>
                      <a:lnTo>
                        <a:pt x="39" y="107"/>
                      </a:lnTo>
                      <a:lnTo>
                        <a:pt x="6" y="86"/>
                      </a:lnTo>
                      <a:lnTo>
                        <a:pt x="35" y="64"/>
                      </a:lnTo>
                      <a:lnTo>
                        <a:pt x="41" y="61"/>
                      </a:lnTo>
                      <a:lnTo>
                        <a:pt x="41" y="56"/>
                      </a:lnTo>
                      <a:lnTo>
                        <a:pt x="41" y="52"/>
                      </a:lnTo>
                      <a:lnTo>
                        <a:pt x="41" y="39"/>
                      </a:lnTo>
                      <a:lnTo>
                        <a:pt x="47" y="34"/>
                      </a:lnTo>
                      <a:lnTo>
                        <a:pt x="42" y="28"/>
                      </a:lnTo>
                      <a:lnTo>
                        <a:pt x="38" y="22"/>
                      </a:lnTo>
                      <a:lnTo>
                        <a:pt x="36" y="15"/>
                      </a:lnTo>
                      <a:lnTo>
                        <a:pt x="46" y="10"/>
                      </a:lnTo>
                      <a:lnTo>
                        <a:pt x="54" y="9"/>
                      </a:lnTo>
                      <a:lnTo>
                        <a:pt x="61" y="11"/>
                      </a:lnTo>
                      <a:lnTo>
                        <a:pt x="67" y="10"/>
                      </a:lnTo>
                      <a:lnTo>
                        <a:pt x="73" y="7"/>
                      </a:lnTo>
                      <a:lnTo>
                        <a:pt x="81" y="6"/>
                      </a:lnTo>
                      <a:lnTo>
                        <a:pt x="85" y="5"/>
                      </a:lnTo>
                      <a:lnTo>
                        <a:pt x="90" y="2"/>
                      </a:lnTo>
                      <a:lnTo>
                        <a:pt x="98" y="0"/>
                      </a:lnTo>
                      <a:lnTo>
                        <a:pt x="103" y="6"/>
                      </a:lnTo>
                      <a:lnTo>
                        <a:pt x="114" y="10"/>
                      </a:lnTo>
                      <a:close/>
                    </a:path>
                  </a:pathLst>
                </a:custGeom>
                <a:solidFill>
                  <a:srgbClr val="FF9D5B"/>
                </a:solid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47" name="Freeform 36">
                  <a:extLst>
                    <a:ext uri="{FF2B5EF4-FFF2-40B4-BE49-F238E27FC236}">
                      <a16:creationId xmlns:a16="http://schemas.microsoft.com/office/drawing/2014/main" id="{5619ABCF-6429-40D1-938B-FA24759FD252}"/>
                    </a:ext>
                  </a:extLst>
                </p:cNvPr>
                <p:cNvSpPr>
                  <a:spLocks noChangeAspect="1"/>
                </p:cNvSpPr>
                <p:nvPr/>
              </p:nvSpPr>
              <p:spPr bwMode="auto">
                <a:xfrm>
                  <a:off x="4084825" y="5157187"/>
                  <a:ext cx="548785" cy="712685"/>
                </a:xfrm>
                <a:custGeom>
                  <a:avLst/>
                  <a:gdLst>
                    <a:gd name="T0" fmla="*/ 286 w 346"/>
                    <a:gd name="T1" fmla="*/ 97 h 450"/>
                    <a:gd name="T2" fmla="*/ 341 w 346"/>
                    <a:gd name="T3" fmla="*/ 242 h 450"/>
                    <a:gd name="T4" fmla="*/ 308 w 346"/>
                    <a:gd name="T5" fmla="*/ 325 h 450"/>
                    <a:gd name="T6" fmla="*/ 251 w 346"/>
                    <a:gd name="T7" fmla="*/ 335 h 450"/>
                    <a:gd name="T8" fmla="*/ 190 w 346"/>
                    <a:gd name="T9" fmla="*/ 402 h 450"/>
                    <a:gd name="T10" fmla="*/ 142 w 346"/>
                    <a:gd name="T11" fmla="*/ 444 h 450"/>
                    <a:gd name="T12" fmla="*/ 89 w 346"/>
                    <a:gd name="T13" fmla="*/ 407 h 450"/>
                    <a:gd name="T14" fmla="*/ 81 w 346"/>
                    <a:gd name="T15" fmla="*/ 375 h 450"/>
                    <a:gd name="T16" fmla="*/ 73 w 346"/>
                    <a:gd name="T17" fmla="*/ 352 h 450"/>
                    <a:gd name="T18" fmla="*/ 22 w 346"/>
                    <a:gd name="T19" fmla="*/ 346 h 450"/>
                    <a:gd name="T20" fmla="*/ 0 w 346"/>
                    <a:gd name="T21" fmla="*/ 308 h 450"/>
                    <a:gd name="T22" fmla="*/ 13 w 346"/>
                    <a:gd name="T23" fmla="*/ 285 h 450"/>
                    <a:gd name="T24" fmla="*/ 54 w 346"/>
                    <a:gd name="T25" fmla="*/ 275 h 450"/>
                    <a:gd name="T26" fmla="*/ 87 w 346"/>
                    <a:gd name="T27" fmla="*/ 279 h 450"/>
                    <a:gd name="T28" fmla="*/ 96 w 346"/>
                    <a:gd name="T29" fmla="*/ 272 h 450"/>
                    <a:gd name="T30" fmla="*/ 131 w 346"/>
                    <a:gd name="T31" fmla="*/ 277 h 450"/>
                    <a:gd name="T32" fmla="*/ 176 w 346"/>
                    <a:gd name="T33" fmla="*/ 283 h 450"/>
                    <a:gd name="T34" fmla="*/ 213 w 346"/>
                    <a:gd name="T35" fmla="*/ 269 h 450"/>
                    <a:gd name="T36" fmla="*/ 199 w 346"/>
                    <a:gd name="T37" fmla="*/ 261 h 450"/>
                    <a:gd name="T38" fmla="*/ 194 w 346"/>
                    <a:gd name="T39" fmla="*/ 257 h 450"/>
                    <a:gd name="T40" fmla="*/ 188 w 346"/>
                    <a:gd name="T41" fmla="*/ 254 h 450"/>
                    <a:gd name="T42" fmla="*/ 180 w 346"/>
                    <a:gd name="T43" fmla="*/ 250 h 450"/>
                    <a:gd name="T44" fmla="*/ 175 w 346"/>
                    <a:gd name="T45" fmla="*/ 246 h 450"/>
                    <a:gd name="T46" fmla="*/ 172 w 346"/>
                    <a:gd name="T47" fmla="*/ 244 h 450"/>
                    <a:gd name="T48" fmla="*/ 168 w 346"/>
                    <a:gd name="T49" fmla="*/ 238 h 450"/>
                    <a:gd name="T50" fmla="*/ 161 w 346"/>
                    <a:gd name="T51" fmla="*/ 227 h 450"/>
                    <a:gd name="T52" fmla="*/ 157 w 346"/>
                    <a:gd name="T53" fmla="*/ 223 h 450"/>
                    <a:gd name="T54" fmla="*/ 152 w 346"/>
                    <a:gd name="T55" fmla="*/ 216 h 450"/>
                    <a:gd name="T56" fmla="*/ 147 w 346"/>
                    <a:gd name="T57" fmla="*/ 213 h 450"/>
                    <a:gd name="T58" fmla="*/ 145 w 346"/>
                    <a:gd name="T59" fmla="*/ 209 h 450"/>
                    <a:gd name="T60" fmla="*/ 141 w 346"/>
                    <a:gd name="T61" fmla="*/ 205 h 450"/>
                    <a:gd name="T62" fmla="*/ 133 w 346"/>
                    <a:gd name="T63" fmla="*/ 203 h 450"/>
                    <a:gd name="T64" fmla="*/ 132 w 346"/>
                    <a:gd name="T65" fmla="*/ 198 h 450"/>
                    <a:gd name="T66" fmla="*/ 129 w 346"/>
                    <a:gd name="T67" fmla="*/ 194 h 450"/>
                    <a:gd name="T68" fmla="*/ 126 w 346"/>
                    <a:gd name="T69" fmla="*/ 189 h 450"/>
                    <a:gd name="T70" fmla="*/ 126 w 346"/>
                    <a:gd name="T71" fmla="*/ 186 h 450"/>
                    <a:gd name="T72" fmla="*/ 127 w 346"/>
                    <a:gd name="T73" fmla="*/ 182 h 450"/>
                    <a:gd name="T74" fmla="*/ 125 w 346"/>
                    <a:gd name="T75" fmla="*/ 179 h 450"/>
                    <a:gd name="T76" fmla="*/ 120 w 346"/>
                    <a:gd name="T77" fmla="*/ 174 h 450"/>
                    <a:gd name="T78" fmla="*/ 118 w 346"/>
                    <a:gd name="T79" fmla="*/ 168 h 450"/>
                    <a:gd name="T80" fmla="*/ 111 w 346"/>
                    <a:gd name="T81" fmla="*/ 161 h 450"/>
                    <a:gd name="T82" fmla="*/ 102 w 346"/>
                    <a:gd name="T83" fmla="*/ 157 h 450"/>
                    <a:gd name="T84" fmla="*/ 96 w 346"/>
                    <a:gd name="T85" fmla="*/ 151 h 450"/>
                    <a:gd name="T86" fmla="*/ 95 w 346"/>
                    <a:gd name="T87" fmla="*/ 144 h 450"/>
                    <a:gd name="T88" fmla="*/ 97 w 346"/>
                    <a:gd name="T89" fmla="*/ 135 h 450"/>
                    <a:gd name="T90" fmla="*/ 95 w 346"/>
                    <a:gd name="T91" fmla="*/ 124 h 450"/>
                    <a:gd name="T92" fmla="*/ 94 w 346"/>
                    <a:gd name="T93" fmla="*/ 115 h 450"/>
                    <a:gd name="T94" fmla="*/ 87 w 346"/>
                    <a:gd name="T95" fmla="*/ 107 h 450"/>
                    <a:gd name="T96" fmla="*/ 83 w 346"/>
                    <a:gd name="T97" fmla="*/ 99 h 450"/>
                    <a:gd name="T98" fmla="*/ 80 w 346"/>
                    <a:gd name="T99" fmla="*/ 92 h 450"/>
                    <a:gd name="T100" fmla="*/ 80 w 346"/>
                    <a:gd name="T101" fmla="*/ 84 h 450"/>
                    <a:gd name="T102" fmla="*/ 85 w 346"/>
                    <a:gd name="T103" fmla="*/ 76 h 450"/>
                    <a:gd name="T104" fmla="*/ 82 w 346"/>
                    <a:gd name="T105" fmla="*/ 65 h 450"/>
                    <a:gd name="T106" fmla="*/ 79 w 346"/>
                    <a:gd name="T107" fmla="*/ 56 h 450"/>
                    <a:gd name="T108" fmla="*/ 76 w 346"/>
                    <a:gd name="T109" fmla="*/ 50 h 450"/>
                    <a:gd name="T110" fmla="*/ 75 w 346"/>
                    <a:gd name="T111" fmla="*/ 46 h 450"/>
                    <a:gd name="T112" fmla="*/ 76 w 346"/>
                    <a:gd name="T113" fmla="*/ 42 h 450"/>
                    <a:gd name="T114" fmla="*/ 81 w 346"/>
                    <a:gd name="T115" fmla="*/ 39 h 450"/>
                    <a:gd name="T116" fmla="*/ 85 w 346"/>
                    <a:gd name="T117" fmla="*/ 36 h 450"/>
                    <a:gd name="T118" fmla="*/ 86 w 346"/>
                    <a:gd name="T119" fmla="*/ 31 h 450"/>
                    <a:gd name="T120" fmla="*/ 88 w 346"/>
                    <a:gd name="T121" fmla="*/ 27 h 450"/>
                    <a:gd name="T122" fmla="*/ 85 w 346"/>
                    <a:gd name="T123" fmla="*/ 23 h 450"/>
                    <a:gd name="T124" fmla="*/ 85 w 346"/>
                    <a:gd name="T125" fmla="*/ 1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450">
                      <a:moveTo>
                        <a:pt x="161" y="33"/>
                      </a:moveTo>
                      <a:lnTo>
                        <a:pt x="169" y="42"/>
                      </a:lnTo>
                      <a:lnTo>
                        <a:pt x="176" y="46"/>
                      </a:lnTo>
                      <a:lnTo>
                        <a:pt x="181" y="52"/>
                      </a:lnTo>
                      <a:lnTo>
                        <a:pt x="184" y="55"/>
                      </a:lnTo>
                      <a:lnTo>
                        <a:pt x="185" y="61"/>
                      </a:lnTo>
                      <a:lnTo>
                        <a:pt x="200" y="69"/>
                      </a:lnTo>
                      <a:lnTo>
                        <a:pt x="208" y="70"/>
                      </a:lnTo>
                      <a:lnTo>
                        <a:pt x="214" y="74"/>
                      </a:lnTo>
                      <a:lnTo>
                        <a:pt x="219" y="77"/>
                      </a:lnTo>
                      <a:lnTo>
                        <a:pt x="230" y="86"/>
                      </a:lnTo>
                      <a:lnTo>
                        <a:pt x="251" y="93"/>
                      </a:lnTo>
                      <a:lnTo>
                        <a:pt x="258" y="94"/>
                      </a:lnTo>
                      <a:lnTo>
                        <a:pt x="266" y="97"/>
                      </a:lnTo>
                      <a:lnTo>
                        <a:pt x="286" y="97"/>
                      </a:lnTo>
                      <a:lnTo>
                        <a:pt x="298" y="103"/>
                      </a:lnTo>
                      <a:lnTo>
                        <a:pt x="313" y="100"/>
                      </a:lnTo>
                      <a:lnTo>
                        <a:pt x="316" y="102"/>
                      </a:lnTo>
                      <a:lnTo>
                        <a:pt x="317" y="104"/>
                      </a:lnTo>
                      <a:lnTo>
                        <a:pt x="318" y="105"/>
                      </a:lnTo>
                      <a:lnTo>
                        <a:pt x="321" y="113"/>
                      </a:lnTo>
                      <a:lnTo>
                        <a:pt x="314" y="167"/>
                      </a:lnTo>
                      <a:lnTo>
                        <a:pt x="315" y="186"/>
                      </a:lnTo>
                      <a:lnTo>
                        <a:pt x="316" y="201"/>
                      </a:lnTo>
                      <a:lnTo>
                        <a:pt x="321" y="208"/>
                      </a:lnTo>
                      <a:lnTo>
                        <a:pt x="326" y="212"/>
                      </a:lnTo>
                      <a:lnTo>
                        <a:pt x="329" y="220"/>
                      </a:lnTo>
                      <a:lnTo>
                        <a:pt x="330" y="225"/>
                      </a:lnTo>
                      <a:lnTo>
                        <a:pt x="340" y="231"/>
                      </a:lnTo>
                      <a:lnTo>
                        <a:pt x="341" y="242"/>
                      </a:lnTo>
                      <a:lnTo>
                        <a:pt x="341" y="247"/>
                      </a:lnTo>
                      <a:lnTo>
                        <a:pt x="342" y="252"/>
                      </a:lnTo>
                      <a:lnTo>
                        <a:pt x="346" y="265"/>
                      </a:lnTo>
                      <a:lnTo>
                        <a:pt x="342" y="271"/>
                      </a:lnTo>
                      <a:lnTo>
                        <a:pt x="338" y="275"/>
                      </a:lnTo>
                      <a:lnTo>
                        <a:pt x="338" y="276"/>
                      </a:lnTo>
                      <a:lnTo>
                        <a:pt x="336" y="283"/>
                      </a:lnTo>
                      <a:lnTo>
                        <a:pt x="332" y="292"/>
                      </a:lnTo>
                      <a:lnTo>
                        <a:pt x="329" y="297"/>
                      </a:lnTo>
                      <a:lnTo>
                        <a:pt x="324" y="302"/>
                      </a:lnTo>
                      <a:lnTo>
                        <a:pt x="322" y="308"/>
                      </a:lnTo>
                      <a:lnTo>
                        <a:pt x="318" y="314"/>
                      </a:lnTo>
                      <a:lnTo>
                        <a:pt x="311" y="322"/>
                      </a:lnTo>
                      <a:lnTo>
                        <a:pt x="309" y="325"/>
                      </a:lnTo>
                      <a:lnTo>
                        <a:pt x="308" y="325"/>
                      </a:lnTo>
                      <a:lnTo>
                        <a:pt x="302" y="330"/>
                      </a:lnTo>
                      <a:lnTo>
                        <a:pt x="294" y="338"/>
                      </a:lnTo>
                      <a:lnTo>
                        <a:pt x="286" y="342"/>
                      </a:lnTo>
                      <a:lnTo>
                        <a:pt x="281" y="346"/>
                      </a:lnTo>
                      <a:lnTo>
                        <a:pt x="281" y="346"/>
                      </a:lnTo>
                      <a:lnTo>
                        <a:pt x="279" y="347"/>
                      </a:lnTo>
                      <a:lnTo>
                        <a:pt x="279" y="347"/>
                      </a:lnTo>
                      <a:lnTo>
                        <a:pt x="278" y="348"/>
                      </a:lnTo>
                      <a:lnTo>
                        <a:pt x="272" y="349"/>
                      </a:lnTo>
                      <a:lnTo>
                        <a:pt x="268" y="349"/>
                      </a:lnTo>
                      <a:lnTo>
                        <a:pt x="262" y="344"/>
                      </a:lnTo>
                      <a:lnTo>
                        <a:pt x="260" y="339"/>
                      </a:lnTo>
                      <a:lnTo>
                        <a:pt x="257" y="336"/>
                      </a:lnTo>
                      <a:lnTo>
                        <a:pt x="254" y="336"/>
                      </a:lnTo>
                      <a:lnTo>
                        <a:pt x="251" y="335"/>
                      </a:lnTo>
                      <a:lnTo>
                        <a:pt x="247" y="336"/>
                      </a:lnTo>
                      <a:lnTo>
                        <a:pt x="244" y="335"/>
                      </a:lnTo>
                      <a:lnTo>
                        <a:pt x="243" y="335"/>
                      </a:lnTo>
                      <a:lnTo>
                        <a:pt x="242" y="335"/>
                      </a:lnTo>
                      <a:lnTo>
                        <a:pt x="241" y="334"/>
                      </a:lnTo>
                      <a:lnTo>
                        <a:pt x="232" y="337"/>
                      </a:lnTo>
                      <a:lnTo>
                        <a:pt x="226" y="344"/>
                      </a:lnTo>
                      <a:lnTo>
                        <a:pt x="223" y="361"/>
                      </a:lnTo>
                      <a:lnTo>
                        <a:pt x="216" y="365"/>
                      </a:lnTo>
                      <a:lnTo>
                        <a:pt x="215" y="372"/>
                      </a:lnTo>
                      <a:lnTo>
                        <a:pt x="214" y="378"/>
                      </a:lnTo>
                      <a:lnTo>
                        <a:pt x="212" y="383"/>
                      </a:lnTo>
                      <a:lnTo>
                        <a:pt x="209" y="386"/>
                      </a:lnTo>
                      <a:lnTo>
                        <a:pt x="200" y="393"/>
                      </a:lnTo>
                      <a:lnTo>
                        <a:pt x="190" y="402"/>
                      </a:lnTo>
                      <a:lnTo>
                        <a:pt x="183" y="410"/>
                      </a:lnTo>
                      <a:lnTo>
                        <a:pt x="180" y="415"/>
                      </a:lnTo>
                      <a:lnTo>
                        <a:pt x="171" y="424"/>
                      </a:lnTo>
                      <a:lnTo>
                        <a:pt x="169" y="431"/>
                      </a:lnTo>
                      <a:lnTo>
                        <a:pt x="162" y="442"/>
                      </a:lnTo>
                      <a:lnTo>
                        <a:pt x="157" y="449"/>
                      </a:lnTo>
                      <a:lnTo>
                        <a:pt x="155" y="450"/>
                      </a:lnTo>
                      <a:lnTo>
                        <a:pt x="153" y="449"/>
                      </a:lnTo>
                      <a:lnTo>
                        <a:pt x="151" y="448"/>
                      </a:lnTo>
                      <a:lnTo>
                        <a:pt x="149" y="447"/>
                      </a:lnTo>
                      <a:lnTo>
                        <a:pt x="147" y="446"/>
                      </a:lnTo>
                      <a:lnTo>
                        <a:pt x="146" y="446"/>
                      </a:lnTo>
                      <a:lnTo>
                        <a:pt x="144" y="445"/>
                      </a:lnTo>
                      <a:lnTo>
                        <a:pt x="144" y="445"/>
                      </a:lnTo>
                      <a:lnTo>
                        <a:pt x="142" y="444"/>
                      </a:lnTo>
                      <a:lnTo>
                        <a:pt x="141" y="443"/>
                      </a:lnTo>
                      <a:lnTo>
                        <a:pt x="138" y="442"/>
                      </a:lnTo>
                      <a:lnTo>
                        <a:pt x="137" y="441"/>
                      </a:lnTo>
                      <a:lnTo>
                        <a:pt x="135" y="440"/>
                      </a:lnTo>
                      <a:lnTo>
                        <a:pt x="129" y="438"/>
                      </a:lnTo>
                      <a:lnTo>
                        <a:pt x="123" y="435"/>
                      </a:lnTo>
                      <a:lnTo>
                        <a:pt x="117" y="430"/>
                      </a:lnTo>
                      <a:lnTo>
                        <a:pt x="111" y="427"/>
                      </a:lnTo>
                      <a:lnTo>
                        <a:pt x="103" y="423"/>
                      </a:lnTo>
                      <a:lnTo>
                        <a:pt x="97" y="419"/>
                      </a:lnTo>
                      <a:lnTo>
                        <a:pt x="93" y="416"/>
                      </a:lnTo>
                      <a:lnTo>
                        <a:pt x="93" y="414"/>
                      </a:lnTo>
                      <a:lnTo>
                        <a:pt x="92" y="412"/>
                      </a:lnTo>
                      <a:lnTo>
                        <a:pt x="91" y="411"/>
                      </a:lnTo>
                      <a:lnTo>
                        <a:pt x="89" y="407"/>
                      </a:lnTo>
                      <a:lnTo>
                        <a:pt x="88" y="406"/>
                      </a:lnTo>
                      <a:lnTo>
                        <a:pt x="86" y="404"/>
                      </a:lnTo>
                      <a:lnTo>
                        <a:pt x="85" y="400"/>
                      </a:lnTo>
                      <a:lnTo>
                        <a:pt x="83" y="398"/>
                      </a:lnTo>
                      <a:lnTo>
                        <a:pt x="82" y="395"/>
                      </a:lnTo>
                      <a:lnTo>
                        <a:pt x="83" y="391"/>
                      </a:lnTo>
                      <a:lnTo>
                        <a:pt x="83" y="389"/>
                      </a:lnTo>
                      <a:lnTo>
                        <a:pt x="83" y="388"/>
                      </a:lnTo>
                      <a:lnTo>
                        <a:pt x="82" y="387"/>
                      </a:lnTo>
                      <a:lnTo>
                        <a:pt x="82" y="386"/>
                      </a:lnTo>
                      <a:lnTo>
                        <a:pt x="82" y="385"/>
                      </a:lnTo>
                      <a:lnTo>
                        <a:pt x="82" y="383"/>
                      </a:lnTo>
                      <a:lnTo>
                        <a:pt x="82" y="379"/>
                      </a:lnTo>
                      <a:lnTo>
                        <a:pt x="81" y="376"/>
                      </a:lnTo>
                      <a:lnTo>
                        <a:pt x="81" y="375"/>
                      </a:lnTo>
                      <a:lnTo>
                        <a:pt x="79" y="372"/>
                      </a:lnTo>
                      <a:lnTo>
                        <a:pt x="79" y="371"/>
                      </a:lnTo>
                      <a:lnTo>
                        <a:pt x="79" y="370"/>
                      </a:lnTo>
                      <a:lnTo>
                        <a:pt x="76" y="370"/>
                      </a:lnTo>
                      <a:lnTo>
                        <a:pt x="73" y="368"/>
                      </a:lnTo>
                      <a:lnTo>
                        <a:pt x="72" y="365"/>
                      </a:lnTo>
                      <a:lnTo>
                        <a:pt x="71" y="363"/>
                      </a:lnTo>
                      <a:lnTo>
                        <a:pt x="69" y="362"/>
                      </a:lnTo>
                      <a:lnTo>
                        <a:pt x="69" y="362"/>
                      </a:lnTo>
                      <a:lnTo>
                        <a:pt x="69" y="360"/>
                      </a:lnTo>
                      <a:lnTo>
                        <a:pt x="69" y="359"/>
                      </a:lnTo>
                      <a:lnTo>
                        <a:pt x="71" y="357"/>
                      </a:lnTo>
                      <a:lnTo>
                        <a:pt x="73" y="355"/>
                      </a:lnTo>
                      <a:lnTo>
                        <a:pt x="73" y="353"/>
                      </a:lnTo>
                      <a:lnTo>
                        <a:pt x="73" y="352"/>
                      </a:lnTo>
                      <a:lnTo>
                        <a:pt x="73" y="352"/>
                      </a:lnTo>
                      <a:lnTo>
                        <a:pt x="73" y="350"/>
                      </a:lnTo>
                      <a:lnTo>
                        <a:pt x="71" y="349"/>
                      </a:lnTo>
                      <a:lnTo>
                        <a:pt x="70" y="348"/>
                      </a:lnTo>
                      <a:lnTo>
                        <a:pt x="67" y="347"/>
                      </a:lnTo>
                      <a:lnTo>
                        <a:pt x="62" y="345"/>
                      </a:lnTo>
                      <a:lnTo>
                        <a:pt x="60" y="343"/>
                      </a:lnTo>
                      <a:lnTo>
                        <a:pt x="55" y="342"/>
                      </a:lnTo>
                      <a:lnTo>
                        <a:pt x="52" y="339"/>
                      </a:lnTo>
                      <a:lnTo>
                        <a:pt x="47" y="340"/>
                      </a:lnTo>
                      <a:lnTo>
                        <a:pt x="42" y="341"/>
                      </a:lnTo>
                      <a:lnTo>
                        <a:pt x="38" y="343"/>
                      </a:lnTo>
                      <a:lnTo>
                        <a:pt x="31" y="345"/>
                      </a:lnTo>
                      <a:lnTo>
                        <a:pt x="27" y="344"/>
                      </a:lnTo>
                      <a:lnTo>
                        <a:pt x="22" y="346"/>
                      </a:lnTo>
                      <a:lnTo>
                        <a:pt x="16" y="346"/>
                      </a:lnTo>
                      <a:lnTo>
                        <a:pt x="10" y="347"/>
                      </a:lnTo>
                      <a:lnTo>
                        <a:pt x="6" y="346"/>
                      </a:lnTo>
                      <a:lnTo>
                        <a:pt x="6" y="342"/>
                      </a:lnTo>
                      <a:lnTo>
                        <a:pt x="5" y="338"/>
                      </a:lnTo>
                      <a:lnTo>
                        <a:pt x="6" y="334"/>
                      </a:lnTo>
                      <a:lnTo>
                        <a:pt x="6" y="331"/>
                      </a:lnTo>
                      <a:lnTo>
                        <a:pt x="5" y="326"/>
                      </a:lnTo>
                      <a:lnTo>
                        <a:pt x="4" y="322"/>
                      </a:lnTo>
                      <a:lnTo>
                        <a:pt x="4" y="318"/>
                      </a:lnTo>
                      <a:lnTo>
                        <a:pt x="3" y="314"/>
                      </a:lnTo>
                      <a:lnTo>
                        <a:pt x="3" y="312"/>
                      </a:lnTo>
                      <a:lnTo>
                        <a:pt x="2" y="311"/>
                      </a:lnTo>
                      <a:lnTo>
                        <a:pt x="1" y="310"/>
                      </a:lnTo>
                      <a:lnTo>
                        <a:pt x="0" y="308"/>
                      </a:lnTo>
                      <a:lnTo>
                        <a:pt x="1" y="305"/>
                      </a:lnTo>
                      <a:lnTo>
                        <a:pt x="3" y="303"/>
                      </a:lnTo>
                      <a:lnTo>
                        <a:pt x="3" y="302"/>
                      </a:lnTo>
                      <a:lnTo>
                        <a:pt x="3" y="301"/>
                      </a:lnTo>
                      <a:lnTo>
                        <a:pt x="1" y="300"/>
                      </a:lnTo>
                      <a:lnTo>
                        <a:pt x="1" y="298"/>
                      </a:lnTo>
                      <a:lnTo>
                        <a:pt x="3" y="295"/>
                      </a:lnTo>
                      <a:lnTo>
                        <a:pt x="4" y="293"/>
                      </a:lnTo>
                      <a:lnTo>
                        <a:pt x="5" y="290"/>
                      </a:lnTo>
                      <a:lnTo>
                        <a:pt x="2" y="283"/>
                      </a:lnTo>
                      <a:lnTo>
                        <a:pt x="3" y="283"/>
                      </a:lnTo>
                      <a:lnTo>
                        <a:pt x="4" y="283"/>
                      </a:lnTo>
                      <a:lnTo>
                        <a:pt x="4" y="283"/>
                      </a:lnTo>
                      <a:lnTo>
                        <a:pt x="9" y="284"/>
                      </a:lnTo>
                      <a:lnTo>
                        <a:pt x="13" y="285"/>
                      </a:lnTo>
                      <a:lnTo>
                        <a:pt x="18" y="286"/>
                      </a:lnTo>
                      <a:lnTo>
                        <a:pt x="19" y="286"/>
                      </a:lnTo>
                      <a:lnTo>
                        <a:pt x="19" y="286"/>
                      </a:lnTo>
                      <a:lnTo>
                        <a:pt x="24" y="284"/>
                      </a:lnTo>
                      <a:lnTo>
                        <a:pt x="24" y="284"/>
                      </a:lnTo>
                      <a:lnTo>
                        <a:pt x="27" y="283"/>
                      </a:lnTo>
                      <a:lnTo>
                        <a:pt x="40" y="279"/>
                      </a:lnTo>
                      <a:lnTo>
                        <a:pt x="40" y="279"/>
                      </a:lnTo>
                      <a:lnTo>
                        <a:pt x="44" y="278"/>
                      </a:lnTo>
                      <a:lnTo>
                        <a:pt x="52" y="276"/>
                      </a:lnTo>
                      <a:lnTo>
                        <a:pt x="52" y="275"/>
                      </a:lnTo>
                      <a:lnTo>
                        <a:pt x="53" y="275"/>
                      </a:lnTo>
                      <a:lnTo>
                        <a:pt x="53" y="275"/>
                      </a:lnTo>
                      <a:lnTo>
                        <a:pt x="53" y="275"/>
                      </a:lnTo>
                      <a:lnTo>
                        <a:pt x="54" y="275"/>
                      </a:lnTo>
                      <a:lnTo>
                        <a:pt x="63" y="278"/>
                      </a:lnTo>
                      <a:lnTo>
                        <a:pt x="64" y="278"/>
                      </a:lnTo>
                      <a:lnTo>
                        <a:pt x="64" y="278"/>
                      </a:lnTo>
                      <a:lnTo>
                        <a:pt x="64" y="278"/>
                      </a:lnTo>
                      <a:lnTo>
                        <a:pt x="69" y="279"/>
                      </a:lnTo>
                      <a:lnTo>
                        <a:pt x="71" y="279"/>
                      </a:lnTo>
                      <a:lnTo>
                        <a:pt x="77" y="283"/>
                      </a:lnTo>
                      <a:lnTo>
                        <a:pt x="81" y="282"/>
                      </a:lnTo>
                      <a:lnTo>
                        <a:pt x="83" y="281"/>
                      </a:lnTo>
                      <a:lnTo>
                        <a:pt x="83" y="281"/>
                      </a:lnTo>
                      <a:lnTo>
                        <a:pt x="85" y="280"/>
                      </a:lnTo>
                      <a:lnTo>
                        <a:pt x="86" y="279"/>
                      </a:lnTo>
                      <a:lnTo>
                        <a:pt x="86" y="279"/>
                      </a:lnTo>
                      <a:lnTo>
                        <a:pt x="87" y="279"/>
                      </a:lnTo>
                      <a:lnTo>
                        <a:pt x="87" y="279"/>
                      </a:lnTo>
                      <a:lnTo>
                        <a:pt x="87" y="278"/>
                      </a:lnTo>
                      <a:lnTo>
                        <a:pt x="87" y="278"/>
                      </a:lnTo>
                      <a:lnTo>
                        <a:pt x="87" y="278"/>
                      </a:lnTo>
                      <a:lnTo>
                        <a:pt x="87" y="277"/>
                      </a:lnTo>
                      <a:lnTo>
                        <a:pt x="87" y="277"/>
                      </a:lnTo>
                      <a:lnTo>
                        <a:pt x="87" y="276"/>
                      </a:lnTo>
                      <a:lnTo>
                        <a:pt x="87" y="276"/>
                      </a:lnTo>
                      <a:lnTo>
                        <a:pt x="88" y="275"/>
                      </a:lnTo>
                      <a:lnTo>
                        <a:pt x="88" y="275"/>
                      </a:lnTo>
                      <a:lnTo>
                        <a:pt x="90" y="274"/>
                      </a:lnTo>
                      <a:lnTo>
                        <a:pt x="90" y="274"/>
                      </a:lnTo>
                      <a:lnTo>
                        <a:pt x="91" y="274"/>
                      </a:lnTo>
                      <a:lnTo>
                        <a:pt x="91" y="274"/>
                      </a:lnTo>
                      <a:lnTo>
                        <a:pt x="94" y="273"/>
                      </a:lnTo>
                      <a:lnTo>
                        <a:pt x="96" y="272"/>
                      </a:lnTo>
                      <a:lnTo>
                        <a:pt x="97" y="272"/>
                      </a:lnTo>
                      <a:lnTo>
                        <a:pt x="102" y="274"/>
                      </a:lnTo>
                      <a:lnTo>
                        <a:pt x="103" y="274"/>
                      </a:lnTo>
                      <a:lnTo>
                        <a:pt x="110" y="273"/>
                      </a:lnTo>
                      <a:lnTo>
                        <a:pt x="111" y="274"/>
                      </a:lnTo>
                      <a:lnTo>
                        <a:pt x="115" y="274"/>
                      </a:lnTo>
                      <a:lnTo>
                        <a:pt x="115" y="274"/>
                      </a:lnTo>
                      <a:lnTo>
                        <a:pt x="117" y="274"/>
                      </a:lnTo>
                      <a:lnTo>
                        <a:pt x="117" y="274"/>
                      </a:lnTo>
                      <a:lnTo>
                        <a:pt x="117" y="274"/>
                      </a:lnTo>
                      <a:lnTo>
                        <a:pt x="117" y="274"/>
                      </a:lnTo>
                      <a:lnTo>
                        <a:pt x="118" y="274"/>
                      </a:lnTo>
                      <a:lnTo>
                        <a:pt x="120" y="274"/>
                      </a:lnTo>
                      <a:lnTo>
                        <a:pt x="122" y="274"/>
                      </a:lnTo>
                      <a:lnTo>
                        <a:pt x="131" y="277"/>
                      </a:lnTo>
                      <a:lnTo>
                        <a:pt x="140" y="279"/>
                      </a:lnTo>
                      <a:lnTo>
                        <a:pt x="140" y="279"/>
                      </a:lnTo>
                      <a:lnTo>
                        <a:pt x="144" y="280"/>
                      </a:lnTo>
                      <a:lnTo>
                        <a:pt x="144" y="280"/>
                      </a:lnTo>
                      <a:lnTo>
                        <a:pt x="144" y="280"/>
                      </a:lnTo>
                      <a:lnTo>
                        <a:pt x="145" y="281"/>
                      </a:lnTo>
                      <a:lnTo>
                        <a:pt x="148" y="282"/>
                      </a:lnTo>
                      <a:lnTo>
                        <a:pt x="149" y="283"/>
                      </a:lnTo>
                      <a:lnTo>
                        <a:pt x="149" y="283"/>
                      </a:lnTo>
                      <a:lnTo>
                        <a:pt x="149" y="283"/>
                      </a:lnTo>
                      <a:lnTo>
                        <a:pt x="152" y="285"/>
                      </a:lnTo>
                      <a:lnTo>
                        <a:pt x="155" y="286"/>
                      </a:lnTo>
                      <a:lnTo>
                        <a:pt x="158" y="286"/>
                      </a:lnTo>
                      <a:lnTo>
                        <a:pt x="167" y="284"/>
                      </a:lnTo>
                      <a:lnTo>
                        <a:pt x="176" y="283"/>
                      </a:lnTo>
                      <a:lnTo>
                        <a:pt x="181" y="282"/>
                      </a:lnTo>
                      <a:lnTo>
                        <a:pt x="181" y="282"/>
                      </a:lnTo>
                      <a:lnTo>
                        <a:pt x="196" y="278"/>
                      </a:lnTo>
                      <a:lnTo>
                        <a:pt x="209" y="275"/>
                      </a:lnTo>
                      <a:lnTo>
                        <a:pt x="210" y="274"/>
                      </a:lnTo>
                      <a:lnTo>
                        <a:pt x="216" y="273"/>
                      </a:lnTo>
                      <a:lnTo>
                        <a:pt x="217" y="273"/>
                      </a:lnTo>
                      <a:lnTo>
                        <a:pt x="217" y="272"/>
                      </a:lnTo>
                      <a:lnTo>
                        <a:pt x="217" y="272"/>
                      </a:lnTo>
                      <a:lnTo>
                        <a:pt x="215" y="271"/>
                      </a:lnTo>
                      <a:lnTo>
                        <a:pt x="215" y="271"/>
                      </a:lnTo>
                      <a:lnTo>
                        <a:pt x="214" y="270"/>
                      </a:lnTo>
                      <a:lnTo>
                        <a:pt x="214" y="270"/>
                      </a:lnTo>
                      <a:lnTo>
                        <a:pt x="214" y="269"/>
                      </a:lnTo>
                      <a:lnTo>
                        <a:pt x="213" y="269"/>
                      </a:lnTo>
                      <a:lnTo>
                        <a:pt x="212" y="268"/>
                      </a:lnTo>
                      <a:lnTo>
                        <a:pt x="211" y="268"/>
                      </a:lnTo>
                      <a:lnTo>
                        <a:pt x="211" y="267"/>
                      </a:lnTo>
                      <a:lnTo>
                        <a:pt x="210" y="266"/>
                      </a:lnTo>
                      <a:lnTo>
                        <a:pt x="209" y="266"/>
                      </a:lnTo>
                      <a:lnTo>
                        <a:pt x="207" y="265"/>
                      </a:lnTo>
                      <a:lnTo>
                        <a:pt x="205" y="264"/>
                      </a:lnTo>
                      <a:lnTo>
                        <a:pt x="205" y="264"/>
                      </a:lnTo>
                      <a:lnTo>
                        <a:pt x="204" y="263"/>
                      </a:lnTo>
                      <a:lnTo>
                        <a:pt x="203" y="262"/>
                      </a:lnTo>
                      <a:lnTo>
                        <a:pt x="203" y="262"/>
                      </a:lnTo>
                      <a:lnTo>
                        <a:pt x="201" y="261"/>
                      </a:lnTo>
                      <a:lnTo>
                        <a:pt x="200" y="261"/>
                      </a:lnTo>
                      <a:lnTo>
                        <a:pt x="200" y="261"/>
                      </a:lnTo>
                      <a:lnTo>
                        <a:pt x="199" y="261"/>
                      </a:lnTo>
                      <a:lnTo>
                        <a:pt x="197" y="261"/>
                      </a:lnTo>
                      <a:lnTo>
                        <a:pt x="197" y="261"/>
                      </a:lnTo>
                      <a:lnTo>
                        <a:pt x="197" y="261"/>
                      </a:lnTo>
                      <a:lnTo>
                        <a:pt x="197" y="261"/>
                      </a:lnTo>
                      <a:lnTo>
                        <a:pt x="197" y="261"/>
                      </a:lnTo>
                      <a:lnTo>
                        <a:pt x="197" y="260"/>
                      </a:lnTo>
                      <a:lnTo>
                        <a:pt x="196" y="260"/>
                      </a:lnTo>
                      <a:lnTo>
                        <a:pt x="196" y="260"/>
                      </a:lnTo>
                      <a:lnTo>
                        <a:pt x="196" y="260"/>
                      </a:lnTo>
                      <a:lnTo>
                        <a:pt x="196" y="259"/>
                      </a:lnTo>
                      <a:lnTo>
                        <a:pt x="196" y="259"/>
                      </a:lnTo>
                      <a:lnTo>
                        <a:pt x="196" y="258"/>
                      </a:lnTo>
                      <a:lnTo>
                        <a:pt x="195" y="258"/>
                      </a:lnTo>
                      <a:lnTo>
                        <a:pt x="195" y="258"/>
                      </a:lnTo>
                      <a:lnTo>
                        <a:pt x="194" y="257"/>
                      </a:lnTo>
                      <a:lnTo>
                        <a:pt x="193" y="256"/>
                      </a:lnTo>
                      <a:lnTo>
                        <a:pt x="193" y="256"/>
                      </a:lnTo>
                      <a:lnTo>
                        <a:pt x="192" y="256"/>
                      </a:lnTo>
                      <a:lnTo>
                        <a:pt x="192" y="256"/>
                      </a:lnTo>
                      <a:lnTo>
                        <a:pt x="192" y="256"/>
                      </a:lnTo>
                      <a:lnTo>
                        <a:pt x="191" y="257"/>
                      </a:lnTo>
                      <a:lnTo>
                        <a:pt x="190" y="257"/>
                      </a:lnTo>
                      <a:lnTo>
                        <a:pt x="189" y="257"/>
                      </a:lnTo>
                      <a:lnTo>
                        <a:pt x="189" y="256"/>
                      </a:lnTo>
                      <a:lnTo>
                        <a:pt x="189" y="256"/>
                      </a:lnTo>
                      <a:lnTo>
                        <a:pt x="189" y="256"/>
                      </a:lnTo>
                      <a:lnTo>
                        <a:pt x="188" y="255"/>
                      </a:lnTo>
                      <a:lnTo>
                        <a:pt x="188" y="254"/>
                      </a:lnTo>
                      <a:lnTo>
                        <a:pt x="188" y="254"/>
                      </a:lnTo>
                      <a:lnTo>
                        <a:pt x="188" y="254"/>
                      </a:lnTo>
                      <a:lnTo>
                        <a:pt x="187" y="253"/>
                      </a:lnTo>
                      <a:lnTo>
                        <a:pt x="186" y="253"/>
                      </a:lnTo>
                      <a:lnTo>
                        <a:pt x="186" y="253"/>
                      </a:lnTo>
                      <a:lnTo>
                        <a:pt x="185" y="252"/>
                      </a:lnTo>
                      <a:lnTo>
                        <a:pt x="185" y="252"/>
                      </a:lnTo>
                      <a:lnTo>
                        <a:pt x="184" y="251"/>
                      </a:lnTo>
                      <a:lnTo>
                        <a:pt x="184" y="250"/>
                      </a:lnTo>
                      <a:lnTo>
                        <a:pt x="183" y="250"/>
                      </a:lnTo>
                      <a:lnTo>
                        <a:pt x="182" y="249"/>
                      </a:lnTo>
                      <a:lnTo>
                        <a:pt x="182" y="249"/>
                      </a:lnTo>
                      <a:lnTo>
                        <a:pt x="181" y="249"/>
                      </a:lnTo>
                      <a:lnTo>
                        <a:pt x="181" y="249"/>
                      </a:lnTo>
                      <a:lnTo>
                        <a:pt x="180" y="249"/>
                      </a:lnTo>
                      <a:lnTo>
                        <a:pt x="180" y="250"/>
                      </a:lnTo>
                      <a:lnTo>
                        <a:pt x="180" y="250"/>
                      </a:lnTo>
                      <a:lnTo>
                        <a:pt x="179" y="250"/>
                      </a:lnTo>
                      <a:lnTo>
                        <a:pt x="179" y="250"/>
                      </a:lnTo>
                      <a:lnTo>
                        <a:pt x="178" y="251"/>
                      </a:lnTo>
                      <a:lnTo>
                        <a:pt x="178" y="251"/>
                      </a:lnTo>
                      <a:lnTo>
                        <a:pt x="177" y="250"/>
                      </a:lnTo>
                      <a:lnTo>
                        <a:pt x="177" y="249"/>
                      </a:lnTo>
                      <a:lnTo>
                        <a:pt x="177" y="248"/>
                      </a:lnTo>
                      <a:lnTo>
                        <a:pt x="177" y="248"/>
                      </a:lnTo>
                      <a:lnTo>
                        <a:pt x="177" y="247"/>
                      </a:lnTo>
                      <a:lnTo>
                        <a:pt x="177" y="247"/>
                      </a:lnTo>
                      <a:lnTo>
                        <a:pt x="177" y="247"/>
                      </a:lnTo>
                      <a:lnTo>
                        <a:pt x="176" y="246"/>
                      </a:lnTo>
                      <a:lnTo>
                        <a:pt x="176" y="246"/>
                      </a:lnTo>
                      <a:lnTo>
                        <a:pt x="175" y="246"/>
                      </a:lnTo>
                      <a:lnTo>
                        <a:pt x="175" y="246"/>
                      </a:lnTo>
                      <a:lnTo>
                        <a:pt x="175" y="246"/>
                      </a:lnTo>
                      <a:lnTo>
                        <a:pt x="175" y="245"/>
                      </a:lnTo>
                      <a:lnTo>
                        <a:pt x="175" y="245"/>
                      </a:lnTo>
                      <a:lnTo>
                        <a:pt x="175" y="245"/>
                      </a:lnTo>
                      <a:lnTo>
                        <a:pt x="174" y="244"/>
                      </a:lnTo>
                      <a:lnTo>
                        <a:pt x="174" y="244"/>
                      </a:lnTo>
                      <a:lnTo>
                        <a:pt x="174" y="244"/>
                      </a:lnTo>
                      <a:lnTo>
                        <a:pt x="173" y="244"/>
                      </a:lnTo>
                      <a:lnTo>
                        <a:pt x="173" y="244"/>
                      </a:lnTo>
                      <a:lnTo>
                        <a:pt x="173" y="244"/>
                      </a:lnTo>
                      <a:lnTo>
                        <a:pt x="173" y="244"/>
                      </a:lnTo>
                      <a:lnTo>
                        <a:pt x="173" y="244"/>
                      </a:lnTo>
                      <a:lnTo>
                        <a:pt x="172" y="244"/>
                      </a:lnTo>
                      <a:lnTo>
                        <a:pt x="172" y="244"/>
                      </a:lnTo>
                      <a:lnTo>
                        <a:pt x="172" y="244"/>
                      </a:lnTo>
                      <a:lnTo>
                        <a:pt x="172" y="243"/>
                      </a:lnTo>
                      <a:lnTo>
                        <a:pt x="171" y="243"/>
                      </a:lnTo>
                      <a:lnTo>
                        <a:pt x="171" y="242"/>
                      </a:lnTo>
                      <a:lnTo>
                        <a:pt x="171" y="242"/>
                      </a:lnTo>
                      <a:lnTo>
                        <a:pt x="171" y="242"/>
                      </a:lnTo>
                      <a:lnTo>
                        <a:pt x="171" y="242"/>
                      </a:lnTo>
                      <a:lnTo>
                        <a:pt x="171" y="241"/>
                      </a:lnTo>
                      <a:lnTo>
                        <a:pt x="171" y="241"/>
                      </a:lnTo>
                      <a:lnTo>
                        <a:pt x="171" y="240"/>
                      </a:lnTo>
                      <a:lnTo>
                        <a:pt x="171" y="240"/>
                      </a:lnTo>
                      <a:lnTo>
                        <a:pt x="170" y="239"/>
                      </a:lnTo>
                      <a:lnTo>
                        <a:pt x="170" y="239"/>
                      </a:lnTo>
                      <a:lnTo>
                        <a:pt x="169" y="239"/>
                      </a:lnTo>
                      <a:lnTo>
                        <a:pt x="169" y="239"/>
                      </a:lnTo>
                      <a:lnTo>
                        <a:pt x="168" y="238"/>
                      </a:lnTo>
                      <a:lnTo>
                        <a:pt x="168" y="238"/>
                      </a:lnTo>
                      <a:lnTo>
                        <a:pt x="167" y="237"/>
                      </a:lnTo>
                      <a:lnTo>
                        <a:pt x="166" y="236"/>
                      </a:lnTo>
                      <a:lnTo>
                        <a:pt x="165" y="234"/>
                      </a:lnTo>
                      <a:lnTo>
                        <a:pt x="165" y="233"/>
                      </a:lnTo>
                      <a:lnTo>
                        <a:pt x="165" y="232"/>
                      </a:lnTo>
                      <a:lnTo>
                        <a:pt x="165" y="232"/>
                      </a:lnTo>
                      <a:lnTo>
                        <a:pt x="165" y="232"/>
                      </a:lnTo>
                      <a:lnTo>
                        <a:pt x="165" y="231"/>
                      </a:lnTo>
                      <a:lnTo>
                        <a:pt x="164" y="230"/>
                      </a:lnTo>
                      <a:lnTo>
                        <a:pt x="164" y="229"/>
                      </a:lnTo>
                      <a:lnTo>
                        <a:pt x="163" y="229"/>
                      </a:lnTo>
                      <a:lnTo>
                        <a:pt x="163" y="228"/>
                      </a:lnTo>
                      <a:lnTo>
                        <a:pt x="162" y="227"/>
                      </a:lnTo>
                      <a:lnTo>
                        <a:pt x="161" y="227"/>
                      </a:lnTo>
                      <a:lnTo>
                        <a:pt x="161" y="226"/>
                      </a:lnTo>
                      <a:lnTo>
                        <a:pt x="160" y="226"/>
                      </a:lnTo>
                      <a:lnTo>
                        <a:pt x="160" y="226"/>
                      </a:lnTo>
                      <a:lnTo>
                        <a:pt x="160" y="226"/>
                      </a:lnTo>
                      <a:lnTo>
                        <a:pt x="159" y="226"/>
                      </a:lnTo>
                      <a:lnTo>
                        <a:pt x="159" y="226"/>
                      </a:lnTo>
                      <a:lnTo>
                        <a:pt x="159" y="226"/>
                      </a:lnTo>
                      <a:lnTo>
                        <a:pt x="159" y="225"/>
                      </a:lnTo>
                      <a:lnTo>
                        <a:pt x="158" y="225"/>
                      </a:lnTo>
                      <a:lnTo>
                        <a:pt x="158" y="225"/>
                      </a:lnTo>
                      <a:lnTo>
                        <a:pt x="158" y="224"/>
                      </a:lnTo>
                      <a:lnTo>
                        <a:pt x="158" y="224"/>
                      </a:lnTo>
                      <a:lnTo>
                        <a:pt x="158" y="224"/>
                      </a:lnTo>
                      <a:lnTo>
                        <a:pt x="157" y="224"/>
                      </a:lnTo>
                      <a:lnTo>
                        <a:pt x="157" y="223"/>
                      </a:lnTo>
                      <a:lnTo>
                        <a:pt x="157" y="223"/>
                      </a:lnTo>
                      <a:lnTo>
                        <a:pt x="156" y="223"/>
                      </a:lnTo>
                      <a:lnTo>
                        <a:pt x="155" y="222"/>
                      </a:lnTo>
                      <a:lnTo>
                        <a:pt x="155" y="222"/>
                      </a:lnTo>
                      <a:lnTo>
                        <a:pt x="154" y="221"/>
                      </a:lnTo>
                      <a:lnTo>
                        <a:pt x="154" y="221"/>
                      </a:lnTo>
                      <a:lnTo>
                        <a:pt x="154" y="220"/>
                      </a:lnTo>
                      <a:lnTo>
                        <a:pt x="154" y="219"/>
                      </a:lnTo>
                      <a:lnTo>
                        <a:pt x="154" y="219"/>
                      </a:lnTo>
                      <a:lnTo>
                        <a:pt x="154" y="218"/>
                      </a:lnTo>
                      <a:lnTo>
                        <a:pt x="153" y="217"/>
                      </a:lnTo>
                      <a:lnTo>
                        <a:pt x="153" y="217"/>
                      </a:lnTo>
                      <a:lnTo>
                        <a:pt x="153" y="217"/>
                      </a:lnTo>
                      <a:lnTo>
                        <a:pt x="153" y="217"/>
                      </a:lnTo>
                      <a:lnTo>
                        <a:pt x="152" y="216"/>
                      </a:lnTo>
                      <a:lnTo>
                        <a:pt x="152" y="216"/>
                      </a:lnTo>
                      <a:lnTo>
                        <a:pt x="152" y="216"/>
                      </a:lnTo>
                      <a:lnTo>
                        <a:pt x="151" y="216"/>
                      </a:lnTo>
                      <a:lnTo>
                        <a:pt x="151" y="216"/>
                      </a:lnTo>
                      <a:lnTo>
                        <a:pt x="150" y="215"/>
                      </a:lnTo>
                      <a:lnTo>
                        <a:pt x="150" y="215"/>
                      </a:lnTo>
                      <a:lnTo>
                        <a:pt x="150" y="215"/>
                      </a:lnTo>
                      <a:lnTo>
                        <a:pt x="149" y="215"/>
                      </a:lnTo>
                      <a:lnTo>
                        <a:pt x="149" y="215"/>
                      </a:lnTo>
                      <a:lnTo>
                        <a:pt x="149" y="214"/>
                      </a:lnTo>
                      <a:lnTo>
                        <a:pt x="149" y="214"/>
                      </a:lnTo>
                      <a:lnTo>
                        <a:pt x="149" y="214"/>
                      </a:lnTo>
                      <a:lnTo>
                        <a:pt x="148" y="213"/>
                      </a:lnTo>
                      <a:lnTo>
                        <a:pt x="148" y="213"/>
                      </a:lnTo>
                      <a:lnTo>
                        <a:pt x="147" y="213"/>
                      </a:lnTo>
                      <a:lnTo>
                        <a:pt x="147" y="212"/>
                      </a:lnTo>
                      <a:lnTo>
                        <a:pt x="147" y="212"/>
                      </a:lnTo>
                      <a:lnTo>
                        <a:pt x="147" y="212"/>
                      </a:lnTo>
                      <a:lnTo>
                        <a:pt x="146" y="212"/>
                      </a:lnTo>
                      <a:lnTo>
                        <a:pt x="146" y="212"/>
                      </a:lnTo>
                      <a:lnTo>
                        <a:pt x="145" y="211"/>
                      </a:lnTo>
                      <a:lnTo>
                        <a:pt x="145" y="211"/>
                      </a:lnTo>
                      <a:lnTo>
                        <a:pt x="145" y="211"/>
                      </a:lnTo>
                      <a:lnTo>
                        <a:pt x="145" y="211"/>
                      </a:lnTo>
                      <a:lnTo>
                        <a:pt x="145" y="211"/>
                      </a:lnTo>
                      <a:lnTo>
                        <a:pt x="145" y="210"/>
                      </a:lnTo>
                      <a:lnTo>
                        <a:pt x="145" y="209"/>
                      </a:lnTo>
                      <a:lnTo>
                        <a:pt x="145" y="209"/>
                      </a:lnTo>
                      <a:lnTo>
                        <a:pt x="145" y="209"/>
                      </a:lnTo>
                      <a:lnTo>
                        <a:pt x="145" y="209"/>
                      </a:lnTo>
                      <a:lnTo>
                        <a:pt x="145" y="209"/>
                      </a:lnTo>
                      <a:lnTo>
                        <a:pt x="144" y="209"/>
                      </a:lnTo>
                      <a:lnTo>
                        <a:pt x="144" y="209"/>
                      </a:lnTo>
                      <a:lnTo>
                        <a:pt x="144" y="209"/>
                      </a:lnTo>
                      <a:lnTo>
                        <a:pt x="144" y="208"/>
                      </a:lnTo>
                      <a:lnTo>
                        <a:pt x="143" y="208"/>
                      </a:lnTo>
                      <a:lnTo>
                        <a:pt x="143" y="207"/>
                      </a:lnTo>
                      <a:lnTo>
                        <a:pt x="143" y="207"/>
                      </a:lnTo>
                      <a:lnTo>
                        <a:pt x="143" y="207"/>
                      </a:lnTo>
                      <a:lnTo>
                        <a:pt x="143" y="206"/>
                      </a:lnTo>
                      <a:lnTo>
                        <a:pt x="143" y="206"/>
                      </a:lnTo>
                      <a:lnTo>
                        <a:pt x="143" y="206"/>
                      </a:lnTo>
                      <a:lnTo>
                        <a:pt x="142" y="206"/>
                      </a:lnTo>
                      <a:lnTo>
                        <a:pt x="141" y="205"/>
                      </a:lnTo>
                      <a:lnTo>
                        <a:pt x="141" y="205"/>
                      </a:lnTo>
                      <a:lnTo>
                        <a:pt x="140" y="205"/>
                      </a:lnTo>
                      <a:lnTo>
                        <a:pt x="140" y="205"/>
                      </a:lnTo>
                      <a:lnTo>
                        <a:pt x="139" y="205"/>
                      </a:lnTo>
                      <a:lnTo>
                        <a:pt x="139" y="205"/>
                      </a:lnTo>
                      <a:lnTo>
                        <a:pt x="139" y="204"/>
                      </a:lnTo>
                      <a:lnTo>
                        <a:pt x="138" y="204"/>
                      </a:lnTo>
                      <a:lnTo>
                        <a:pt x="137" y="204"/>
                      </a:lnTo>
                      <a:lnTo>
                        <a:pt x="137" y="203"/>
                      </a:lnTo>
                      <a:lnTo>
                        <a:pt x="137" y="203"/>
                      </a:lnTo>
                      <a:lnTo>
                        <a:pt x="136" y="203"/>
                      </a:lnTo>
                      <a:lnTo>
                        <a:pt x="136" y="203"/>
                      </a:lnTo>
                      <a:lnTo>
                        <a:pt x="135" y="203"/>
                      </a:lnTo>
                      <a:lnTo>
                        <a:pt x="135" y="203"/>
                      </a:lnTo>
                      <a:lnTo>
                        <a:pt x="134" y="203"/>
                      </a:lnTo>
                      <a:lnTo>
                        <a:pt x="133" y="203"/>
                      </a:lnTo>
                      <a:lnTo>
                        <a:pt x="133" y="203"/>
                      </a:lnTo>
                      <a:lnTo>
                        <a:pt x="133" y="203"/>
                      </a:lnTo>
                      <a:lnTo>
                        <a:pt x="133" y="202"/>
                      </a:lnTo>
                      <a:lnTo>
                        <a:pt x="133" y="202"/>
                      </a:lnTo>
                      <a:lnTo>
                        <a:pt x="133" y="202"/>
                      </a:lnTo>
                      <a:lnTo>
                        <a:pt x="133" y="201"/>
                      </a:lnTo>
                      <a:lnTo>
                        <a:pt x="133" y="201"/>
                      </a:lnTo>
                      <a:lnTo>
                        <a:pt x="133" y="201"/>
                      </a:lnTo>
                      <a:lnTo>
                        <a:pt x="133" y="201"/>
                      </a:lnTo>
                      <a:lnTo>
                        <a:pt x="133" y="200"/>
                      </a:lnTo>
                      <a:lnTo>
                        <a:pt x="133" y="199"/>
                      </a:lnTo>
                      <a:lnTo>
                        <a:pt x="133" y="199"/>
                      </a:lnTo>
                      <a:lnTo>
                        <a:pt x="133" y="199"/>
                      </a:lnTo>
                      <a:lnTo>
                        <a:pt x="133" y="199"/>
                      </a:lnTo>
                      <a:lnTo>
                        <a:pt x="132" y="198"/>
                      </a:lnTo>
                      <a:lnTo>
                        <a:pt x="132" y="198"/>
                      </a:lnTo>
                      <a:lnTo>
                        <a:pt x="132" y="198"/>
                      </a:lnTo>
                      <a:lnTo>
                        <a:pt x="131" y="198"/>
                      </a:lnTo>
                      <a:lnTo>
                        <a:pt x="131" y="198"/>
                      </a:lnTo>
                      <a:lnTo>
                        <a:pt x="131" y="197"/>
                      </a:lnTo>
                      <a:lnTo>
                        <a:pt x="130" y="197"/>
                      </a:lnTo>
                      <a:lnTo>
                        <a:pt x="130" y="197"/>
                      </a:lnTo>
                      <a:lnTo>
                        <a:pt x="130" y="197"/>
                      </a:lnTo>
                      <a:lnTo>
                        <a:pt x="130" y="197"/>
                      </a:lnTo>
                      <a:lnTo>
                        <a:pt x="129" y="197"/>
                      </a:lnTo>
                      <a:lnTo>
                        <a:pt x="129" y="196"/>
                      </a:lnTo>
                      <a:lnTo>
                        <a:pt x="129" y="196"/>
                      </a:lnTo>
                      <a:lnTo>
                        <a:pt x="129" y="195"/>
                      </a:lnTo>
                      <a:lnTo>
                        <a:pt x="129" y="194"/>
                      </a:lnTo>
                      <a:lnTo>
                        <a:pt x="129" y="194"/>
                      </a:lnTo>
                      <a:lnTo>
                        <a:pt x="129" y="194"/>
                      </a:lnTo>
                      <a:lnTo>
                        <a:pt x="129" y="193"/>
                      </a:lnTo>
                      <a:lnTo>
                        <a:pt x="129" y="192"/>
                      </a:lnTo>
                      <a:lnTo>
                        <a:pt x="129" y="191"/>
                      </a:lnTo>
                      <a:lnTo>
                        <a:pt x="129" y="191"/>
                      </a:lnTo>
                      <a:lnTo>
                        <a:pt x="128" y="191"/>
                      </a:lnTo>
                      <a:lnTo>
                        <a:pt x="128" y="191"/>
                      </a:lnTo>
                      <a:lnTo>
                        <a:pt x="128" y="190"/>
                      </a:lnTo>
                      <a:lnTo>
                        <a:pt x="128" y="190"/>
                      </a:lnTo>
                      <a:lnTo>
                        <a:pt x="128" y="190"/>
                      </a:lnTo>
                      <a:lnTo>
                        <a:pt x="127" y="190"/>
                      </a:lnTo>
                      <a:lnTo>
                        <a:pt x="127" y="190"/>
                      </a:lnTo>
                      <a:lnTo>
                        <a:pt x="127" y="190"/>
                      </a:lnTo>
                      <a:lnTo>
                        <a:pt x="127" y="190"/>
                      </a:lnTo>
                      <a:lnTo>
                        <a:pt x="126" y="189"/>
                      </a:lnTo>
                      <a:lnTo>
                        <a:pt x="126" y="189"/>
                      </a:lnTo>
                      <a:lnTo>
                        <a:pt x="126" y="189"/>
                      </a:lnTo>
                      <a:lnTo>
                        <a:pt x="126" y="189"/>
                      </a:lnTo>
                      <a:lnTo>
                        <a:pt x="126" y="189"/>
                      </a:lnTo>
                      <a:lnTo>
                        <a:pt x="126" y="188"/>
                      </a:lnTo>
                      <a:lnTo>
                        <a:pt x="126" y="188"/>
                      </a:lnTo>
                      <a:lnTo>
                        <a:pt x="126" y="188"/>
                      </a:lnTo>
                      <a:lnTo>
                        <a:pt x="126" y="188"/>
                      </a:lnTo>
                      <a:lnTo>
                        <a:pt x="126" y="187"/>
                      </a:lnTo>
                      <a:lnTo>
                        <a:pt x="126" y="187"/>
                      </a:lnTo>
                      <a:lnTo>
                        <a:pt x="126" y="187"/>
                      </a:lnTo>
                      <a:lnTo>
                        <a:pt x="126" y="187"/>
                      </a:lnTo>
                      <a:lnTo>
                        <a:pt x="126" y="186"/>
                      </a:lnTo>
                      <a:lnTo>
                        <a:pt x="126" y="186"/>
                      </a:lnTo>
                      <a:lnTo>
                        <a:pt x="126" y="186"/>
                      </a:lnTo>
                      <a:lnTo>
                        <a:pt x="126" y="186"/>
                      </a:lnTo>
                      <a:lnTo>
                        <a:pt x="126" y="185"/>
                      </a:lnTo>
                      <a:lnTo>
                        <a:pt x="126" y="185"/>
                      </a:lnTo>
                      <a:lnTo>
                        <a:pt x="126" y="185"/>
                      </a:lnTo>
                      <a:lnTo>
                        <a:pt x="126" y="185"/>
                      </a:lnTo>
                      <a:lnTo>
                        <a:pt x="126" y="184"/>
                      </a:lnTo>
                      <a:lnTo>
                        <a:pt x="126" y="184"/>
                      </a:lnTo>
                      <a:lnTo>
                        <a:pt x="126" y="184"/>
                      </a:lnTo>
                      <a:lnTo>
                        <a:pt x="127" y="183"/>
                      </a:lnTo>
                      <a:lnTo>
                        <a:pt x="127" y="183"/>
                      </a:lnTo>
                      <a:lnTo>
                        <a:pt x="127" y="182"/>
                      </a:lnTo>
                      <a:lnTo>
                        <a:pt x="127" y="182"/>
                      </a:lnTo>
                      <a:lnTo>
                        <a:pt x="127" y="182"/>
                      </a:lnTo>
                      <a:lnTo>
                        <a:pt x="127" y="182"/>
                      </a:lnTo>
                      <a:lnTo>
                        <a:pt x="127" y="182"/>
                      </a:lnTo>
                      <a:lnTo>
                        <a:pt x="127" y="182"/>
                      </a:lnTo>
                      <a:lnTo>
                        <a:pt x="127" y="182"/>
                      </a:lnTo>
                      <a:lnTo>
                        <a:pt x="127" y="182"/>
                      </a:lnTo>
                      <a:lnTo>
                        <a:pt x="126" y="182"/>
                      </a:lnTo>
                      <a:lnTo>
                        <a:pt x="126" y="181"/>
                      </a:lnTo>
                      <a:lnTo>
                        <a:pt x="126" y="181"/>
                      </a:lnTo>
                      <a:lnTo>
                        <a:pt x="126" y="181"/>
                      </a:lnTo>
                      <a:lnTo>
                        <a:pt x="126" y="180"/>
                      </a:lnTo>
                      <a:lnTo>
                        <a:pt x="126" y="180"/>
                      </a:lnTo>
                      <a:lnTo>
                        <a:pt x="126" y="180"/>
                      </a:lnTo>
                      <a:lnTo>
                        <a:pt x="126" y="179"/>
                      </a:lnTo>
                      <a:lnTo>
                        <a:pt x="126" y="179"/>
                      </a:lnTo>
                      <a:lnTo>
                        <a:pt x="126" y="179"/>
                      </a:lnTo>
                      <a:lnTo>
                        <a:pt x="125" y="179"/>
                      </a:lnTo>
                      <a:lnTo>
                        <a:pt x="125" y="179"/>
                      </a:lnTo>
                      <a:lnTo>
                        <a:pt x="125" y="179"/>
                      </a:lnTo>
                      <a:lnTo>
                        <a:pt x="125" y="178"/>
                      </a:lnTo>
                      <a:lnTo>
                        <a:pt x="124" y="178"/>
                      </a:lnTo>
                      <a:lnTo>
                        <a:pt x="124" y="178"/>
                      </a:lnTo>
                      <a:lnTo>
                        <a:pt x="123" y="177"/>
                      </a:lnTo>
                      <a:lnTo>
                        <a:pt x="123" y="177"/>
                      </a:lnTo>
                      <a:lnTo>
                        <a:pt x="123" y="177"/>
                      </a:lnTo>
                      <a:lnTo>
                        <a:pt x="123" y="177"/>
                      </a:lnTo>
                      <a:lnTo>
                        <a:pt x="123" y="177"/>
                      </a:lnTo>
                      <a:lnTo>
                        <a:pt x="122" y="176"/>
                      </a:lnTo>
                      <a:lnTo>
                        <a:pt x="122" y="176"/>
                      </a:lnTo>
                      <a:lnTo>
                        <a:pt x="121" y="175"/>
                      </a:lnTo>
                      <a:lnTo>
                        <a:pt x="120" y="174"/>
                      </a:lnTo>
                      <a:lnTo>
                        <a:pt x="120" y="174"/>
                      </a:lnTo>
                      <a:lnTo>
                        <a:pt x="120" y="174"/>
                      </a:lnTo>
                      <a:lnTo>
                        <a:pt x="120" y="174"/>
                      </a:lnTo>
                      <a:lnTo>
                        <a:pt x="120" y="174"/>
                      </a:lnTo>
                      <a:lnTo>
                        <a:pt x="119" y="173"/>
                      </a:lnTo>
                      <a:lnTo>
                        <a:pt x="119" y="173"/>
                      </a:lnTo>
                      <a:lnTo>
                        <a:pt x="119" y="173"/>
                      </a:lnTo>
                      <a:lnTo>
                        <a:pt x="119" y="173"/>
                      </a:lnTo>
                      <a:lnTo>
                        <a:pt x="119" y="173"/>
                      </a:lnTo>
                      <a:lnTo>
                        <a:pt x="119" y="172"/>
                      </a:lnTo>
                      <a:lnTo>
                        <a:pt x="119" y="171"/>
                      </a:lnTo>
                      <a:lnTo>
                        <a:pt x="118" y="171"/>
                      </a:lnTo>
                      <a:lnTo>
                        <a:pt x="118" y="171"/>
                      </a:lnTo>
                      <a:lnTo>
                        <a:pt x="118" y="170"/>
                      </a:lnTo>
                      <a:lnTo>
                        <a:pt x="118" y="169"/>
                      </a:lnTo>
                      <a:lnTo>
                        <a:pt x="118" y="169"/>
                      </a:lnTo>
                      <a:lnTo>
                        <a:pt x="118" y="168"/>
                      </a:lnTo>
                      <a:lnTo>
                        <a:pt x="118" y="167"/>
                      </a:lnTo>
                      <a:lnTo>
                        <a:pt x="117" y="166"/>
                      </a:lnTo>
                      <a:lnTo>
                        <a:pt x="117" y="166"/>
                      </a:lnTo>
                      <a:lnTo>
                        <a:pt x="117" y="165"/>
                      </a:lnTo>
                      <a:lnTo>
                        <a:pt x="117" y="165"/>
                      </a:lnTo>
                      <a:lnTo>
                        <a:pt x="116" y="165"/>
                      </a:lnTo>
                      <a:lnTo>
                        <a:pt x="116" y="165"/>
                      </a:lnTo>
                      <a:lnTo>
                        <a:pt x="116" y="165"/>
                      </a:lnTo>
                      <a:lnTo>
                        <a:pt x="115" y="165"/>
                      </a:lnTo>
                      <a:lnTo>
                        <a:pt x="115" y="164"/>
                      </a:lnTo>
                      <a:lnTo>
                        <a:pt x="114" y="163"/>
                      </a:lnTo>
                      <a:lnTo>
                        <a:pt x="113" y="163"/>
                      </a:lnTo>
                      <a:lnTo>
                        <a:pt x="113" y="162"/>
                      </a:lnTo>
                      <a:lnTo>
                        <a:pt x="112" y="161"/>
                      </a:lnTo>
                      <a:lnTo>
                        <a:pt x="111" y="161"/>
                      </a:lnTo>
                      <a:lnTo>
                        <a:pt x="110" y="161"/>
                      </a:lnTo>
                      <a:lnTo>
                        <a:pt x="110" y="160"/>
                      </a:lnTo>
                      <a:lnTo>
                        <a:pt x="110" y="160"/>
                      </a:lnTo>
                      <a:lnTo>
                        <a:pt x="110" y="160"/>
                      </a:lnTo>
                      <a:lnTo>
                        <a:pt x="109" y="160"/>
                      </a:lnTo>
                      <a:lnTo>
                        <a:pt x="109" y="159"/>
                      </a:lnTo>
                      <a:lnTo>
                        <a:pt x="109" y="159"/>
                      </a:lnTo>
                      <a:lnTo>
                        <a:pt x="108" y="159"/>
                      </a:lnTo>
                      <a:lnTo>
                        <a:pt x="107" y="159"/>
                      </a:lnTo>
                      <a:lnTo>
                        <a:pt x="106" y="159"/>
                      </a:lnTo>
                      <a:lnTo>
                        <a:pt x="105" y="158"/>
                      </a:lnTo>
                      <a:lnTo>
                        <a:pt x="104" y="158"/>
                      </a:lnTo>
                      <a:lnTo>
                        <a:pt x="104" y="158"/>
                      </a:lnTo>
                      <a:lnTo>
                        <a:pt x="103" y="157"/>
                      </a:lnTo>
                      <a:lnTo>
                        <a:pt x="102" y="157"/>
                      </a:lnTo>
                      <a:lnTo>
                        <a:pt x="102" y="157"/>
                      </a:lnTo>
                      <a:lnTo>
                        <a:pt x="101" y="156"/>
                      </a:lnTo>
                      <a:lnTo>
                        <a:pt x="101" y="156"/>
                      </a:lnTo>
                      <a:lnTo>
                        <a:pt x="101" y="155"/>
                      </a:lnTo>
                      <a:lnTo>
                        <a:pt x="100" y="155"/>
                      </a:lnTo>
                      <a:lnTo>
                        <a:pt x="100" y="155"/>
                      </a:lnTo>
                      <a:lnTo>
                        <a:pt x="99" y="154"/>
                      </a:lnTo>
                      <a:lnTo>
                        <a:pt x="99" y="154"/>
                      </a:lnTo>
                      <a:lnTo>
                        <a:pt x="98" y="154"/>
                      </a:lnTo>
                      <a:lnTo>
                        <a:pt x="98" y="153"/>
                      </a:lnTo>
                      <a:lnTo>
                        <a:pt x="97" y="153"/>
                      </a:lnTo>
                      <a:lnTo>
                        <a:pt x="97" y="153"/>
                      </a:lnTo>
                      <a:lnTo>
                        <a:pt x="96" y="153"/>
                      </a:lnTo>
                      <a:lnTo>
                        <a:pt x="96" y="152"/>
                      </a:lnTo>
                      <a:lnTo>
                        <a:pt x="96" y="151"/>
                      </a:lnTo>
                      <a:lnTo>
                        <a:pt x="95" y="151"/>
                      </a:lnTo>
                      <a:lnTo>
                        <a:pt x="95" y="150"/>
                      </a:lnTo>
                      <a:lnTo>
                        <a:pt x="95" y="150"/>
                      </a:lnTo>
                      <a:lnTo>
                        <a:pt x="95" y="149"/>
                      </a:lnTo>
                      <a:lnTo>
                        <a:pt x="95" y="149"/>
                      </a:lnTo>
                      <a:lnTo>
                        <a:pt x="95" y="148"/>
                      </a:lnTo>
                      <a:lnTo>
                        <a:pt x="95" y="148"/>
                      </a:lnTo>
                      <a:lnTo>
                        <a:pt x="95" y="148"/>
                      </a:lnTo>
                      <a:lnTo>
                        <a:pt x="95" y="147"/>
                      </a:lnTo>
                      <a:lnTo>
                        <a:pt x="95" y="146"/>
                      </a:lnTo>
                      <a:lnTo>
                        <a:pt x="95" y="145"/>
                      </a:lnTo>
                      <a:lnTo>
                        <a:pt x="95" y="145"/>
                      </a:lnTo>
                      <a:lnTo>
                        <a:pt x="95" y="145"/>
                      </a:lnTo>
                      <a:lnTo>
                        <a:pt x="95" y="145"/>
                      </a:lnTo>
                      <a:lnTo>
                        <a:pt x="95" y="144"/>
                      </a:lnTo>
                      <a:lnTo>
                        <a:pt x="95" y="144"/>
                      </a:lnTo>
                      <a:lnTo>
                        <a:pt x="95" y="143"/>
                      </a:lnTo>
                      <a:lnTo>
                        <a:pt x="95" y="143"/>
                      </a:lnTo>
                      <a:lnTo>
                        <a:pt x="95" y="142"/>
                      </a:lnTo>
                      <a:lnTo>
                        <a:pt x="95" y="142"/>
                      </a:lnTo>
                      <a:lnTo>
                        <a:pt x="95" y="142"/>
                      </a:lnTo>
                      <a:lnTo>
                        <a:pt x="95" y="142"/>
                      </a:lnTo>
                      <a:lnTo>
                        <a:pt x="95" y="141"/>
                      </a:lnTo>
                      <a:lnTo>
                        <a:pt x="95" y="141"/>
                      </a:lnTo>
                      <a:lnTo>
                        <a:pt x="96" y="140"/>
                      </a:lnTo>
                      <a:lnTo>
                        <a:pt x="96" y="139"/>
                      </a:lnTo>
                      <a:lnTo>
                        <a:pt x="96" y="139"/>
                      </a:lnTo>
                      <a:lnTo>
                        <a:pt x="96" y="138"/>
                      </a:lnTo>
                      <a:lnTo>
                        <a:pt x="97" y="136"/>
                      </a:lnTo>
                      <a:lnTo>
                        <a:pt x="97" y="135"/>
                      </a:lnTo>
                      <a:lnTo>
                        <a:pt x="98" y="135"/>
                      </a:lnTo>
                      <a:lnTo>
                        <a:pt x="98" y="134"/>
                      </a:lnTo>
                      <a:lnTo>
                        <a:pt x="98" y="133"/>
                      </a:lnTo>
                      <a:lnTo>
                        <a:pt x="98" y="133"/>
                      </a:lnTo>
                      <a:lnTo>
                        <a:pt x="98" y="131"/>
                      </a:lnTo>
                      <a:lnTo>
                        <a:pt x="98" y="130"/>
                      </a:lnTo>
                      <a:lnTo>
                        <a:pt x="98" y="129"/>
                      </a:lnTo>
                      <a:lnTo>
                        <a:pt x="98" y="128"/>
                      </a:lnTo>
                      <a:lnTo>
                        <a:pt x="98" y="128"/>
                      </a:lnTo>
                      <a:lnTo>
                        <a:pt x="98" y="127"/>
                      </a:lnTo>
                      <a:lnTo>
                        <a:pt x="97" y="126"/>
                      </a:lnTo>
                      <a:lnTo>
                        <a:pt x="97" y="125"/>
                      </a:lnTo>
                      <a:lnTo>
                        <a:pt x="96" y="125"/>
                      </a:lnTo>
                      <a:lnTo>
                        <a:pt x="96" y="125"/>
                      </a:lnTo>
                      <a:lnTo>
                        <a:pt x="95" y="124"/>
                      </a:lnTo>
                      <a:lnTo>
                        <a:pt x="95" y="123"/>
                      </a:lnTo>
                      <a:lnTo>
                        <a:pt x="95" y="123"/>
                      </a:lnTo>
                      <a:lnTo>
                        <a:pt x="95" y="122"/>
                      </a:lnTo>
                      <a:lnTo>
                        <a:pt x="94" y="122"/>
                      </a:lnTo>
                      <a:lnTo>
                        <a:pt x="94" y="120"/>
                      </a:lnTo>
                      <a:lnTo>
                        <a:pt x="94" y="119"/>
                      </a:lnTo>
                      <a:lnTo>
                        <a:pt x="94" y="118"/>
                      </a:lnTo>
                      <a:lnTo>
                        <a:pt x="94" y="118"/>
                      </a:lnTo>
                      <a:lnTo>
                        <a:pt x="94" y="117"/>
                      </a:lnTo>
                      <a:lnTo>
                        <a:pt x="93" y="117"/>
                      </a:lnTo>
                      <a:lnTo>
                        <a:pt x="93" y="117"/>
                      </a:lnTo>
                      <a:lnTo>
                        <a:pt x="93" y="117"/>
                      </a:lnTo>
                      <a:lnTo>
                        <a:pt x="94" y="116"/>
                      </a:lnTo>
                      <a:lnTo>
                        <a:pt x="94" y="116"/>
                      </a:lnTo>
                      <a:lnTo>
                        <a:pt x="94" y="115"/>
                      </a:lnTo>
                      <a:lnTo>
                        <a:pt x="94" y="114"/>
                      </a:lnTo>
                      <a:lnTo>
                        <a:pt x="93" y="113"/>
                      </a:lnTo>
                      <a:lnTo>
                        <a:pt x="93" y="113"/>
                      </a:lnTo>
                      <a:lnTo>
                        <a:pt x="93" y="113"/>
                      </a:lnTo>
                      <a:lnTo>
                        <a:pt x="92" y="112"/>
                      </a:lnTo>
                      <a:lnTo>
                        <a:pt x="91" y="112"/>
                      </a:lnTo>
                      <a:lnTo>
                        <a:pt x="91" y="112"/>
                      </a:lnTo>
                      <a:lnTo>
                        <a:pt x="91" y="112"/>
                      </a:lnTo>
                      <a:lnTo>
                        <a:pt x="91" y="111"/>
                      </a:lnTo>
                      <a:lnTo>
                        <a:pt x="90" y="111"/>
                      </a:lnTo>
                      <a:lnTo>
                        <a:pt x="89" y="110"/>
                      </a:lnTo>
                      <a:lnTo>
                        <a:pt x="89" y="109"/>
                      </a:lnTo>
                      <a:lnTo>
                        <a:pt x="88" y="108"/>
                      </a:lnTo>
                      <a:lnTo>
                        <a:pt x="88" y="108"/>
                      </a:lnTo>
                      <a:lnTo>
                        <a:pt x="87" y="107"/>
                      </a:lnTo>
                      <a:lnTo>
                        <a:pt x="86" y="106"/>
                      </a:lnTo>
                      <a:lnTo>
                        <a:pt x="86" y="105"/>
                      </a:lnTo>
                      <a:lnTo>
                        <a:pt x="85" y="105"/>
                      </a:lnTo>
                      <a:lnTo>
                        <a:pt x="85" y="105"/>
                      </a:lnTo>
                      <a:lnTo>
                        <a:pt x="85" y="105"/>
                      </a:lnTo>
                      <a:lnTo>
                        <a:pt x="85" y="104"/>
                      </a:lnTo>
                      <a:lnTo>
                        <a:pt x="85" y="103"/>
                      </a:lnTo>
                      <a:lnTo>
                        <a:pt x="85" y="103"/>
                      </a:lnTo>
                      <a:lnTo>
                        <a:pt x="85" y="103"/>
                      </a:lnTo>
                      <a:lnTo>
                        <a:pt x="85" y="102"/>
                      </a:lnTo>
                      <a:lnTo>
                        <a:pt x="84" y="101"/>
                      </a:lnTo>
                      <a:lnTo>
                        <a:pt x="84" y="100"/>
                      </a:lnTo>
                      <a:lnTo>
                        <a:pt x="84" y="100"/>
                      </a:lnTo>
                      <a:lnTo>
                        <a:pt x="83" y="99"/>
                      </a:lnTo>
                      <a:lnTo>
                        <a:pt x="83" y="99"/>
                      </a:lnTo>
                      <a:lnTo>
                        <a:pt x="83" y="99"/>
                      </a:lnTo>
                      <a:lnTo>
                        <a:pt x="83" y="99"/>
                      </a:lnTo>
                      <a:lnTo>
                        <a:pt x="83" y="98"/>
                      </a:lnTo>
                      <a:lnTo>
                        <a:pt x="82" y="97"/>
                      </a:lnTo>
                      <a:lnTo>
                        <a:pt x="82" y="97"/>
                      </a:lnTo>
                      <a:lnTo>
                        <a:pt x="82" y="97"/>
                      </a:lnTo>
                      <a:lnTo>
                        <a:pt x="82" y="97"/>
                      </a:lnTo>
                      <a:lnTo>
                        <a:pt x="82" y="96"/>
                      </a:lnTo>
                      <a:lnTo>
                        <a:pt x="81" y="96"/>
                      </a:lnTo>
                      <a:lnTo>
                        <a:pt x="81" y="95"/>
                      </a:lnTo>
                      <a:lnTo>
                        <a:pt x="81" y="95"/>
                      </a:lnTo>
                      <a:lnTo>
                        <a:pt x="80" y="94"/>
                      </a:lnTo>
                      <a:lnTo>
                        <a:pt x="80" y="93"/>
                      </a:lnTo>
                      <a:lnTo>
                        <a:pt x="80" y="93"/>
                      </a:lnTo>
                      <a:lnTo>
                        <a:pt x="80" y="92"/>
                      </a:lnTo>
                      <a:lnTo>
                        <a:pt x="80" y="92"/>
                      </a:lnTo>
                      <a:lnTo>
                        <a:pt x="80" y="91"/>
                      </a:lnTo>
                      <a:lnTo>
                        <a:pt x="79" y="91"/>
                      </a:lnTo>
                      <a:lnTo>
                        <a:pt x="79" y="90"/>
                      </a:lnTo>
                      <a:lnTo>
                        <a:pt x="79" y="90"/>
                      </a:lnTo>
                      <a:lnTo>
                        <a:pt x="78" y="89"/>
                      </a:lnTo>
                      <a:lnTo>
                        <a:pt x="78" y="88"/>
                      </a:lnTo>
                      <a:lnTo>
                        <a:pt x="78" y="88"/>
                      </a:lnTo>
                      <a:lnTo>
                        <a:pt x="78" y="88"/>
                      </a:lnTo>
                      <a:lnTo>
                        <a:pt x="79" y="88"/>
                      </a:lnTo>
                      <a:lnTo>
                        <a:pt x="79" y="87"/>
                      </a:lnTo>
                      <a:lnTo>
                        <a:pt x="79" y="86"/>
                      </a:lnTo>
                      <a:lnTo>
                        <a:pt x="79" y="85"/>
                      </a:lnTo>
                      <a:lnTo>
                        <a:pt x="79" y="84"/>
                      </a:lnTo>
                      <a:lnTo>
                        <a:pt x="80" y="84"/>
                      </a:lnTo>
                      <a:lnTo>
                        <a:pt x="80" y="83"/>
                      </a:lnTo>
                      <a:lnTo>
                        <a:pt x="80" y="83"/>
                      </a:lnTo>
                      <a:lnTo>
                        <a:pt x="80" y="82"/>
                      </a:lnTo>
                      <a:lnTo>
                        <a:pt x="81" y="81"/>
                      </a:lnTo>
                      <a:lnTo>
                        <a:pt x="81" y="81"/>
                      </a:lnTo>
                      <a:lnTo>
                        <a:pt x="81" y="80"/>
                      </a:lnTo>
                      <a:lnTo>
                        <a:pt x="82" y="80"/>
                      </a:lnTo>
                      <a:lnTo>
                        <a:pt x="82" y="80"/>
                      </a:lnTo>
                      <a:lnTo>
                        <a:pt x="83" y="79"/>
                      </a:lnTo>
                      <a:lnTo>
                        <a:pt x="84" y="79"/>
                      </a:lnTo>
                      <a:lnTo>
                        <a:pt x="84" y="78"/>
                      </a:lnTo>
                      <a:lnTo>
                        <a:pt x="84" y="78"/>
                      </a:lnTo>
                      <a:lnTo>
                        <a:pt x="84" y="78"/>
                      </a:lnTo>
                      <a:lnTo>
                        <a:pt x="84" y="77"/>
                      </a:lnTo>
                      <a:lnTo>
                        <a:pt x="85" y="76"/>
                      </a:lnTo>
                      <a:lnTo>
                        <a:pt x="85" y="76"/>
                      </a:lnTo>
                      <a:lnTo>
                        <a:pt x="85" y="75"/>
                      </a:lnTo>
                      <a:lnTo>
                        <a:pt x="84" y="74"/>
                      </a:lnTo>
                      <a:lnTo>
                        <a:pt x="84" y="73"/>
                      </a:lnTo>
                      <a:lnTo>
                        <a:pt x="84" y="72"/>
                      </a:lnTo>
                      <a:lnTo>
                        <a:pt x="83" y="71"/>
                      </a:lnTo>
                      <a:lnTo>
                        <a:pt x="83" y="71"/>
                      </a:lnTo>
                      <a:lnTo>
                        <a:pt x="83" y="71"/>
                      </a:lnTo>
                      <a:lnTo>
                        <a:pt x="83" y="70"/>
                      </a:lnTo>
                      <a:lnTo>
                        <a:pt x="83" y="69"/>
                      </a:lnTo>
                      <a:lnTo>
                        <a:pt x="83" y="69"/>
                      </a:lnTo>
                      <a:lnTo>
                        <a:pt x="83" y="68"/>
                      </a:lnTo>
                      <a:lnTo>
                        <a:pt x="83" y="68"/>
                      </a:lnTo>
                      <a:lnTo>
                        <a:pt x="82" y="66"/>
                      </a:lnTo>
                      <a:lnTo>
                        <a:pt x="82" y="65"/>
                      </a:lnTo>
                      <a:lnTo>
                        <a:pt x="82" y="65"/>
                      </a:lnTo>
                      <a:lnTo>
                        <a:pt x="82" y="64"/>
                      </a:lnTo>
                      <a:lnTo>
                        <a:pt x="82" y="64"/>
                      </a:lnTo>
                      <a:lnTo>
                        <a:pt x="82" y="64"/>
                      </a:lnTo>
                      <a:lnTo>
                        <a:pt x="82" y="64"/>
                      </a:lnTo>
                      <a:lnTo>
                        <a:pt x="82" y="63"/>
                      </a:lnTo>
                      <a:lnTo>
                        <a:pt x="82" y="62"/>
                      </a:lnTo>
                      <a:lnTo>
                        <a:pt x="82" y="62"/>
                      </a:lnTo>
                      <a:lnTo>
                        <a:pt x="82" y="60"/>
                      </a:lnTo>
                      <a:lnTo>
                        <a:pt x="82" y="59"/>
                      </a:lnTo>
                      <a:lnTo>
                        <a:pt x="81" y="58"/>
                      </a:lnTo>
                      <a:lnTo>
                        <a:pt x="81" y="57"/>
                      </a:lnTo>
                      <a:lnTo>
                        <a:pt x="80" y="57"/>
                      </a:lnTo>
                      <a:lnTo>
                        <a:pt x="80" y="57"/>
                      </a:lnTo>
                      <a:lnTo>
                        <a:pt x="79" y="56"/>
                      </a:lnTo>
                      <a:lnTo>
                        <a:pt x="79" y="56"/>
                      </a:lnTo>
                      <a:lnTo>
                        <a:pt x="79" y="56"/>
                      </a:lnTo>
                      <a:lnTo>
                        <a:pt x="78" y="56"/>
                      </a:lnTo>
                      <a:lnTo>
                        <a:pt x="78" y="55"/>
                      </a:lnTo>
                      <a:lnTo>
                        <a:pt x="77" y="55"/>
                      </a:lnTo>
                      <a:lnTo>
                        <a:pt x="77" y="55"/>
                      </a:lnTo>
                      <a:lnTo>
                        <a:pt x="77" y="54"/>
                      </a:lnTo>
                      <a:lnTo>
                        <a:pt x="77" y="54"/>
                      </a:lnTo>
                      <a:lnTo>
                        <a:pt x="77" y="54"/>
                      </a:lnTo>
                      <a:lnTo>
                        <a:pt x="77" y="53"/>
                      </a:lnTo>
                      <a:lnTo>
                        <a:pt x="77" y="52"/>
                      </a:lnTo>
                      <a:lnTo>
                        <a:pt x="77" y="52"/>
                      </a:lnTo>
                      <a:lnTo>
                        <a:pt x="77" y="51"/>
                      </a:lnTo>
                      <a:lnTo>
                        <a:pt x="76" y="50"/>
                      </a:lnTo>
                      <a:lnTo>
                        <a:pt x="76" y="50"/>
                      </a:lnTo>
                      <a:lnTo>
                        <a:pt x="76" y="50"/>
                      </a:lnTo>
                      <a:lnTo>
                        <a:pt x="76" y="50"/>
                      </a:lnTo>
                      <a:lnTo>
                        <a:pt x="76" y="50"/>
                      </a:lnTo>
                      <a:lnTo>
                        <a:pt x="75" y="49"/>
                      </a:lnTo>
                      <a:lnTo>
                        <a:pt x="74" y="49"/>
                      </a:lnTo>
                      <a:lnTo>
                        <a:pt x="74" y="48"/>
                      </a:lnTo>
                      <a:lnTo>
                        <a:pt x="73" y="48"/>
                      </a:lnTo>
                      <a:lnTo>
                        <a:pt x="73" y="48"/>
                      </a:lnTo>
                      <a:lnTo>
                        <a:pt x="73" y="48"/>
                      </a:lnTo>
                      <a:lnTo>
                        <a:pt x="73" y="48"/>
                      </a:lnTo>
                      <a:lnTo>
                        <a:pt x="73" y="47"/>
                      </a:lnTo>
                      <a:lnTo>
                        <a:pt x="73" y="47"/>
                      </a:lnTo>
                      <a:lnTo>
                        <a:pt x="74" y="47"/>
                      </a:lnTo>
                      <a:lnTo>
                        <a:pt x="74" y="47"/>
                      </a:lnTo>
                      <a:lnTo>
                        <a:pt x="75" y="46"/>
                      </a:lnTo>
                      <a:lnTo>
                        <a:pt x="75" y="45"/>
                      </a:lnTo>
                      <a:lnTo>
                        <a:pt x="75" y="45"/>
                      </a:lnTo>
                      <a:lnTo>
                        <a:pt x="75" y="45"/>
                      </a:lnTo>
                      <a:lnTo>
                        <a:pt x="74" y="45"/>
                      </a:lnTo>
                      <a:lnTo>
                        <a:pt x="74" y="45"/>
                      </a:lnTo>
                      <a:lnTo>
                        <a:pt x="74" y="45"/>
                      </a:lnTo>
                      <a:lnTo>
                        <a:pt x="73" y="44"/>
                      </a:lnTo>
                      <a:lnTo>
                        <a:pt x="73" y="44"/>
                      </a:lnTo>
                      <a:lnTo>
                        <a:pt x="73" y="44"/>
                      </a:lnTo>
                      <a:lnTo>
                        <a:pt x="73" y="44"/>
                      </a:lnTo>
                      <a:lnTo>
                        <a:pt x="73" y="43"/>
                      </a:lnTo>
                      <a:lnTo>
                        <a:pt x="74" y="42"/>
                      </a:lnTo>
                      <a:lnTo>
                        <a:pt x="75" y="42"/>
                      </a:lnTo>
                      <a:lnTo>
                        <a:pt x="76" y="42"/>
                      </a:lnTo>
                      <a:lnTo>
                        <a:pt x="76" y="42"/>
                      </a:lnTo>
                      <a:lnTo>
                        <a:pt x="77" y="42"/>
                      </a:lnTo>
                      <a:lnTo>
                        <a:pt x="77" y="42"/>
                      </a:lnTo>
                      <a:lnTo>
                        <a:pt x="77" y="42"/>
                      </a:lnTo>
                      <a:lnTo>
                        <a:pt x="78" y="42"/>
                      </a:lnTo>
                      <a:lnTo>
                        <a:pt x="79" y="42"/>
                      </a:lnTo>
                      <a:lnTo>
                        <a:pt x="79" y="42"/>
                      </a:lnTo>
                      <a:lnTo>
                        <a:pt x="80" y="42"/>
                      </a:lnTo>
                      <a:lnTo>
                        <a:pt x="80" y="41"/>
                      </a:lnTo>
                      <a:lnTo>
                        <a:pt x="80" y="41"/>
                      </a:lnTo>
                      <a:lnTo>
                        <a:pt x="80" y="41"/>
                      </a:lnTo>
                      <a:lnTo>
                        <a:pt x="81" y="40"/>
                      </a:lnTo>
                      <a:lnTo>
                        <a:pt x="81" y="40"/>
                      </a:lnTo>
                      <a:lnTo>
                        <a:pt x="81" y="40"/>
                      </a:lnTo>
                      <a:lnTo>
                        <a:pt x="81" y="40"/>
                      </a:lnTo>
                      <a:lnTo>
                        <a:pt x="81" y="39"/>
                      </a:lnTo>
                      <a:lnTo>
                        <a:pt x="81" y="39"/>
                      </a:lnTo>
                      <a:lnTo>
                        <a:pt x="81" y="39"/>
                      </a:lnTo>
                      <a:lnTo>
                        <a:pt x="81" y="38"/>
                      </a:lnTo>
                      <a:lnTo>
                        <a:pt x="81" y="38"/>
                      </a:lnTo>
                      <a:lnTo>
                        <a:pt x="81" y="38"/>
                      </a:lnTo>
                      <a:lnTo>
                        <a:pt x="81" y="38"/>
                      </a:lnTo>
                      <a:lnTo>
                        <a:pt x="82" y="38"/>
                      </a:lnTo>
                      <a:lnTo>
                        <a:pt x="82" y="38"/>
                      </a:lnTo>
                      <a:lnTo>
                        <a:pt x="84" y="37"/>
                      </a:lnTo>
                      <a:lnTo>
                        <a:pt x="84" y="37"/>
                      </a:lnTo>
                      <a:lnTo>
                        <a:pt x="84" y="37"/>
                      </a:lnTo>
                      <a:lnTo>
                        <a:pt x="84" y="37"/>
                      </a:lnTo>
                      <a:lnTo>
                        <a:pt x="85" y="37"/>
                      </a:lnTo>
                      <a:lnTo>
                        <a:pt x="85" y="37"/>
                      </a:lnTo>
                      <a:lnTo>
                        <a:pt x="85" y="36"/>
                      </a:lnTo>
                      <a:lnTo>
                        <a:pt x="85" y="36"/>
                      </a:lnTo>
                      <a:lnTo>
                        <a:pt x="85" y="36"/>
                      </a:lnTo>
                      <a:lnTo>
                        <a:pt x="85" y="36"/>
                      </a:lnTo>
                      <a:lnTo>
                        <a:pt x="85" y="35"/>
                      </a:lnTo>
                      <a:lnTo>
                        <a:pt x="85" y="35"/>
                      </a:lnTo>
                      <a:lnTo>
                        <a:pt x="85" y="35"/>
                      </a:lnTo>
                      <a:lnTo>
                        <a:pt x="85" y="34"/>
                      </a:lnTo>
                      <a:lnTo>
                        <a:pt x="84" y="34"/>
                      </a:lnTo>
                      <a:lnTo>
                        <a:pt x="84" y="34"/>
                      </a:lnTo>
                      <a:lnTo>
                        <a:pt x="84" y="33"/>
                      </a:lnTo>
                      <a:lnTo>
                        <a:pt x="85" y="33"/>
                      </a:lnTo>
                      <a:lnTo>
                        <a:pt x="86" y="32"/>
                      </a:lnTo>
                      <a:lnTo>
                        <a:pt x="86" y="32"/>
                      </a:lnTo>
                      <a:lnTo>
                        <a:pt x="86" y="32"/>
                      </a:lnTo>
                      <a:lnTo>
                        <a:pt x="86" y="31"/>
                      </a:lnTo>
                      <a:lnTo>
                        <a:pt x="86" y="31"/>
                      </a:lnTo>
                      <a:lnTo>
                        <a:pt x="86" y="31"/>
                      </a:lnTo>
                      <a:lnTo>
                        <a:pt x="86" y="31"/>
                      </a:lnTo>
                      <a:lnTo>
                        <a:pt x="86" y="30"/>
                      </a:lnTo>
                      <a:lnTo>
                        <a:pt x="86" y="30"/>
                      </a:lnTo>
                      <a:lnTo>
                        <a:pt x="86" y="30"/>
                      </a:lnTo>
                      <a:lnTo>
                        <a:pt x="86" y="30"/>
                      </a:lnTo>
                      <a:lnTo>
                        <a:pt x="87" y="29"/>
                      </a:lnTo>
                      <a:lnTo>
                        <a:pt x="87" y="29"/>
                      </a:lnTo>
                      <a:lnTo>
                        <a:pt x="87" y="29"/>
                      </a:lnTo>
                      <a:lnTo>
                        <a:pt x="87" y="28"/>
                      </a:lnTo>
                      <a:lnTo>
                        <a:pt x="88" y="28"/>
                      </a:lnTo>
                      <a:lnTo>
                        <a:pt x="88" y="28"/>
                      </a:lnTo>
                      <a:lnTo>
                        <a:pt x="88" y="27"/>
                      </a:lnTo>
                      <a:lnTo>
                        <a:pt x="88" y="27"/>
                      </a:lnTo>
                      <a:lnTo>
                        <a:pt x="87" y="26"/>
                      </a:lnTo>
                      <a:lnTo>
                        <a:pt x="87" y="26"/>
                      </a:lnTo>
                      <a:lnTo>
                        <a:pt x="87" y="26"/>
                      </a:lnTo>
                      <a:lnTo>
                        <a:pt x="86" y="26"/>
                      </a:lnTo>
                      <a:lnTo>
                        <a:pt x="86" y="26"/>
                      </a:lnTo>
                      <a:lnTo>
                        <a:pt x="85" y="25"/>
                      </a:lnTo>
                      <a:lnTo>
                        <a:pt x="85" y="25"/>
                      </a:lnTo>
                      <a:lnTo>
                        <a:pt x="85" y="25"/>
                      </a:lnTo>
                      <a:lnTo>
                        <a:pt x="85" y="25"/>
                      </a:lnTo>
                      <a:lnTo>
                        <a:pt x="85" y="24"/>
                      </a:lnTo>
                      <a:lnTo>
                        <a:pt x="85" y="24"/>
                      </a:lnTo>
                      <a:lnTo>
                        <a:pt x="85" y="24"/>
                      </a:lnTo>
                      <a:lnTo>
                        <a:pt x="85" y="24"/>
                      </a:lnTo>
                      <a:lnTo>
                        <a:pt x="85" y="23"/>
                      </a:lnTo>
                      <a:lnTo>
                        <a:pt x="85" y="23"/>
                      </a:lnTo>
                      <a:lnTo>
                        <a:pt x="85" y="23"/>
                      </a:lnTo>
                      <a:lnTo>
                        <a:pt x="85" y="23"/>
                      </a:lnTo>
                      <a:lnTo>
                        <a:pt x="85" y="22"/>
                      </a:lnTo>
                      <a:lnTo>
                        <a:pt x="85" y="22"/>
                      </a:lnTo>
                      <a:lnTo>
                        <a:pt x="85" y="21"/>
                      </a:lnTo>
                      <a:lnTo>
                        <a:pt x="85" y="21"/>
                      </a:lnTo>
                      <a:lnTo>
                        <a:pt x="85" y="21"/>
                      </a:lnTo>
                      <a:lnTo>
                        <a:pt x="85" y="21"/>
                      </a:lnTo>
                      <a:lnTo>
                        <a:pt x="85" y="20"/>
                      </a:lnTo>
                      <a:lnTo>
                        <a:pt x="85" y="20"/>
                      </a:lnTo>
                      <a:lnTo>
                        <a:pt x="85" y="20"/>
                      </a:lnTo>
                      <a:lnTo>
                        <a:pt x="85" y="20"/>
                      </a:lnTo>
                      <a:lnTo>
                        <a:pt x="85" y="20"/>
                      </a:lnTo>
                      <a:lnTo>
                        <a:pt x="85" y="20"/>
                      </a:lnTo>
                      <a:lnTo>
                        <a:pt x="85" y="19"/>
                      </a:lnTo>
                      <a:lnTo>
                        <a:pt x="85" y="19"/>
                      </a:lnTo>
                      <a:lnTo>
                        <a:pt x="85" y="19"/>
                      </a:lnTo>
                      <a:lnTo>
                        <a:pt x="85" y="19"/>
                      </a:lnTo>
                      <a:lnTo>
                        <a:pt x="85" y="19"/>
                      </a:lnTo>
                      <a:lnTo>
                        <a:pt x="85" y="18"/>
                      </a:lnTo>
                      <a:lnTo>
                        <a:pt x="85" y="18"/>
                      </a:lnTo>
                      <a:lnTo>
                        <a:pt x="85" y="18"/>
                      </a:lnTo>
                      <a:lnTo>
                        <a:pt x="114" y="0"/>
                      </a:lnTo>
                      <a:lnTo>
                        <a:pt x="152" y="0"/>
                      </a:lnTo>
                      <a:lnTo>
                        <a:pt x="154" y="7"/>
                      </a:lnTo>
                      <a:lnTo>
                        <a:pt x="157" y="22"/>
                      </a:lnTo>
                      <a:lnTo>
                        <a:pt x="161" y="33"/>
                      </a:lnTo>
                      <a:close/>
                    </a:path>
                  </a:pathLst>
                </a:custGeom>
                <a:solidFill>
                  <a:srgbClr val="FF9D5B"/>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8" name="Freeform 38">
                  <a:extLst>
                    <a:ext uri="{FF2B5EF4-FFF2-40B4-BE49-F238E27FC236}">
                      <a16:creationId xmlns:a16="http://schemas.microsoft.com/office/drawing/2014/main" id="{1C2A3C14-A972-46C9-8892-66B693D2700F}"/>
                    </a:ext>
                  </a:extLst>
                </p:cNvPr>
                <p:cNvSpPr>
                  <a:spLocks noChangeAspect="1"/>
                </p:cNvSpPr>
                <p:nvPr/>
              </p:nvSpPr>
              <p:spPr bwMode="auto">
                <a:xfrm>
                  <a:off x="3819214" y="5583128"/>
                  <a:ext cx="518053" cy="598543"/>
                </a:xfrm>
                <a:custGeom>
                  <a:avLst/>
                  <a:gdLst>
                    <a:gd name="T0" fmla="*/ 123 w 327"/>
                    <a:gd name="T1" fmla="*/ 3 h 375"/>
                    <a:gd name="T2" fmla="*/ 153 w 327"/>
                    <a:gd name="T3" fmla="*/ 9 h 375"/>
                    <a:gd name="T4" fmla="*/ 171 w 327"/>
                    <a:gd name="T5" fmla="*/ 20 h 375"/>
                    <a:gd name="T6" fmla="*/ 167 w 327"/>
                    <a:gd name="T7" fmla="*/ 40 h 375"/>
                    <a:gd name="T8" fmla="*/ 172 w 327"/>
                    <a:gd name="T9" fmla="*/ 72 h 375"/>
                    <a:gd name="T10" fmla="*/ 218 w 327"/>
                    <a:gd name="T11" fmla="*/ 69 h 375"/>
                    <a:gd name="T12" fmla="*/ 239 w 327"/>
                    <a:gd name="T13" fmla="*/ 83 h 375"/>
                    <a:gd name="T14" fmla="*/ 242 w 327"/>
                    <a:gd name="T15" fmla="*/ 100 h 375"/>
                    <a:gd name="T16" fmla="*/ 248 w 327"/>
                    <a:gd name="T17" fmla="*/ 117 h 375"/>
                    <a:gd name="T18" fmla="*/ 257 w 327"/>
                    <a:gd name="T19" fmla="*/ 141 h 375"/>
                    <a:gd name="T20" fmla="*/ 301 w 327"/>
                    <a:gd name="T21" fmla="*/ 170 h 375"/>
                    <a:gd name="T22" fmla="*/ 317 w 327"/>
                    <a:gd name="T23" fmla="*/ 178 h 375"/>
                    <a:gd name="T24" fmla="*/ 311 w 327"/>
                    <a:gd name="T25" fmla="*/ 240 h 375"/>
                    <a:gd name="T26" fmla="*/ 288 w 327"/>
                    <a:gd name="T27" fmla="*/ 329 h 375"/>
                    <a:gd name="T28" fmla="*/ 285 w 327"/>
                    <a:gd name="T29" fmla="*/ 349 h 375"/>
                    <a:gd name="T30" fmla="*/ 289 w 327"/>
                    <a:gd name="T31" fmla="*/ 363 h 375"/>
                    <a:gd name="T32" fmla="*/ 280 w 327"/>
                    <a:gd name="T33" fmla="*/ 351 h 375"/>
                    <a:gd name="T34" fmla="*/ 266 w 327"/>
                    <a:gd name="T35" fmla="*/ 326 h 375"/>
                    <a:gd name="T36" fmla="*/ 263 w 327"/>
                    <a:gd name="T37" fmla="*/ 318 h 375"/>
                    <a:gd name="T38" fmla="*/ 255 w 327"/>
                    <a:gd name="T39" fmla="*/ 309 h 375"/>
                    <a:gd name="T40" fmla="*/ 252 w 327"/>
                    <a:gd name="T41" fmla="*/ 303 h 375"/>
                    <a:gd name="T42" fmla="*/ 244 w 327"/>
                    <a:gd name="T43" fmla="*/ 300 h 375"/>
                    <a:gd name="T44" fmla="*/ 241 w 327"/>
                    <a:gd name="T45" fmla="*/ 298 h 375"/>
                    <a:gd name="T46" fmla="*/ 236 w 327"/>
                    <a:gd name="T47" fmla="*/ 299 h 375"/>
                    <a:gd name="T48" fmla="*/ 233 w 327"/>
                    <a:gd name="T49" fmla="*/ 297 h 375"/>
                    <a:gd name="T50" fmla="*/ 228 w 327"/>
                    <a:gd name="T51" fmla="*/ 296 h 375"/>
                    <a:gd name="T52" fmla="*/ 225 w 327"/>
                    <a:gd name="T53" fmla="*/ 294 h 375"/>
                    <a:gd name="T54" fmla="*/ 226 w 327"/>
                    <a:gd name="T55" fmla="*/ 291 h 375"/>
                    <a:gd name="T56" fmla="*/ 225 w 327"/>
                    <a:gd name="T57" fmla="*/ 286 h 375"/>
                    <a:gd name="T58" fmla="*/ 222 w 327"/>
                    <a:gd name="T59" fmla="*/ 284 h 375"/>
                    <a:gd name="T60" fmla="*/ 219 w 327"/>
                    <a:gd name="T61" fmla="*/ 282 h 375"/>
                    <a:gd name="T62" fmla="*/ 215 w 327"/>
                    <a:gd name="T63" fmla="*/ 280 h 375"/>
                    <a:gd name="T64" fmla="*/ 211 w 327"/>
                    <a:gd name="T65" fmla="*/ 281 h 375"/>
                    <a:gd name="T66" fmla="*/ 209 w 327"/>
                    <a:gd name="T67" fmla="*/ 278 h 375"/>
                    <a:gd name="T68" fmla="*/ 211 w 327"/>
                    <a:gd name="T69" fmla="*/ 275 h 375"/>
                    <a:gd name="T70" fmla="*/ 209 w 327"/>
                    <a:gd name="T71" fmla="*/ 273 h 375"/>
                    <a:gd name="T72" fmla="*/ 207 w 327"/>
                    <a:gd name="T73" fmla="*/ 271 h 375"/>
                    <a:gd name="T74" fmla="*/ 204 w 327"/>
                    <a:gd name="T75" fmla="*/ 267 h 375"/>
                    <a:gd name="T76" fmla="*/ 201 w 327"/>
                    <a:gd name="T77" fmla="*/ 266 h 375"/>
                    <a:gd name="T78" fmla="*/ 198 w 327"/>
                    <a:gd name="T79" fmla="*/ 267 h 375"/>
                    <a:gd name="T80" fmla="*/ 196 w 327"/>
                    <a:gd name="T81" fmla="*/ 268 h 375"/>
                    <a:gd name="T82" fmla="*/ 184 w 327"/>
                    <a:gd name="T83" fmla="*/ 262 h 375"/>
                    <a:gd name="T84" fmla="*/ 136 w 327"/>
                    <a:gd name="T85" fmla="*/ 226 h 375"/>
                    <a:gd name="T86" fmla="*/ 114 w 327"/>
                    <a:gd name="T87" fmla="*/ 210 h 375"/>
                    <a:gd name="T88" fmla="*/ 108 w 327"/>
                    <a:gd name="T89" fmla="*/ 199 h 375"/>
                    <a:gd name="T90" fmla="*/ 92 w 327"/>
                    <a:gd name="T91" fmla="*/ 189 h 375"/>
                    <a:gd name="T92" fmla="*/ 84 w 327"/>
                    <a:gd name="T93" fmla="*/ 181 h 375"/>
                    <a:gd name="T94" fmla="*/ 89 w 327"/>
                    <a:gd name="T95" fmla="*/ 170 h 375"/>
                    <a:gd name="T96" fmla="*/ 78 w 327"/>
                    <a:gd name="T97" fmla="*/ 151 h 375"/>
                    <a:gd name="T98" fmla="*/ 70 w 327"/>
                    <a:gd name="T99" fmla="*/ 145 h 375"/>
                    <a:gd name="T100" fmla="*/ 62 w 327"/>
                    <a:gd name="T101" fmla="*/ 141 h 375"/>
                    <a:gd name="T102" fmla="*/ 48 w 327"/>
                    <a:gd name="T103" fmla="*/ 125 h 375"/>
                    <a:gd name="T104" fmla="*/ 38 w 327"/>
                    <a:gd name="T105" fmla="*/ 113 h 375"/>
                    <a:gd name="T106" fmla="*/ 28 w 327"/>
                    <a:gd name="T107" fmla="*/ 105 h 375"/>
                    <a:gd name="T108" fmla="*/ 16 w 327"/>
                    <a:gd name="T109" fmla="*/ 93 h 375"/>
                    <a:gd name="T110" fmla="*/ 1 w 327"/>
                    <a:gd name="T111" fmla="*/ 83 h 375"/>
                    <a:gd name="T112" fmla="*/ 10 w 327"/>
                    <a:gd name="T113" fmla="*/ 62 h 375"/>
                    <a:gd name="T114" fmla="*/ 31 w 327"/>
                    <a:gd name="T115" fmla="*/ 44 h 375"/>
                    <a:gd name="T116" fmla="*/ 41 w 327"/>
                    <a:gd name="T117" fmla="*/ 29 h 375"/>
                    <a:gd name="T118" fmla="*/ 49 w 327"/>
                    <a:gd name="T119" fmla="*/ 8 h 375"/>
                    <a:gd name="T120" fmla="*/ 56 w 327"/>
                    <a:gd name="T121" fmla="*/ 1 h 375"/>
                    <a:gd name="T122" fmla="*/ 90 w 327"/>
                    <a:gd name="T1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375">
                      <a:moveTo>
                        <a:pt x="109" y="0"/>
                      </a:moveTo>
                      <a:lnTo>
                        <a:pt x="109" y="0"/>
                      </a:lnTo>
                      <a:lnTo>
                        <a:pt x="110" y="0"/>
                      </a:lnTo>
                      <a:lnTo>
                        <a:pt x="111" y="1"/>
                      </a:lnTo>
                      <a:lnTo>
                        <a:pt x="112" y="1"/>
                      </a:lnTo>
                      <a:lnTo>
                        <a:pt x="114" y="1"/>
                      </a:lnTo>
                      <a:lnTo>
                        <a:pt x="115" y="1"/>
                      </a:lnTo>
                      <a:lnTo>
                        <a:pt x="116" y="2"/>
                      </a:lnTo>
                      <a:lnTo>
                        <a:pt x="120" y="2"/>
                      </a:lnTo>
                      <a:lnTo>
                        <a:pt x="123" y="3"/>
                      </a:lnTo>
                      <a:lnTo>
                        <a:pt x="124" y="3"/>
                      </a:lnTo>
                      <a:lnTo>
                        <a:pt x="126" y="4"/>
                      </a:lnTo>
                      <a:lnTo>
                        <a:pt x="126" y="4"/>
                      </a:lnTo>
                      <a:lnTo>
                        <a:pt x="126" y="4"/>
                      </a:lnTo>
                      <a:lnTo>
                        <a:pt x="129" y="4"/>
                      </a:lnTo>
                      <a:lnTo>
                        <a:pt x="130" y="4"/>
                      </a:lnTo>
                      <a:lnTo>
                        <a:pt x="134" y="5"/>
                      </a:lnTo>
                      <a:lnTo>
                        <a:pt x="142" y="7"/>
                      </a:lnTo>
                      <a:lnTo>
                        <a:pt x="147" y="8"/>
                      </a:lnTo>
                      <a:lnTo>
                        <a:pt x="153" y="9"/>
                      </a:lnTo>
                      <a:lnTo>
                        <a:pt x="153" y="9"/>
                      </a:lnTo>
                      <a:lnTo>
                        <a:pt x="156" y="10"/>
                      </a:lnTo>
                      <a:lnTo>
                        <a:pt x="156" y="10"/>
                      </a:lnTo>
                      <a:lnTo>
                        <a:pt x="159" y="11"/>
                      </a:lnTo>
                      <a:lnTo>
                        <a:pt x="163" y="11"/>
                      </a:lnTo>
                      <a:lnTo>
                        <a:pt x="163" y="11"/>
                      </a:lnTo>
                      <a:lnTo>
                        <a:pt x="170" y="13"/>
                      </a:lnTo>
                      <a:lnTo>
                        <a:pt x="169" y="13"/>
                      </a:lnTo>
                      <a:lnTo>
                        <a:pt x="168" y="13"/>
                      </a:lnTo>
                      <a:lnTo>
                        <a:pt x="171" y="20"/>
                      </a:lnTo>
                      <a:lnTo>
                        <a:pt x="170" y="23"/>
                      </a:lnTo>
                      <a:lnTo>
                        <a:pt x="169" y="25"/>
                      </a:lnTo>
                      <a:lnTo>
                        <a:pt x="167" y="28"/>
                      </a:lnTo>
                      <a:lnTo>
                        <a:pt x="167" y="30"/>
                      </a:lnTo>
                      <a:lnTo>
                        <a:pt x="169" y="31"/>
                      </a:lnTo>
                      <a:lnTo>
                        <a:pt x="169" y="32"/>
                      </a:lnTo>
                      <a:lnTo>
                        <a:pt x="169" y="33"/>
                      </a:lnTo>
                      <a:lnTo>
                        <a:pt x="167" y="35"/>
                      </a:lnTo>
                      <a:lnTo>
                        <a:pt x="166" y="38"/>
                      </a:lnTo>
                      <a:lnTo>
                        <a:pt x="167" y="40"/>
                      </a:lnTo>
                      <a:lnTo>
                        <a:pt x="168" y="41"/>
                      </a:lnTo>
                      <a:lnTo>
                        <a:pt x="169" y="42"/>
                      </a:lnTo>
                      <a:lnTo>
                        <a:pt x="169" y="44"/>
                      </a:lnTo>
                      <a:lnTo>
                        <a:pt x="170" y="48"/>
                      </a:lnTo>
                      <a:lnTo>
                        <a:pt x="170" y="52"/>
                      </a:lnTo>
                      <a:lnTo>
                        <a:pt x="171" y="56"/>
                      </a:lnTo>
                      <a:lnTo>
                        <a:pt x="172" y="61"/>
                      </a:lnTo>
                      <a:lnTo>
                        <a:pt x="172" y="64"/>
                      </a:lnTo>
                      <a:lnTo>
                        <a:pt x="171" y="68"/>
                      </a:lnTo>
                      <a:lnTo>
                        <a:pt x="172" y="72"/>
                      </a:lnTo>
                      <a:lnTo>
                        <a:pt x="172" y="76"/>
                      </a:lnTo>
                      <a:lnTo>
                        <a:pt x="176" y="77"/>
                      </a:lnTo>
                      <a:lnTo>
                        <a:pt x="182" y="76"/>
                      </a:lnTo>
                      <a:lnTo>
                        <a:pt x="188" y="76"/>
                      </a:lnTo>
                      <a:lnTo>
                        <a:pt x="193" y="74"/>
                      </a:lnTo>
                      <a:lnTo>
                        <a:pt x="197" y="75"/>
                      </a:lnTo>
                      <a:lnTo>
                        <a:pt x="204" y="73"/>
                      </a:lnTo>
                      <a:lnTo>
                        <a:pt x="208" y="71"/>
                      </a:lnTo>
                      <a:lnTo>
                        <a:pt x="213" y="70"/>
                      </a:lnTo>
                      <a:lnTo>
                        <a:pt x="218" y="69"/>
                      </a:lnTo>
                      <a:lnTo>
                        <a:pt x="221" y="72"/>
                      </a:lnTo>
                      <a:lnTo>
                        <a:pt x="226" y="73"/>
                      </a:lnTo>
                      <a:lnTo>
                        <a:pt x="228" y="75"/>
                      </a:lnTo>
                      <a:lnTo>
                        <a:pt x="233" y="77"/>
                      </a:lnTo>
                      <a:lnTo>
                        <a:pt x="236" y="78"/>
                      </a:lnTo>
                      <a:lnTo>
                        <a:pt x="237" y="79"/>
                      </a:lnTo>
                      <a:lnTo>
                        <a:pt x="239" y="80"/>
                      </a:lnTo>
                      <a:lnTo>
                        <a:pt x="239" y="82"/>
                      </a:lnTo>
                      <a:lnTo>
                        <a:pt x="239" y="82"/>
                      </a:lnTo>
                      <a:lnTo>
                        <a:pt x="239" y="83"/>
                      </a:lnTo>
                      <a:lnTo>
                        <a:pt x="239" y="85"/>
                      </a:lnTo>
                      <a:lnTo>
                        <a:pt x="237" y="87"/>
                      </a:lnTo>
                      <a:lnTo>
                        <a:pt x="235" y="89"/>
                      </a:lnTo>
                      <a:lnTo>
                        <a:pt x="235" y="90"/>
                      </a:lnTo>
                      <a:lnTo>
                        <a:pt x="235" y="92"/>
                      </a:lnTo>
                      <a:lnTo>
                        <a:pt x="235" y="92"/>
                      </a:lnTo>
                      <a:lnTo>
                        <a:pt x="237" y="93"/>
                      </a:lnTo>
                      <a:lnTo>
                        <a:pt x="238" y="95"/>
                      </a:lnTo>
                      <a:lnTo>
                        <a:pt x="239" y="98"/>
                      </a:lnTo>
                      <a:lnTo>
                        <a:pt x="242" y="100"/>
                      </a:lnTo>
                      <a:lnTo>
                        <a:pt x="245" y="100"/>
                      </a:lnTo>
                      <a:lnTo>
                        <a:pt x="245" y="101"/>
                      </a:lnTo>
                      <a:lnTo>
                        <a:pt x="245" y="102"/>
                      </a:lnTo>
                      <a:lnTo>
                        <a:pt x="247" y="105"/>
                      </a:lnTo>
                      <a:lnTo>
                        <a:pt x="247" y="106"/>
                      </a:lnTo>
                      <a:lnTo>
                        <a:pt x="248" y="109"/>
                      </a:lnTo>
                      <a:lnTo>
                        <a:pt x="248" y="113"/>
                      </a:lnTo>
                      <a:lnTo>
                        <a:pt x="248" y="115"/>
                      </a:lnTo>
                      <a:lnTo>
                        <a:pt x="248" y="116"/>
                      </a:lnTo>
                      <a:lnTo>
                        <a:pt x="248" y="117"/>
                      </a:lnTo>
                      <a:lnTo>
                        <a:pt x="249" y="118"/>
                      </a:lnTo>
                      <a:lnTo>
                        <a:pt x="249" y="119"/>
                      </a:lnTo>
                      <a:lnTo>
                        <a:pt x="249" y="121"/>
                      </a:lnTo>
                      <a:lnTo>
                        <a:pt x="248" y="125"/>
                      </a:lnTo>
                      <a:lnTo>
                        <a:pt x="249" y="128"/>
                      </a:lnTo>
                      <a:lnTo>
                        <a:pt x="251" y="130"/>
                      </a:lnTo>
                      <a:lnTo>
                        <a:pt x="252" y="134"/>
                      </a:lnTo>
                      <a:lnTo>
                        <a:pt x="254" y="136"/>
                      </a:lnTo>
                      <a:lnTo>
                        <a:pt x="255" y="137"/>
                      </a:lnTo>
                      <a:lnTo>
                        <a:pt x="257" y="141"/>
                      </a:lnTo>
                      <a:lnTo>
                        <a:pt x="258" y="142"/>
                      </a:lnTo>
                      <a:lnTo>
                        <a:pt x="259" y="144"/>
                      </a:lnTo>
                      <a:lnTo>
                        <a:pt x="259" y="146"/>
                      </a:lnTo>
                      <a:lnTo>
                        <a:pt x="263" y="149"/>
                      </a:lnTo>
                      <a:lnTo>
                        <a:pt x="269" y="153"/>
                      </a:lnTo>
                      <a:lnTo>
                        <a:pt x="277" y="157"/>
                      </a:lnTo>
                      <a:lnTo>
                        <a:pt x="283" y="160"/>
                      </a:lnTo>
                      <a:lnTo>
                        <a:pt x="289" y="165"/>
                      </a:lnTo>
                      <a:lnTo>
                        <a:pt x="295" y="168"/>
                      </a:lnTo>
                      <a:lnTo>
                        <a:pt x="301" y="170"/>
                      </a:lnTo>
                      <a:lnTo>
                        <a:pt x="303" y="171"/>
                      </a:lnTo>
                      <a:lnTo>
                        <a:pt x="304" y="172"/>
                      </a:lnTo>
                      <a:lnTo>
                        <a:pt x="307" y="173"/>
                      </a:lnTo>
                      <a:lnTo>
                        <a:pt x="308" y="174"/>
                      </a:lnTo>
                      <a:lnTo>
                        <a:pt x="310" y="175"/>
                      </a:lnTo>
                      <a:lnTo>
                        <a:pt x="310" y="175"/>
                      </a:lnTo>
                      <a:lnTo>
                        <a:pt x="312" y="176"/>
                      </a:lnTo>
                      <a:lnTo>
                        <a:pt x="313" y="176"/>
                      </a:lnTo>
                      <a:lnTo>
                        <a:pt x="315" y="177"/>
                      </a:lnTo>
                      <a:lnTo>
                        <a:pt x="317" y="178"/>
                      </a:lnTo>
                      <a:lnTo>
                        <a:pt x="319" y="179"/>
                      </a:lnTo>
                      <a:lnTo>
                        <a:pt x="321" y="180"/>
                      </a:lnTo>
                      <a:lnTo>
                        <a:pt x="323" y="179"/>
                      </a:lnTo>
                      <a:lnTo>
                        <a:pt x="326" y="186"/>
                      </a:lnTo>
                      <a:lnTo>
                        <a:pt x="326" y="196"/>
                      </a:lnTo>
                      <a:lnTo>
                        <a:pt x="326" y="206"/>
                      </a:lnTo>
                      <a:lnTo>
                        <a:pt x="327" y="212"/>
                      </a:lnTo>
                      <a:lnTo>
                        <a:pt x="315" y="219"/>
                      </a:lnTo>
                      <a:lnTo>
                        <a:pt x="317" y="229"/>
                      </a:lnTo>
                      <a:lnTo>
                        <a:pt x="311" y="240"/>
                      </a:lnTo>
                      <a:lnTo>
                        <a:pt x="310" y="244"/>
                      </a:lnTo>
                      <a:lnTo>
                        <a:pt x="309" y="255"/>
                      </a:lnTo>
                      <a:lnTo>
                        <a:pt x="308" y="266"/>
                      </a:lnTo>
                      <a:lnTo>
                        <a:pt x="309" y="280"/>
                      </a:lnTo>
                      <a:lnTo>
                        <a:pt x="298" y="290"/>
                      </a:lnTo>
                      <a:lnTo>
                        <a:pt x="294" y="293"/>
                      </a:lnTo>
                      <a:lnTo>
                        <a:pt x="291" y="302"/>
                      </a:lnTo>
                      <a:lnTo>
                        <a:pt x="288" y="314"/>
                      </a:lnTo>
                      <a:lnTo>
                        <a:pt x="288" y="319"/>
                      </a:lnTo>
                      <a:lnTo>
                        <a:pt x="288" y="329"/>
                      </a:lnTo>
                      <a:lnTo>
                        <a:pt x="289" y="334"/>
                      </a:lnTo>
                      <a:lnTo>
                        <a:pt x="289" y="338"/>
                      </a:lnTo>
                      <a:lnTo>
                        <a:pt x="290" y="343"/>
                      </a:lnTo>
                      <a:lnTo>
                        <a:pt x="284" y="345"/>
                      </a:lnTo>
                      <a:lnTo>
                        <a:pt x="284" y="347"/>
                      </a:lnTo>
                      <a:lnTo>
                        <a:pt x="285" y="348"/>
                      </a:lnTo>
                      <a:lnTo>
                        <a:pt x="285" y="349"/>
                      </a:lnTo>
                      <a:lnTo>
                        <a:pt x="285" y="349"/>
                      </a:lnTo>
                      <a:lnTo>
                        <a:pt x="285" y="349"/>
                      </a:lnTo>
                      <a:lnTo>
                        <a:pt x="285" y="349"/>
                      </a:lnTo>
                      <a:lnTo>
                        <a:pt x="285" y="350"/>
                      </a:lnTo>
                      <a:lnTo>
                        <a:pt x="286" y="351"/>
                      </a:lnTo>
                      <a:lnTo>
                        <a:pt x="287" y="356"/>
                      </a:lnTo>
                      <a:lnTo>
                        <a:pt x="287" y="356"/>
                      </a:lnTo>
                      <a:lnTo>
                        <a:pt x="287" y="356"/>
                      </a:lnTo>
                      <a:lnTo>
                        <a:pt x="287" y="357"/>
                      </a:lnTo>
                      <a:lnTo>
                        <a:pt x="287" y="359"/>
                      </a:lnTo>
                      <a:lnTo>
                        <a:pt x="288" y="359"/>
                      </a:lnTo>
                      <a:lnTo>
                        <a:pt x="288" y="359"/>
                      </a:lnTo>
                      <a:lnTo>
                        <a:pt x="289" y="363"/>
                      </a:lnTo>
                      <a:lnTo>
                        <a:pt x="289" y="366"/>
                      </a:lnTo>
                      <a:lnTo>
                        <a:pt x="291" y="375"/>
                      </a:lnTo>
                      <a:lnTo>
                        <a:pt x="291" y="373"/>
                      </a:lnTo>
                      <a:lnTo>
                        <a:pt x="289" y="370"/>
                      </a:lnTo>
                      <a:lnTo>
                        <a:pt x="287" y="365"/>
                      </a:lnTo>
                      <a:lnTo>
                        <a:pt x="285" y="362"/>
                      </a:lnTo>
                      <a:lnTo>
                        <a:pt x="284" y="359"/>
                      </a:lnTo>
                      <a:lnTo>
                        <a:pt x="283" y="356"/>
                      </a:lnTo>
                      <a:lnTo>
                        <a:pt x="282" y="354"/>
                      </a:lnTo>
                      <a:lnTo>
                        <a:pt x="280" y="351"/>
                      </a:lnTo>
                      <a:lnTo>
                        <a:pt x="279" y="348"/>
                      </a:lnTo>
                      <a:lnTo>
                        <a:pt x="274" y="336"/>
                      </a:lnTo>
                      <a:lnTo>
                        <a:pt x="273" y="335"/>
                      </a:lnTo>
                      <a:lnTo>
                        <a:pt x="272" y="335"/>
                      </a:lnTo>
                      <a:lnTo>
                        <a:pt x="271" y="335"/>
                      </a:lnTo>
                      <a:lnTo>
                        <a:pt x="270" y="334"/>
                      </a:lnTo>
                      <a:lnTo>
                        <a:pt x="269" y="333"/>
                      </a:lnTo>
                      <a:lnTo>
                        <a:pt x="268" y="331"/>
                      </a:lnTo>
                      <a:lnTo>
                        <a:pt x="267" y="328"/>
                      </a:lnTo>
                      <a:lnTo>
                        <a:pt x="266" y="326"/>
                      </a:lnTo>
                      <a:lnTo>
                        <a:pt x="265" y="324"/>
                      </a:lnTo>
                      <a:lnTo>
                        <a:pt x="264" y="323"/>
                      </a:lnTo>
                      <a:lnTo>
                        <a:pt x="263" y="323"/>
                      </a:lnTo>
                      <a:lnTo>
                        <a:pt x="263" y="322"/>
                      </a:lnTo>
                      <a:lnTo>
                        <a:pt x="263" y="321"/>
                      </a:lnTo>
                      <a:lnTo>
                        <a:pt x="263" y="320"/>
                      </a:lnTo>
                      <a:lnTo>
                        <a:pt x="263" y="319"/>
                      </a:lnTo>
                      <a:lnTo>
                        <a:pt x="263" y="318"/>
                      </a:lnTo>
                      <a:lnTo>
                        <a:pt x="263" y="318"/>
                      </a:lnTo>
                      <a:lnTo>
                        <a:pt x="263" y="318"/>
                      </a:lnTo>
                      <a:lnTo>
                        <a:pt x="263" y="317"/>
                      </a:lnTo>
                      <a:lnTo>
                        <a:pt x="263" y="315"/>
                      </a:lnTo>
                      <a:lnTo>
                        <a:pt x="262" y="315"/>
                      </a:lnTo>
                      <a:lnTo>
                        <a:pt x="261" y="314"/>
                      </a:lnTo>
                      <a:lnTo>
                        <a:pt x="260" y="314"/>
                      </a:lnTo>
                      <a:lnTo>
                        <a:pt x="259" y="313"/>
                      </a:lnTo>
                      <a:lnTo>
                        <a:pt x="258" y="312"/>
                      </a:lnTo>
                      <a:lnTo>
                        <a:pt x="256" y="311"/>
                      </a:lnTo>
                      <a:lnTo>
                        <a:pt x="255" y="310"/>
                      </a:lnTo>
                      <a:lnTo>
                        <a:pt x="255" y="309"/>
                      </a:lnTo>
                      <a:lnTo>
                        <a:pt x="254" y="308"/>
                      </a:lnTo>
                      <a:lnTo>
                        <a:pt x="254" y="308"/>
                      </a:lnTo>
                      <a:lnTo>
                        <a:pt x="253" y="307"/>
                      </a:lnTo>
                      <a:lnTo>
                        <a:pt x="253" y="306"/>
                      </a:lnTo>
                      <a:lnTo>
                        <a:pt x="253" y="306"/>
                      </a:lnTo>
                      <a:lnTo>
                        <a:pt x="253" y="305"/>
                      </a:lnTo>
                      <a:lnTo>
                        <a:pt x="253" y="304"/>
                      </a:lnTo>
                      <a:lnTo>
                        <a:pt x="253" y="303"/>
                      </a:lnTo>
                      <a:lnTo>
                        <a:pt x="252" y="303"/>
                      </a:lnTo>
                      <a:lnTo>
                        <a:pt x="252" y="303"/>
                      </a:lnTo>
                      <a:lnTo>
                        <a:pt x="251" y="302"/>
                      </a:lnTo>
                      <a:lnTo>
                        <a:pt x="250" y="302"/>
                      </a:lnTo>
                      <a:lnTo>
                        <a:pt x="250" y="302"/>
                      </a:lnTo>
                      <a:lnTo>
                        <a:pt x="249" y="301"/>
                      </a:lnTo>
                      <a:lnTo>
                        <a:pt x="249" y="301"/>
                      </a:lnTo>
                      <a:lnTo>
                        <a:pt x="248" y="301"/>
                      </a:lnTo>
                      <a:lnTo>
                        <a:pt x="248" y="301"/>
                      </a:lnTo>
                      <a:lnTo>
                        <a:pt x="247" y="300"/>
                      </a:lnTo>
                      <a:lnTo>
                        <a:pt x="245" y="300"/>
                      </a:lnTo>
                      <a:lnTo>
                        <a:pt x="244" y="300"/>
                      </a:lnTo>
                      <a:lnTo>
                        <a:pt x="244" y="299"/>
                      </a:lnTo>
                      <a:lnTo>
                        <a:pt x="243" y="299"/>
                      </a:lnTo>
                      <a:lnTo>
                        <a:pt x="243" y="299"/>
                      </a:lnTo>
                      <a:lnTo>
                        <a:pt x="243" y="299"/>
                      </a:lnTo>
                      <a:lnTo>
                        <a:pt x="242" y="298"/>
                      </a:lnTo>
                      <a:lnTo>
                        <a:pt x="242" y="298"/>
                      </a:lnTo>
                      <a:lnTo>
                        <a:pt x="242" y="298"/>
                      </a:lnTo>
                      <a:lnTo>
                        <a:pt x="241" y="298"/>
                      </a:lnTo>
                      <a:lnTo>
                        <a:pt x="241" y="298"/>
                      </a:lnTo>
                      <a:lnTo>
                        <a:pt x="241" y="298"/>
                      </a:lnTo>
                      <a:lnTo>
                        <a:pt x="240" y="298"/>
                      </a:lnTo>
                      <a:lnTo>
                        <a:pt x="240" y="298"/>
                      </a:lnTo>
                      <a:lnTo>
                        <a:pt x="240" y="298"/>
                      </a:lnTo>
                      <a:lnTo>
                        <a:pt x="240" y="298"/>
                      </a:lnTo>
                      <a:lnTo>
                        <a:pt x="239" y="298"/>
                      </a:lnTo>
                      <a:lnTo>
                        <a:pt x="238" y="298"/>
                      </a:lnTo>
                      <a:lnTo>
                        <a:pt x="238" y="299"/>
                      </a:lnTo>
                      <a:lnTo>
                        <a:pt x="237" y="299"/>
                      </a:lnTo>
                      <a:lnTo>
                        <a:pt x="237" y="299"/>
                      </a:lnTo>
                      <a:lnTo>
                        <a:pt x="236" y="299"/>
                      </a:lnTo>
                      <a:lnTo>
                        <a:pt x="236" y="299"/>
                      </a:lnTo>
                      <a:lnTo>
                        <a:pt x="236" y="299"/>
                      </a:lnTo>
                      <a:lnTo>
                        <a:pt x="236" y="298"/>
                      </a:lnTo>
                      <a:lnTo>
                        <a:pt x="235" y="298"/>
                      </a:lnTo>
                      <a:lnTo>
                        <a:pt x="235" y="298"/>
                      </a:lnTo>
                      <a:lnTo>
                        <a:pt x="235" y="298"/>
                      </a:lnTo>
                      <a:lnTo>
                        <a:pt x="235" y="297"/>
                      </a:lnTo>
                      <a:lnTo>
                        <a:pt x="234" y="297"/>
                      </a:lnTo>
                      <a:lnTo>
                        <a:pt x="233" y="297"/>
                      </a:lnTo>
                      <a:lnTo>
                        <a:pt x="233" y="297"/>
                      </a:lnTo>
                      <a:lnTo>
                        <a:pt x="232" y="296"/>
                      </a:lnTo>
                      <a:lnTo>
                        <a:pt x="232" y="297"/>
                      </a:lnTo>
                      <a:lnTo>
                        <a:pt x="232" y="297"/>
                      </a:lnTo>
                      <a:lnTo>
                        <a:pt x="231" y="296"/>
                      </a:lnTo>
                      <a:lnTo>
                        <a:pt x="231" y="296"/>
                      </a:lnTo>
                      <a:lnTo>
                        <a:pt x="231" y="296"/>
                      </a:lnTo>
                      <a:lnTo>
                        <a:pt x="230" y="296"/>
                      </a:lnTo>
                      <a:lnTo>
                        <a:pt x="229" y="296"/>
                      </a:lnTo>
                      <a:lnTo>
                        <a:pt x="229" y="296"/>
                      </a:lnTo>
                      <a:lnTo>
                        <a:pt x="228" y="296"/>
                      </a:lnTo>
                      <a:lnTo>
                        <a:pt x="227" y="296"/>
                      </a:lnTo>
                      <a:lnTo>
                        <a:pt x="226" y="296"/>
                      </a:lnTo>
                      <a:lnTo>
                        <a:pt x="226" y="296"/>
                      </a:lnTo>
                      <a:lnTo>
                        <a:pt x="226" y="296"/>
                      </a:lnTo>
                      <a:lnTo>
                        <a:pt x="225" y="296"/>
                      </a:lnTo>
                      <a:lnTo>
                        <a:pt x="225" y="296"/>
                      </a:lnTo>
                      <a:lnTo>
                        <a:pt x="225" y="296"/>
                      </a:lnTo>
                      <a:lnTo>
                        <a:pt x="225" y="295"/>
                      </a:lnTo>
                      <a:lnTo>
                        <a:pt x="225" y="294"/>
                      </a:lnTo>
                      <a:lnTo>
                        <a:pt x="225" y="294"/>
                      </a:lnTo>
                      <a:lnTo>
                        <a:pt x="225" y="294"/>
                      </a:lnTo>
                      <a:lnTo>
                        <a:pt x="225" y="293"/>
                      </a:lnTo>
                      <a:lnTo>
                        <a:pt x="226" y="293"/>
                      </a:lnTo>
                      <a:lnTo>
                        <a:pt x="226" y="293"/>
                      </a:lnTo>
                      <a:lnTo>
                        <a:pt x="226" y="293"/>
                      </a:lnTo>
                      <a:lnTo>
                        <a:pt x="226" y="293"/>
                      </a:lnTo>
                      <a:lnTo>
                        <a:pt x="226" y="292"/>
                      </a:lnTo>
                      <a:lnTo>
                        <a:pt x="226" y="292"/>
                      </a:lnTo>
                      <a:lnTo>
                        <a:pt x="226" y="292"/>
                      </a:lnTo>
                      <a:lnTo>
                        <a:pt x="226" y="291"/>
                      </a:lnTo>
                      <a:lnTo>
                        <a:pt x="226" y="290"/>
                      </a:lnTo>
                      <a:lnTo>
                        <a:pt x="227" y="290"/>
                      </a:lnTo>
                      <a:lnTo>
                        <a:pt x="227" y="289"/>
                      </a:lnTo>
                      <a:lnTo>
                        <a:pt x="226" y="289"/>
                      </a:lnTo>
                      <a:lnTo>
                        <a:pt x="226" y="288"/>
                      </a:lnTo>
                      <a:lnTo>
                        <a:pt x="226" y="287"/>
                      </a:lnTo>
                      <a:lnTo>
                        <a:pt x="226" y="287"/>
                      </a:lnTo>
                      <a:lnTo>
                        <a:pt x="226" y="287"/>
                      </a:lnTo>
                      <a:lnTo>
                        <a:pt x="226" y="286"/>
                      </a:lnTo>
                      <a:lnTo>
                        <a:pt x="225" y="286"/>
                      </a:lnTo>
                      <a:lnTo>
                        <a:pt x="225" y="286"/>
                      </a:lnTo>
                      <a:lnTo>
                        <a:pt x="225" y="286"/>
                      </a:lnTo>
                      <a:lnTo>
                        <a:pt x="225" y="285"/>
                      </a:lnTo>
                      <a:lnTo>
                        <a:pt x="225" y="285"/>
                      </a:lnTo>
                      <a:lnTo>
                        <a:pt x="225" y="285"/>
                      </a:lnTo>
                      <a:lnTo>
                        <a:pt x="224" y="285"/>
                      </a:lnTo>
                      <a:lnTo>
                        <a:pt x="224" y="284"/>
                      </a:lnTo>
                      <a:lnTo>
                        <a:pt x="223" y="284"/>
                      </a:lnTo>
                      <a:lnTo>
                        <a:pt x="222" y="284"/>
                      </a:lnTo>
                      <a:lnTo>
                        <a:pt x="222" y="284"/>
                      </a:lnTo>
                      <a:lnTo>
                        <a:pt x="222" y="284"/>
                      </a:lnTo>
                      <a:lnTo>
                        <a:pt x="221" y="284"/>
                      </a:lnTo>
                      <a:lnTo>
                        <a:pt x="221" y="284"/>
                      </a:lnTo>
                      <a:lnTo>
                        <a:pt x="221" y="284"/>
                      </a:lnTo>
                      <a:lnTo>
                        <a:pt x="221" y="284"/>
                      </a:lnTo>
                      <a:lnTo>
                        <a:pt x="220" y="283"/>
                      </a:lnTo>
                      <a:lnTo>
                        <a:pt x="220" y="283"/>
                      </a:lnTo>
                      <a:lnTo>
                        <a:pt x="219" y="283"/>
                      </a:lnTo>
                      <a:lnTo>
                        <a:pt x="219" y="283"/>
                      </a:lnTo>
                      <a:lnTo>
                        <a:pt x="219" y="282"/>
                      </a:lnTo>
                      <a:lnTo>
                        <a:pt x="218" y="282"/>
                      </a:lnTo>
                      <a:lnTo>
                        <a:pt x="218" y="282"/>
                      </a:lnTo>
                      <a:lnTo>
                        <a:pt x="218" y="282"/>
                      </a:lnTo>
                      <a:lnTo>
                        <a:pt x="218" y="281"/>
                      </a:lnTo>
                      <a:lnTo>
                        <a:pt x="218" y="281"/>
                      </a:lnTo>
                      <a:lnTo>
                        <a:pt x="218" y="281"/>
                      </a:lnTo>
                      <a:lnTo>
                        <a:pt x="217" y="281"/>
                      </a:lnTo>
                      <a:lnTo>
                        <a:pt x="217" y="281"/>
                      </a:lnTo>
                      <a:lnTo>
                        <a:pt x="216" y="280"/>
                      </a:lnTo>
                      <a:lnTo>
                        <a:pt x="215" y="280"/>
                      </a:lnTo>
                      <a:lnTo>
                        <a:pt x="215" y="281"/>
                      </a:lnTo>
                      <a:lnTo>
                        <a:pt x="214" y="281"/>
                      </a:lnTo>
                      <a:lnTo>
                        <a:pt x="214" y="281"/>
                      </a:lnTo>
                      <a:lnTo>
                        <a:pt x="214" y="281"/>
                      </a:lnTo>
                      <a:lnTo>
                        <a:pt x="213" y="281"/>
                      </a:lnTo>
                      <a:lnTo>
                        <a:pt x="213" y="281"/>
                      </a:lnTo>
                      <a:lnTo>
                        <a:pt x="212" y="281"/>
                      </a:lnTo>
                      <a:lnTo>
                        <a:pt x="212" y="281"/>
                      </a:lnTo>
                      <a:lnTo>
                        <a:pt x="211" y="281"/>
                      </a:lnTo>
                      <a:lnTo>
                        <a:pt x="211" y="281"/>
                      </a:lnTo>
                      <a:lnTo>
                        <a:pt x="211" y="281"/>
                      </a:lnTo>
                      <a:lnTo>
                        <a:pt x="210" y="280"/>
                      </a:lnTo>
                      <a:lnTo>
                        <a:pt x="210" y="280"/>
                      </a:lnTo>
                      <a:lnTo>
                        <a:pt x="210" y="280"/>
                      </a:lnTo>
                      <a:lnTo>
                        <a:pt x="210" y="280"/>
                      </a:lnTo>
                      <a:lnTo>
                        <a:pt x="210" y="280"/>
                      </a:lnTo>
                      <a:lnTo>
                        <a:pt x="210" y="279"/>
                      </a:lnTo>
                      <a:lnTo>
                        <a:pt x="209" y="279"/>
                      </a:lnTo>
                      <a:lnTo>
                        <a:pt x="209" y="279"/>
                      </a:lnTo>
                      <a:lnTo>
                        <a:pt x="209" y="278"/>
                      </a:lnTo>
                      <a:lnTo>
                        <a:pt x="210" y="278"/>
                      </a:lnTo>
                      <a:lnTo>
                        <a:pt x="210" y="278"/>
                      </a:lnTo>
                      <a:lnTo>
                        <a:pt x="211" y="277"/>
                      </a:lnTo>
                      <a:lnTo>
                        <a:pt x="211" y="277"/>
                      </a:lnTo>
                      <a:lnTo>
                        <a:pt x="211" y="277"/>
                      </a:lnTo>
                      <a:lnTo>
                        <a:pt x="212" y="277"/>
                      </a:lnTo>
                      <a:lnTo>
                        <a:pt x="212" y="276"/>
                      </a:lnTo>
                      <a:lnTo>
                        <a:pt x="212" y="276"/>
                      </a:lnTo>
                      <a:lnTo>
                        <a:pt x="212" y="276"/>
                      </a:lnTo>
                      <a:lnTo>
                        <a:pt x="211" y="275"/>
                      </a:lnTo>
                      <a:lnTo>
                        <a:pt x="211" y="275"/>
                      </a:lnTo>
                      <a:lnTo>
                        <a:pt x="210" y="274"/>
                      </a:lnTo>
                      <a:lnTo>
                        <a:pt x="210" y="274"/>
                      </a:lnTo>
                      <a:lnTo>
                        <a:pt x="210" y="274"/>
                      </a:lnTo>
                      <a:lnTo>
                        <a:pt x="209" y="274"/>
                      </a:lnTo>
                      <a:lnTo>
                        <a:pt x="209" y="273"/>
                      </a:lnTo>
                      <a:lnTo>
                        <a:pt x="209" y="273"/>
                      </a:lnTo>
                      <a:lnTo>
                        <a:pt x="209" y="273"/>
                      </a:lnTo>
                      <a:lnTo>
                        <a:pt x="209" y="273"/>
                      </a:lnTo>
                      <a:lnTo>
                        <a:pt x="209" y="273"/>
                      </a:lnTo>
                      <a:lnTo>
                        <a:pt x="209" y="272"/>
                      </a:lnTo>
                      <a:lnTo>
                        <a:pt x="209" y="272"/>
                      </a:lnTo>
                      <a:lnTo>
                        <a:pt x="208" y="272"/>
                      </a:lnTo>
                      <a:lnTo>
                        <a:pt x="208" y="272"/>
                      </a:lnTo>
                      <a:lnTo>
                        <a:pt x="208" y="271"/>
                      </a:lnTo>
                      <a:lnTo>
                        <a:pt x="208" y="271"/>
                      </a:lnTo>
                      <a:lnTo>
                        <a:pt x="208" y="271"/>
                      </a:lnTo>
                      <a:lnTo>
                        <a:pt x="208" y="271"/>
                      </a:lnTo>
                      <a:lnTo>
                        <a:pt x="207" y="271"/>
                      </a:lnTo>
                      <a:lnTo>
                        <a:pt x="207" y="271"/>
                      </a:lnTo>
                      <a:lnTo>
                        <a:pt x="207" y="269"/>
                      </a:lnTo>
                      <a:lnTo>
                        <a:pt x="207" y="269"/>
                      </a:lnTo>
                      <a:lnTo>
                        <a:pt x="206" y="268"/>
                      </a:lnTo>
                      <a:lnTo>
                        <a:pt x="206" y="268"/>
                      </a:lnTo>
                      <a:lnTo>
                        <a:pt x="205" y="267"/>
                      </a:lnTo>
                      <a:lnTo>
                        <a:pt x="205" y="267"/>
                      </a:lnTo>
                      <a:lnTo>
                        <a:pt x="205" y="267"/>
                      </a:lnTo>
                      <a:lnTo>
                        <a:pt x="205" y="267"/>
                      </a:lnTo>
                      <a:lnTo>
                        <a:pt x="204" y="267"/>
                      </a:lnTo>
                      <a:lnTo>
                        <a:pt x="204" y="267"/>
                      </a:lnTo>
                      <a:lnTo>
                        <a:pt x="203" y="266"/>
                      </a:lnTo>
                      <a:lnTo>
                        <a:pt x="203" y="266"/>
                      </a:lnTo>
                      <a:lnTo>
                        <a:pt x="203" y="266"/>
                      </a:lnTo>
                      <a:lnTo>
                        <a:pt x="202" y="266"/>
                      </a:lnTo>
                      <a:lnTo>
                        <a:pt x="202" y="266"/>
                      </a:lnTo>
                      <a:lnTo>
                        <a:pt x="202" y="266"/>
                      </a:lnTo>
                      <a:lnTo>
                        <a:pt x="202" y="266"/>
                      </a:lnTo>
                      <a:lnTo>
                        <a:pt x="202" y="267"/>
                      </a:lnTo>
                      <a:lnTo>
                        <a:pt x="201" y="266"/>
                      </a:lnTo>
                      <a:lnTo>
                        <a:pt x="201" y="266"/>
                      </a:lnTo>
                      <a:lnTo>
                        <a:pt x="201" y="266"/>
                      </a:lnTo>
                      <a:lnTo>
                        <a:pt x="201" y="266"/>
                      </a:lnTo>
                      <a:lnTo>
                        <a:pt x="200" y="266"/>
                      </a:lnTo>
                      <a:lnTo>
                        <a:pt x="200" y="266"/>
                      </a:lnTo>
                      <a:lnTo>
                        <a:pt x="200" y="266"/>
                      </a:lnTo>
                      <a:lnTo>
                        <a:pt x="199" y="266"/>
                      </a:lnTo>
                      <a:lnTo>
                        <a:pt x="199" y="266"/>
                      </a:lnTo>
                      <a:lnTo>
                        <a:pt x="199" y="267"/>
                      </a:lnTo>
                      <a:lnTo>
                        <a:pt x="199" y="267"/>
                      </a:lnTo>
                      <a:lnTo>
                        <a:pt x="198" y="267"/>
                      </a:lnTo>
                      <a:lnTo>
                        <a:pt x="198" y="267"/>
                      </a:lnTo>
                      <a:lnTo>
                        <a:pt x="198" y="267"/>
                      </a:lnTo>
                      <a:lnTo>
                        <a:pt x="198" y="266"/>
                      </a:lnTo>
                      <a:lnTo>
                        <a:pt x="197" y="266"/>
                      </a:lnTo>
                      <a:lnTo>
                        <a:pt x="196" y="266"/>
                      </a:lnTo>
                      <a:lnTo>
                        <a:pt x="196" y="266"/>
                      </a:lnTo>
                      <a:lnTo>
                        <a:pt x="196" y="266"/>
                      </a:lnTo>
                      <a:lnTo>
                        <a:pt x="196" y="267"/>
                      </a:lnTo>
                      <a:lnTo>
                        <a:pt x="196" y="268"/>
                      </a:lnTo>
                      <a:lnTo>
                        <a:pt x="196" y="268"/>
                      </a:lnTo>
                      <a:lnTo>
                        <a:pt x="195" y="268"/>
                      </a:lnTo>
                      <a:lnTo>
                        <a:pt x="195" y="267"/>
                      </a:lnTo>
                      <a:lnTo>
                        <a:pt x="194" y="268"/>
                      </a:lnTo>
                      <a:lnTo>
                        <a:pt x="194" y="268"/>
                      </a:lnTo>
                      <a:lnTo>
                        <a:pt x="193" y="268"/>
                      </a:lnTo>
                      <a:lnTo>
                        <a:pt x="193" y="268"/>
                      </a:lnTo>
                      <a:lnTo>
                        <a:pt x="193" y="268"/>
                      </a:lnTo>
                      <a:lnTo>
                        <a:pt x="192" y="268"/>
                      </a:lnTo>
                      <a:lnTo>
                        <a:pt x="192" y="268"/>
                      </a:lnTo>
                      <a:lnTo>
                        <a:pt x="184" y="262"/>
                      </a:lnTo>
                      <a:lnTo>
                        <a:pt x="181" y="260"/>
                      </a:lnTo>
                      <a:lnTo>
                        <a:pt x="177" y="256"/>
                      </a:lnTo>
                      <a:lnTo>
                        <a:pt x="168" y="250"/>
                      </a:lnTo>
                      <a:lnTo>
                        <a:pt x="168" y="250"/>
                      </a:lnTo>
                      <a:lnTo>
                        <a:pt x="162" y="246"/>
                      </a:lnTo>
                      <a:lnTo>
                        <a:pt x="150" y="237"/>
                      </a:lnTo>
                      <a:lnTo>
                        <a:pt x="143" y="232"/>
                      </a:lnTo>
                      <a:lnTo>
                        <a:pt x="142" y="230"/>
                      </a:lnTo>
                      <a:lnTo>
                        <a:pt x="137" y="227"/>
                      </a:lnTo>
                      <a:lnTo>
                        <a:pt x="136" y="226"/>
                      </a:lnTo>
                      <a:lnTo>
                        <a:pt x="136" y="226"/>
                      </a:lnTo>
                      <a:lnTo>
                        <a:pt x="130" y="222"/>
                      </a:lnTo>
                      <a:lnTo>
                        <a:pt x="128" y="221"/>
                      </a:lnTo>
                      <a:lnTo>
                        <a:pt x="126" y="220"/>
                      </a:lnTo>
                      <a:lnTo>
                        <a:pt x="124" y="218"/>
                      </a:lnTo>
                      <a:lnTo>
                        <a:pt x="121" y="217"/>
                      </a:lnTo>
                      <a:lnTo>
                        <a:pt x="116" y="214"/>
                      </a:lnTo>
                      <a:lnTo>
                        <a:pt x="116" y="214"/>
                      </a:lnTo>
                      <a:lnTo>
                        <a:pt x="115" y="213"/>
                      </a:lnTo>
                      <a:lnTo>
                        <a:pt x="114" y="210"/>
                      </a:lnTo>
                      <a:lnTo>
                        <a:pt x="114" y="210"/>
                      </a:lnTo>
                      <a:lnTo>
                        <a:pt x="114" y="209"/>
                      </a:lnTo>
                      <a:lnTo>
                        <a:pt x="114" y="208"/>
                      </a:lnTo>
                      <a:lnTo>
                        <a:pt x="113" y="207"/>
                      </a:lnTo>
                      <a:lnTo>
                        <a:pt x="110" y="203"/>
                      </a:lnTo>
                      <a:lnTo>
                        <a:pt x="110" y="201"/>
                      </a:lnTo>
                      <a:lnTo>
                        <a:pt x="110" y="201"/>
                      </a:lnTo>
                      <a:lnTo>
                        <a:pt x="109" y="200"/>
                      </a:lnTo>
                      <a:lnTo>
                        <a:pt x="109" y="200"/>
                      </a:lnTo>
                      <a:lnTo>
                        <a:pt x="108" y="199"/>
                      </a:lnTo>
                      <a:lnTo>
                        <a:pt x="107" y="199"/>
                      </a:lnTo>
                      <a:lnTo>
                        <a:pt x="107" y="199"/>
                      </a:lnTo>
                      <a:lnTo>
                        <a:pt x="106" y="199"/>
                      </a:lnTo>
                      <a:lnTo>
                        <a:pt x="104" y="198"/>
                      </a:lnTo>
                      <a:lnTo>
                        <a:pt x="102" y="197"/>
                      </a:lnTo>
                      <a:lnTo>
                        <a:pt x="100" y="195"/>
                      </a:lnTo>
                      <a:lnTo>
                        <a:pt x="98" y="194"/>
                      </a:lnTo>
                      <a:lnTo>
                        <a:pt x="95" y="192"/>
                      </a:lnTo>
                      <a:lnTo>
                        <a:pt x="94" y="190"/>
                      </a:lnTo>
                      <a:lnTo>
                        <a:pt x="92" y="189"/>
                      </a:lnTo>
                      <a:lnTo>
                        <a:pt x="92" y="188"/>
                      </a:lnTo>
                      <a:lnTo>
                        <a:pt x="90" y="187"/>
                      </a:lnTo>
                      <a:lnTo>
                        <a:pt x="88" y="185"/>
                      </a:lnTo>
                      <a:lnTo>
                        <a:pt x="87" y="185"/>
                      </a:lnTo>
                      <a:lnTo>
                        <a:pt x="86" y="185"/>
                      </a:lnTo>
                      <a:lnTo>
                        <a:pt x="85" y="184"/>
                      </a:lnTo>
                      <a:lnTo>
                        <a:pt x="85" y="182"/>
                      </a:lnTo>
                      <a:lnTo>
                        <a:pt x="85" y="181"/>
                      </a:lnTo>
                      <a:lnTo>
                        <a:pt x="85" y="181"/>
                      </a:lnTo>
                      <a:lnTo>
                        <a:pt x="84" y="181"/>
                      </a:lnTo>
                      <a:lnTo>
                        <a:pt x="83" y="181"/>
                      </a:lnTo>
                      <a:lnTo>
                        <a:pt x="82" y="180"/>
                      </a:lnTo>
                      <a:lnTo>
                        <a:pt x="82" y="178"/>
                      </a:lnTo>
                      <a:lnTo>
                        <a:pt x="83" y="177"/>
                      </a:lnTo>
                      <a:lnTo>
                        <a:pt x="84" y="177"/>
                      </a:lnTo>
                      <a:lnTo>
                        <a:pt x="85" y="177"/>
                      </a:lnTo>
                      <a:lnTo>
                        <a:pt x="84" y="175"/>
                      </a:lnTo>
                      <a:lnTo>
                        <a:pt x="87" y="172"/>
                      </a:lnTo>
                      <a:lnTo>
                        <a:pt x="87" y="171"/>
                      </a:lnTo>
                      <a:lnTo>
                        <a:pt x="89" y="170"/>
                      </a:lnTo>
                      <a:lnTo>
                        <a:pt x="90" y="169"/>
                      </a:lnTo>
                      <a:lnTo>
                        <a:pt x="91" y="166"/>
                      </a:lnTo>
                      <a:lnTo>
                        <a:pt x="90" y="165"/>
                      </a:lnTo>
                      <a:lnTo>
                        <a:pt x="90" y="162"/>
                      </a:lnTo>
                      <a:lnTo>
                        <a:pt x="90" y="161"/>
                      </a:lnTo>
                      <a:lnTo>
                        <a:pt x="88" y="160"/>
                      </a:lnTo>
                      <a:lnTo>
                        <a:pt x="82" y="158"/>
                      </a:lnTo>
                      <a:lnTo>
                        <a:pt x="81" y="155"/>
                      </a:lnTo>
                      <a:lnTo>
                        <a:pt x="79" y="153"/>
                      </a:lnTo>
                      <a:lnTo>
                        <a:pt x="78" y="151"/>
                      </a:lnTo>
                      <a:lnTo>
                        <a:pt x="78" y="149"/>
                      </a:lnTo>
                      <a:lnTo>
                        <a:pt x="77" y="148"/>
                      </a:lnTo>
                      <a:lnTo>
                        <a:pt x="77" y="148"/>
                      </a:lnTo>
                      <a:lnTo>
                        <a:pt x="75" y="144"/>
                      </a:lnTo>
                      <a:lnTo>
                        <a:pt x="74" y="144"/>
                      </a:lnTo>
                      <a:lnTo>
                        <a:pt x="74" y="143"/>
                      </a:lnTo>
                      <a:lnTo>
                        <a:pt x="73" y="144"/>
                      </a:lnTo>
                      <a:lnTo>
                        <a:pt x="71" y="145"/>
                      </a:lnTo>
                      <a:lnTo>
                        <a:pt x="70" y="145"/>
                      </a:lnTo>
                      <a:lnTo>
                        <a:pt x="70" y="145"/>
                      </a:lnTo>
                      <a:lnTo>
                        <a:pt x="70" y="145"/>
                      </a:lnTo>
                      <a:lnTo>
                        <a:pt x="70" y="145"/>
                      </a:lnTo>
                      <a:lnTo>
                        <a:pt x="68" y="146"/>
                      </a:lnTo>
                      <a:lnTo>
                        <a:pt x="67" y="146"/>
                      </a:lnTo>
                      <a:lnTo>
                        <a:pt x="66" y="146"/>
                      </a:lnTo>
                      <a:lnTo>
                        <a:pt x="65" y="145"/>
                      </a:lnTo>
                      <a:lnTo>
                        <a:pt x="65" y="145"/>
                      </a:lnTo>
                      <a:lnTo>
                        <a:pt x="64" y="144"/>
                      </a:lnTo>
                      <a:lnTo>
                        <a:pt x="62" y="141"/>
                      </a:lnTo>
                      <a:lnTo>
                        <a:pt x="62" y="141"/>
                      </a:lnTo>
                      <a:lnTo>
                        <a:pt x="60" y="138"/>
                      </a:lnTo>
                      <a:lnTo>
                        <a:pt x="59" y="137"/>
                      </a:lnTo>
                      <a:lnTo>
                        <a:pt x="58" y="135"/>
                      </a:lnTo>
                      <a:lnTo>
                        <a:pt x="58" y="132"/>
                      </a:lnTo>
                      <a:lnTo>
                        <a:pt x="54" y="129"/>
                      </a:lnTo>
                      <a:lnTo>
                        <a:pt x="53" y="128"/>
                      </a:lnTo>
                      <a:lnTo>
                        <a:pt x="52" y="126"/>
                      </a:lnTo>
                      <a:lnTo>
                        <a:pt x="49" y="127"/>
                      </a:lnTo>
                      <a:lnTo>
                        <a:pt x="49" y="126"/>
                      </a:lnTo>
                      <a:lnTo>
                        <a:pt x="48" y="125"/>
                      </a:lnTo>
                      <a:lnTo>
                        <a:pt x="48" y="124"/>
                      </a:lnTo>
                      <a:lnTo>
                        <a:pt x="47" y="123"/>
                      </a:lnTo>
                      <a:lnTo>
                        <a:pt x="46" y="121"/>
                      </a:lnTo>
                      <a:lnTo>
                        <a:pt x="45" y="120"/>
                      </a:lnTo>
                      <a:lnTo>
                        <a:pt x="44" y="118"/>
                      </a:lnTo>
                      <a:lnTo>
                        <a:pt x="44" y="118"/>
                      </a:lnTo>
                      <a:lnTo>
                        <a:pt x="41" y="116"/>
                      </a:lnTo>
                      <a:lnTo>
                        <a:pt x="39" y="113"/>
                      </a:lnTo>
                      <a:lnTo>
                        <a:pt x="39" y="113"/>
                      </a:lnTo>
                      <a:lnTo>
                        <a:pt x="38" y="113"/>
                      </a:lnTo>
                      <a:lnTo>
                        <a:pt x="37" y="113"/>
                      </a:lnTo>
                      <a:lnTo>
                        <a:pt x="37" y="113"/>
                      </a:lnTo>
                      <a:lnTo>
                        <a:pt x="36" y="113"/>
                      </a:lnTo>
                      <a:lnTo>
                        <a:pt x="34" y="113"/>
                      </a:lnTo>
                      <a:lnTo>
                        <a:pt x="32" y="112"/>
                      </a:lnTo>
                      <a:lnTo>
                        <a:pt x="30" y="111"/>
                      </a:lnTo>
                      <a:lnTo>
                        <a:pt x="29" y="110"/>
                      </a:lnTo>
                      <a:lnTo>
                        <a:pt x="29" y="107"/>
                      </a:lnTo>
                      <a:lnTo>
                        <a:pt x="28" y="106"/>
                      </a:lnTo>
                      <a:lnTo>
                        <a:pt x="28" y="105"/>
                      </a:lnTo>
                      <a:lnTo>
                        <a:pt x="27" y="103"/>
                      </a:lnTo>
                      <a:lnTo>
                        <a:pt x="25" y="101"/>
                      </a:lnTo>
                      <a:lnTo>
                        <a:pt x="23" y="101"/>
                      </a:lnTo>
                      <a:lnTo>
                        <a:pt x="22" y="100"/>
                      </a:lnTo>
                      <a:lnTo>
                        <a:pt x="21" y="99"/>
                      </a:lnTo>
                      <a:lnTo>
                        <a:pt x="21" y="98"/>
                      </a:lnTo>
                      <a:lnTo>
                        <a:pt x="17" y="95"/>
                      </a:lnTo>
                      <a:lnTo>
                        <a:pt x="17" y="93"/>
                      </a:lnTo>
                      <a:lnTo>
                        <a:pt x="17" y="93"/>
                      </a:lnTo>
                      <a:lnTo>
                        <a:pt x="16" y="93"/>
                      </a:lnTo>
                      <a:lnTo>
                        <a:pt x="15" y="91"/>
                      </a:lnTo>
                      <a:lnTo>
                        <a:pt x="15" y="91"/>
                      </a:lnTo>
                      <a:lnTo>
                        <a:pt x="14" y="89"/>
                      </a:lnTo>
                      <a:lnTo>
                        <a:pt x="14" y="88"/>
                      </a:lnTo>
                      <a:lnTo>
                        <a:pt x="12" y="88"/>
                      </a:lnTo>
                      <a:lnTo>
                        <a:pt x="9" y="87"/>
                      </a:lnTo>
                      <a:lnTo>
                        <a:pt x="6" y="86"/>
                      </a:lnTo>
                      <a:lnTo>
                        <a:pt x="5" y="86"/>
                      </a:lnTo>
                      <a:lnTo>
                        <a:pt x="1" y="83"/>
                      </a:lnTo>
                      <a:lnTo>
                        <a:pt x="1" y="83"/>
                      </a:lnTo>
                      <a:lnTo>
                        <a:pt x="0" y="82"/>
                      </a:lnTo>
                      <a:lnTo>
                        <a:pt x="0" y="82"/>
                      </a:lnTo>
                      <a:lnTo>
                        <a:pt x="0" y="81"/>
                      </a:lnTo>
                      <a:lnTo>
                        <a:pt x="2" y="77"/>
                      </a:lnTo>
                      <a:lnTo>
                        <a:pt x="2" y="77"/>
                      </a:lnTo>
                      <a:lnTo>
                        <a:pt x="5" y="71"/>
                      </a:lnTo>
                      <a:lnTo>
                        <a:pt x="8" y="66"/>
                      </a:lnTo>
                      <a:lnTo>
                        <a:pt x="9" y="64"/>
                      </a:lnTo>
                      <a:lnTo>
                        <a:pt x="9" y="64"/>
                      </a:lnTo>
                      <a:lnTo>
                        <a:pt x="10" y="62"/>
                      </a:lnTo>
                      <a:lnTo>
                        <a:pt x="12" y="60"/>
                      </a:lnTo>
                      <a:lnTo>
                        <a:pt x="15" y="57"/>
                      </a:lnTo>
                      <a:lnTo>
                        <a:pt x="19" y="54"/>
                      </a:lnTo>
                      <a:lnTo>
                        <a:pt x="20" y="54"/>
                      </a:lnTo>
                      <a:lnTo>
                        <a:pt x="21" y="52"/>
                      </a:lnTo>
                      <a:lnTo>
                        <a:pt x="23" y="51"/>
                      </a:lnTo>
                      <a:lnTo>
                        <a:pt x="23" y="50"/>
                      </a:lnTo>
                      <a:lnTo>
                        <a:pt x="29" y="46"/>
                      </a:lnTo>
                      <a:lnTo>
                        <a:pt x="31" y="44"/>
                      </a:lnTo>
                      <a:lnTo>
                        <a:pt x="31" y="44"/>
                      </a:lnTo>
                      <a:lnTo>
                        <a:pt x="33" y="42"/>
                      </a:lnTo>
                      <a:lnTo>
                        <a:pt x="33" y="42"/>
                      </a:lnTo>
                      <a:lnTo>
                        <a:pt x="34" y="41"/>
                      </a:lnTo>
                      <a:lnTo>
                        <a:pt x="34" y="41"/>
                      </a:lnTo>
                      <a:lnTo>
                        <a:pt x="36" y="38"/>
                      </a:lnTo>
                      <a:lnTo>
                        <a:pt x="39" y="32"/>
                      </a:lnTo>
                      <a:lnTo>
                        <a:pt x="39" y="32"/>
                      </a:lnTo>
                      <a:lnTo>
                        <a:pt x="39" y="31"/>
                      </a:lnTo>
                      <a:lnTo>
                        <a:pt x="40" y="30"/>
                      </a:lnTo>
                      <a:lnTo>
                        <a:pt x="41" y="29"/>
                      </a:lnTo>
                      <a:lnTo>
                        <a:pt x="41" y="28"/>
                      </a:lnTo>
                      <a:lnTo>
                        <a:pt x="41" y="28"/>
                      </a:lnTo>
                      <a:lnTo>
                        <a:pt x="43" y="24"/>
                      </a:lnTo>
                      <a:lnTo>
                        <a:pt x="44" y="21"/>
                      </a:lnTo>
                      <a:lnTo>
                        <a:pt x="45" y="17"/>
                      </a:lnTo>
                      <a:lnTo>
                        <a:pt x="46" y="16"/>
                      </a:lnTo>
                      <a:lnTo>
                        <a:pt x="46" y="16"/>
                      </a:lnTo>
                      <a:lnTo>
                        <a:pt x="47" y="12"/>
                      </a:lnTo>
                      <a:lnTo>
                        <a:pt x="48" y="11"/>
                      </a:lnTo>
                      <a:lnTo>
                        <a:pt x="49" y="8"/>
                      </a:lnTo>
                      <a:lnTo>
                        <a:pt x="50" y="2"/>
                      </a:lnTo>
                      <a:lnTo>
                        <a:pt x="51" y="1"/>
                      </a:lnTo>
                      <a:lnTo>
                        <a:pt x="51" y="0"/>
                      </a:lnTo>
                      <a:lnTo>
                        <a:pt x="51" y="0"/>
                      </a:lnTo>
                      <a:lnTo>
                        <a:pt x="52" y="0"/>
                      </a:lnTo>
                      <a:lnTo>
                        <a:pt x="53" y="0"/>
                      </a:lnTo>
                      <a:lnTo>
                        <a:pt x="54" y="1"/>
                      </a:lnTo>
                      <a:lnTo>
                        <a:pt x="55" y="1"/>
                      </a:lnTo>
                      <a:lnTo>
                        <a:pt x="56" y="1"/>
                      </a:lnTo>
                      <a:lnTo>
                        <a:pt x="56" y="1"/>
                      </a:lnTo>
                      <a:lnTo>
                        <a:pt x="57" y="1"/>
                      </a:lnTo>
                      <a:lnTo>
                        <a:pt x="58" y="1"/>
                      </a:lnTo>
                      <a:lnTo>
                        <a:pt x="59" y="1"/>
                      </a:lnTo>
                      <a:lnTo>
                        <a:pt x="59" y="1"/>
                      </a:lnTo>
                      <a:lnTo>
                        <a:pt x="61" y="1"/>
                      </a:lnTo>
                      <a:lnTo>
                        <a:pt x="63" y="1"/>
                      </a:lnTo>
                      <a:lnTo>
                        <a:pt x="64" y="1"/>
                      </a:lnTo>
                      <a:lnTo>
                        <a:pt x="72" y="1"/>
                      </a:lnTo>
                      <a:lnTo>
                        <a:pt x="83" y="1"/>
                      </a:lnTo>
                      <a:lnTo>
                        <a:pt x="90" y="0"/>
                      </a:lnTo>
                      <a:lnTo>
                        <a:pt x="90" y="0"/>
                      </a:lnTo>
                      <a:lnTo>
                        <a:pt x="93" y="0"/>
                      </a:lnTo>
                      <a:lnTo>
                        <a:pt x="98" y="0"/>
                      </a:lnTo>
                      <a:lnTo>
                        <a:pt x="107" y="0"/>
                      </a:lnTo>
                      <a:lnTo>
                        <a:pt x="108" y="0"/>
                      </a:lnTo>
                      <a:lnTo>
                        <a:pt x="109" y="0"/>
                      </a:lnTo>
                      <a:close/>
                    </a:path>
                  </a:pathLst>
                </a:custGeom>
                <a:solidFill>
                  <a:srgbClr val="FF6F0D"/>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49" name="Freeform 40">
                  <a:extLst>
                    <a:ext uri="{FF2B5EF4-FFF2-40B4-BE49-F238E27FC236}">
                      <a16:creationId xmlns:a16="http://schemas.microsoft.com/office/drawing/2014/main" id="{BC5A14D8-6A32-47AF-A5C8-1487A558AA6C}"/>
                    </a:ext>
                  </a:extLst>
                </p:cNvPr>
                <p:cNvSpPr>
                  <a:spLocks noChangeAspect="1"/>
                </p:cNvSpPr>
                <p:nvPr/>
              </p:nvSpPr>
              <p:spPr bwMode="auto">
                <a:xfrm>
                  <a:off x="5033125" y="5377118"/>
                  <a:ext cx="928545" cy="913128"/>
                </a:xfrm>
                <a:custGeom>
                  <a:avLst/>
                  <a:gdLst>
                    <a:gd name="T0" fmla="*/ 570 w 584"/>
                    <a:gd name="T1" fmla="*/ 296 h 576"/>
                    <a:gd name="T2" fmla="*/ 573 w 584"/>
                    <a:gd name="T3" fmla="*/ 337 h 576"/>
                    <a:gd name="T4" fmla="*/ 562 w 584"/>
                    <a:gd name="T5" fmla="*/ 342 h 576"/>
                    <a:gd name="T6" fmla="*/ 549 w 584"/>
                    <a:gd name="T7" fmla="*/ 344 h 576"/>
                    <a:gd name="T8" fmla="*/ 537 w 584"/>
                    <a:gd name="T9" fmla="*/ 343 h 576"/>
                    <a:gd name="T10" fmla="*/ 525 w 584"/>
                    <a:gd name="T11" fmla="*/ 347 h 576"/>
                    <a:gd name="T12" fmla="*/ 509 w 584"/>
                    <a:gd name="T13" fmla="*/ 351 h 576"/>
                    <a:gd name="T14" fmla="*/ 489 w 584"/>
                    <a:gd name="T15" fmla="*/ 348 h 576"/>
                    <a:gd name="T16" fmla="*/ 478 w 584"/>
                    <a:gd name="T17" fmla="*/ 349 h 576"/>
                    <a:gd name="T18" fmla="*/ 473 w 584"/>
                    <a:gd name="T19" fmla="*/ 352 h 576"/>
                    <a:gd name="T20" fmla="*/ 462 w 584"/>
                    <a:gd name="T21" fmla="*/ 350 h 576"/>
                    <a:gd name="T22" fmla="*/ 452 w 584"/>
                    <a:gd name="T23" fmla="*/ 352 h 576"/>
                    <a:gd name="T24" fmla="*/ 436 w 584"/>
                    <a:gd name="T25" fmla="*/ 354 h 576"/>
                    <a:gd name="T26" fmla="*/ 421 w 584"/>
                    <a:gd name="T27" fmla="*/ 351 h 576"/>
                    <a:gd name="T28" fmla="*/ 403 w 584"/>
                    <a:gd name="T29" fmla="*/ 351 h 576"/>
                    <a:gd name="T30" fmla="*/ 392 w 584"/>
                    <a:gd name="T31" fmla="*/ 355 h 576"/>
                    <a:gd name="T32" fmla="*/ 380 w 584"/>
                    <a:gd name="T33" fmla="*/ 355 h 576"/>
                    <a:gd name="T34" fmla="*/ 369 w 584"/>
                    <a:gd name="T35" fmla="*/ 357 h 576"/>
                    <a:gd name="T36" fmla="*/ 361 w 584"/>
                    <a:gd name="T37" fmla="*/ 361 h 576"/>
                    <a:gd name="T38" fmla="*/ 356 w 584"/>
                    <a:gd name="T39" fmla="*/ 371 h 576"/>
                    <a:gd name="T40" fmla="*/ 346 w 584"/>
                    <a:gd name="T41" fmla="*/ 373 h 576"/>
                    <a:gd name="T42" fmla="*/ 339 w 584"/>
                    <a:gd name="T43" fmla="*/ 380 h 576"/>
                    <a:gd name="T44" fmla="*/ 333 w 584"/>
                    <a:gd name="T45" fmla="*/ 386 h 576"/>
                    <a:gd name="T46" fmla="*/ 337 w 584"/>
                    <a:gd name="T47" fmla="*/ 392 h 576"/>
                    <a:gd name="T48" fmla="*/ 342 w 584"/>
                    <a:gd name="T49" fmla="*/ 391 h 576"/>
                    <a:gd name="T50" fmla="*/ 351 w 584"/>
                    <a:gd name="T51" fmla="*/ 398 h 576"/>
                    <a:gd name="T52" fmla="*/ 363 w 584"/>
                    <a:gd name="T53" fmla="*/ 408 h 576"/>
                    <a:gd name="T54" fmla="*/ 386 w 584"/>
                    <a:gd name="T55" fmla="*/ 424 h 576"/>
                    <a:gd name="T56" fmla="*/ 390 w 584"/>
                    <a:gd name="T57" fmla="*/ 431 h 576"/>
                    <a:gd name="T58" fmla="*/ 381 w 584"/>
                    <a:gd name="T59" fmla="*/ 437 h 576"/>
                    <a:gd name="T60" fmla="*/ 374 w 584"/>
                    <a:gd name="T61" fmla="*/ 451 h 576"/>
                    <a:gd name="T62" fmla="*/ 366 w 584"/>
                    <a:gd name="T63" fmla="*/ 463 h 576"/>
                    <a:gd name="T64" fmla="*/ 363 w 584"/>
                    <a:gd name="T65" fmla="*/ 469 h 576"/>
                    <a:gd name="T66" fmla="*/ 351 w 584"/>
                    <a:gd name="T67" fmla="*/ 481 h 576"/>
                    <a:gd name="T68" fmla="*/ 346 w 584"/>
                    <a:gd name="T69" fmla="*/ 486 h 576"/>
                    <a:gd name="T70" fmla="*/ 346 w 584"/>
                    <a:gd name="T71" fmla="*/ 492 h 576"/>
                    <a:gd name="T72" fmla="*/ 341 w 584"/>
                    <a:gd name="T73" fmla="*/ 497 h 576"/>
                    <a:gd name="T74" fmla="*/ 336 w 584"/>
                    <a:gd name="T75" fmla="*/ 501 h 576"/>
                    <a:gd name="T76" fmla="*/ 330 w 584"/>
                    <a:gd name="T77" fmla="*/ 504 h 576"/>
                    <a:gd name="T78" fmla="*/ 327 w 584"/>
                    <a:gd name="T79" fmla="*/ 516 h 576"/>
                    <a:gd name="T80" fmla="*/ 314 w 584"/>
                    <a:gd name="T81" fmla="*/ 525 h 576"/>
                    <a:gd name="T82" fmla="*/ 295 w 584"/>
                    <a:gd name="T83" fmla="*/ 530 h 576"/>
                    <a:gd name="T84" fmla="*/ 283 w 584"/>
                    <a:gd name="T85" fmla="*/ 544 h 576"/>
                    <a:gd name="T86" fmla="*/ 279 w 584"/>
                    <a:gd name="T87" fmla="*/ 566 h 576"/>
                    <a:gd name="T88" fmla="*/ 252 w 584"/>
                    <a:gd name="T89" fmla="*/ 571 h 576"/>
                    <a:gd name="T90" fmla="*/ 213 w 584"/>
                    <a:gd name="T91" fmla="*/ 574 h 576"/>
                    <a:gd name="T92" fmla="*/ 185 w 584"/>
                    <a:gd name="T93" fmla="*/ 568 h 576"/>
                    <a:gd name="T94" fmla="*/ 176 w 584"/>
                    <a:gd name="T95" fmla="*/ 496 h 576"/>
                    <a:gd name="T96" fmla="*/ 159 w 584"/>
                    <a:gd name="T97" fmla="*/ 455 h 576"/>
                    <a:gd name="T98" fmla="*/ 150 w 584"/>
                    <a:gd name="T99" fmla="*/ 427 h 576"/>
                    <a:gd name="T100" fmla="*/ 151 w 584"/>
                    <a:gd name="T101" fmla="*/ 400 h 576"/>
                    <a:gd name="T102" fmla="*/ 139 w 584"/>
                    <a:gd name="T103" fmla="*/ 378 h 576"/>
                    <a:gd name="T104" fmla="*/ 154 w 584"/>
                    <a:gd name="T105" fmla="*/ 353 h 576"/>
                    <a:gd name="T106" fmla="*/ 180 w 584"/>
                    <a:gd name="T107" fmla="*/ 326 h 576"/>
                    <a:gd name="T108" fmla="*/ 151 w 584"/>
                    <a:gd name="T109" fmla="*/ 313 h 576"/>
                    <a:gd name="T110" fmla="*/ 113 w 584"/>
                    <a:gd name="T111" fmla="*/ 295 h 576"/>
                    <a:gd name="T112" fmla="*/ 94 w 584"/>
                    <a:gd name="T113" fmla="*/ 274 h 576"/>
                    <a:gd name="T114" fmla="*/ 74 w 584"/>
                    <a:gd name="T115" fmla="*/ 256 h 576"/>
                    <a:gd name="T116" fmla="*/ 31 w 584"/>
                    <a:gd name="T117" fmla="*/ 190 h 576"/>
                    <a:gd name="T118" fmla="*/ 186 w 584"/>
                    <a:gd name="T119" fmla="*/ 59 h 576"/>
                    <a:gd name="T120" fmla="*/ 371 w 584"/>
                    <a:gd name="T121" fmla="*/ 134 h 576"/>
                    <a:gd name="T122" fmla="*/ 441 w 584"/>
                    <a:gd name="T123" fmla="*/ 5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76">
                      <a:moveTo>
                        <a:pt x="521" y="0"/>
                      </a:moveTo>
                      <a:lnTo>
                        <a:pt x="506" y="67"/>
                      </a:lnTo>
                      <a:lnTo>
                        <a:pt x="519" y="72"/>
                      </a:lnTo>
                      <a:lnTo>
                        <a:pt x="516" y="84"/>
                      </a:lnTo>
                      <a:lnTo>
                        <a:pt x="509" y="97"/>
                      </a:lnTo>
                      <a:lnTo>
                        <a:pt x="510" y="110"/>
                      </a:lnTo>
                      <a:lnTo>
                        <a:pt x="501" y="117"/>
                      </a:lnTo>
                      <a:lnTo>
                        <a:pt x="511" y="132"/>
                      </a:lnTo>
                      <a:lnTo>
                        <a:pt x="516" y="140"/>
                      </a:lnTo>
                      <a:lnTo>
                        <a:pt x="520" y="151"/>
                      </a:lnTo>
                      <a:lnTo>
                        <a:pt x="550" y="239"/>
                      </a:lnTo>
                      <a:lnTo>
                        <a:pt x="570" y="296"/>
                      </a:lnTo>
                      <a:lnTo>
                        <a:pt x="584" y="335"/>
                      </a:lnTo>
                      <a:lnTo>
                        <a:pt x="584" y="335"/>
                      </a:lnTo>
                      <a:lnTo>
                        <a:pt x="584" y="335"/>
                      </a:lnTo>
                      <a:lnTo>
                        <a:pt x="583" y="336"/>
                      </a:lnTo>
                      <a:lnTo>
                        <a:pt x="580" y="336"/>
                      </a:lnTo>
                      <a:lnTo>
                        <a:pt x="578" y="336"/>
                      </a:lnTo>
                      <a:lnTo>
                        <a:pt x="575" y="336"/>
                      </a:lnTo>
                      <a:lnTo>
                        <a:pt x="575" y="336"/>
                      </a:lnTo>
                      <a:lnTo>
                        <a:pt x="574" y="336"/>
                      </a:lnTo>
                      <a:lnTo>
                        <a:pt x="574" y="336"/>
                      </a:lnTo>
                      <a:lnTo>
                        <a:pt x="573" y="337"/>
                      </a:lnTo>
                      <a:lnTo>
                        <a:pt x="573" y="337"/>
                      </a:lnTo>
                      <a:lnTo>
                        <a:pt x="573" y="338"/>
                      </a:lnTo>
                      <a:lnTo>
                        <a:pt x="572" y="340"/>
                      </a:lnTo>
                      <a:lnTo>
                        <a:pt x="572" y="341"/>
                      </a:lnTo>
                      <a:lnTo>
                        <a:pt x="571" y="343"/>
                      </a:lnTo>
                      <a:lnTo>
                        <a:pt x="570" y="342"/>
                      </a:lnTo>
                      <a:lnTo>
                        <a:pt x="567" y="341"/>
                      </a:lnTo>
                      <a:lnTo>
                        <a:pt x="566" y="341"/>
                      </a:lnTo>
                      <a:lnTo>
                        <a:pt x="566" y="341"/>
                      </a:lnTo>
                      <a:lnTo>
                        <a:pt x="565" y="341"/>
                      </a:lnTo>
                      <a:lnTo>
                        <a:pt x="564" y="342"/>
                      </a:lnTo>
                      <a:lnTo>
                        <a:pt x="562" y="342"/>
                      </a:lnTo>
                      <a:lnTo>
                        <a:pt x="562" y="342"/>
                      </a:lnTo>
                      <a:lnTo>
                        <a:pt x="562" y="342"/>
                      </a:lnTo>
                      <a:lnTo>
                        <a:pt x="560" y="342"/>
                      </a:lnTo>
                      <a:lnTo>
                        <a:pt x="559" y="341"/>
                      </a:lnTo>
                      <a:lnTo>
                        <a:pt x="558" y="342"/>
                      </a:lnTo>
                      <a:lnTo>
                        <a:pt x="557" y="342"/>
                      </a:lnTo>
                      <a:lnTo>
                        <a:pt x="556" y="343"/>
                      </a:lnTo>
                      <a:lnTo>
                        <a:pt x="554" y="344"/>
                      </a:lnTo>
                      <a:lnTo>
                        <a:pt x="552" y="346"/>
                      </a:lnTo>
                      <a:lnTo>
                        <a:pt x="551" y="346"/>
                      </a:lnTo>
                      <a:lnTo>
                        <a:pt x="550" y="346"/>
                      </a:lnTo>
                      <a:lnTo>
                        <a:pt x="549" y="345"/>
                      </a:lnTo>
                      <a:lnTo>
                        <a:pt x="549" y="344"/>
                      </a:lnTo>
                      <a:lnTo>
                        <a:pt x="548" y="342"/>
                      </a:lnTo>
                      <a:lnTo>
                        <a:pt x="546" y="343"/>
                      </a:lnTo>
                      <a:lnTo>
                        <a:pt x="546" y="343"/>
                      </a:lnTo>
                      <a:lnTo>
                        <a:pt x="544" y="344"/>
                      </a:lnTo>
                      <a:lnTo>
                        <a:pt x="542" y="344"/>
                      </a:lnTo>
                      <a:lnTo>
                        <a:pt x="540" y="343"/>
                      </a:lnTo>
                      <a:lnTo>
                        <a:pt x="540" y="343"/>
                      </a:lnTo>
                      <a:lnTo>
                        <a:pt x="539" y="343"/>
                      </a:lnTo>
                      <a:lnTo>
                        <a:pt x="538" y="343"/>
                      </a:lnTo>
                      <a:lnTo>
                        <a:pt x="538" y="343"/>
                      </a:lnTo>
                      <a:lnTo>
                        <a:pt x="538" y="343"/>
                      </a:lnTo>
                      <a:lnTo>
                        <a:pt x="537" y="343"/>
                      </a:lnTo>
                      <a:lnTo>
                        <a:pt x="537" y="343"/>
                      </a:lnTo>
                      <a:lnTo>
                        <a:pt x="536" y="344"/>
                      </a:lnTo>
                      <a:lnTo>
                        <a:pt x="535" y="345"/>
                      </a:lnTo>
                      <a:lnTo>
                        <a:pt x="534" y="345"/>
                      </a:lnTo>
                      <a:lnTo>
                        <a:pt x="534" y="345"/>
                      </a:lnTo>
                      <a:lnTo>
                        <a:pt x="533" y="345"/>
                      </a:lnTo>
                      <a:lnTo>
                        <a:pt x="530" y="345"/>
                      </a:lnTo>
                      <a:lnTo>
                        <a:pt x="529" y="346"/>
                      </a:lnTo>
                      <a:lnTo>
                        <a:pt x="528" y="346"/>
                      </a:lnTo>
                      <a:lnTo>
                        <a:pt x="526" y="346"/>
                      </a:lnTo>
                      <a:lnTo>
                        <a:pt x="525" y="346"/>
                      </a:lnTo>
                      <a:lnTo>
                        <a:pt x="525" y="347"/>
                      </a:lnTo>
                      <a:lnTo>
                        <a:pt x="525" y="347"/>
                      </a:lnTo>
                      <a:lnTo>
                        <a:pt x="522" y="349"/>
                      </a:lnTo>
                      <a:lnTo>
                        <a:pt x="521" y="350"/>
                      </a:lnTo>
                      <a:lnTo>
                        <a:pt x="521" y="350"/>
                      </a:lnTo>
                      <a:lnTo>
                        <a:pt x="519" y="350"/>
                      </a:lnTo>
                      <a:lnTo>
                        <a:pt x="517" y="350"/>
                      </a:lnTo>
                      <a:lnTo>
                        <a:pt x="514" y="352"/>
                      </a:lnTo>
                      <a:lnTo>
                        <a:pt x="513" y="352"/>
                      </a:lnTo>
                      <a:lnTo>
                        <a:pt x="512" y="351"/>
                      </a:lnTo>
                      <a:lnTo>
                        <a:pt x="511" y="351"/>
                      </a:lnTo>
                      <a:lnTo>
                        <a:pt x="510" y="351"/>
                      </a:lnTo>
                      <a:lnTo>
                        <a:pt x="509" y="351"/>
                      </a:lnTo>
                      <a:lnTo>
                        <a:pt x="508" y="351"/>
                      </a:lnTo>
                      <a:lnTo>
                        <a:pt x="505" y="352"/>
                      </a:lnTo>
                      <a:lnTo>
                        <a:pt x="501" y="351"/>
                      </a:lnTo>
                      <a:lnTo>
                        <a:pt x="498" y="352"/>
                      </a:lnTo>
                      <a:lnTo>
                        <a:pt x="495" y="349"/>
                      </a:lnTo>
                      <a:lnTo>
                        <a:pt x="494" y="348"/>
                      </a:lnTo>
                      <a:lnTo>
                        <a:pt x="493" y="347"/>
                      </a:lnTo>
                      <a:lnTo>
                        <a:pt x="493" y="347"/>
                      </a:lnTo>
                      <a:lnTo>
                        <a:pt x="492" y="347"/>
                      </a:lnTo>
                      <a:lnTo>
                        <a:pt x="492" y="347"/>
                      </a:lnTo>
                      <a:lnTo>
                        <a:pt x="491" y="348"/>
                      </a:lnTo>
                      <a:lnTo>
                        <a:pt x="489" y="348"/>
                      </a:lnTo>
                      <a:lnTo>
                        <a:pt x="489" y="348"/>
                      </a:lnTo>
                      <a:lnTo>
                        <a:pt x="488" y="348"/>
                      </a:lnTo>
                      <a:lnTo>
                        <a:pt x="486" y="350"/>
                      </a:lnTo>
                      <a:lnTo>
                        <a:pt x="485" y="351"/>
                      </a:lnTo>
                      <a:lnTo>
                        <a:pt x="483" y="352"/>
                      </a:lnTo>
                      <a:lnTo>
                        <a:pt x="483" y="352"/>
                      </a:lnTo>
                      <a:lnTo>
                        <a:pt x="481" y="352"/>
                      </a:lnTo>
                      <a:lnTo>
                        <a:pt x="479" y="352"/>
                      </a:lnTo>
                      <a:lnTo>
                        <a:pt x="479" y="352"/>
                      </a:lnTo>
                      <a:lnTo>
                        <a:pt x="478" y="350"/>
                      </a:lnTo>
                      <a:lnTo>
                        <a:pt x="478" y="349"/>
                      </a:lnTo>
                      <a:lnTo>
                        <a:pt x="478" y="349"/>
                      </a:lnTo>
                      <a:lnTo>
                        <a:pt x="477" y="348"/>
                      </a:lnTo>
                      <a:lnTo>
                        <a:pt x="476" y="348"/>
                      </a:lnTo>
                      <a:lnTo>
                        <a:pt x="476" y="348"/>
                      </a:lnTo>
                      <a:lnTo>
                        <a:pt x="475" y="349"/>
                      </a:lnTo>
                      <a:lnTo>
                        <a:pt x="475" y="352"/>
                      </a:lnTo>
                      <a:lnTo>
                        <a:pt x="474" y="352"/>
                      </a:lnTo>
                      <a:lnTo>
                        <a:pt x="474" y="352"/>
                      </a:lnTo>
                      <a:lnTo>
                        <a:pt x="474" y="352"/>
                      </a:lnTo>
                      <a:lnTo>
                        <a:pt x="474" y="352"/>
                      </a:lnTo>
                      <a:lnTo>
                        <a:pt x="473" y="352"/>
                      </a:lnTo>
                      <a:lnTo>
                        <a:pt x="473" y="352"/>
                      </a:lnTo>
                      <a:lnTo>
                        <a:pt x="473" y="352"/>
                      </a:lnTo>
                      <a:lnTo>
                        <a:pt x="473" y="352"/>
                      </a:lnTo>
                      <a:lnTo>
                        <a:pt x="472" y="353"/>
                      </a:lnTo>
                      <a:lnTo>
                        <a:pt x="471" y="353"/>
                      </a:lnTo>
                      <a:lnTo>
                        <a:pt x="471" y="353"/>
                      </a:lnTo>
                      <a:lnTo>
                        <a:pt x="470" y="352"/>
                      </a:lnTo>
                      <a:lnTo>
                        <a:pt x="469" y="352"/>
                      </a:lnTo>
                      <a:lnTo>
                        <a:pt x="466" y="352"/>
                      </a:lnTo>
                      <a:lnTo>
                        <a:pt x="466" y="350"/>
                      </a:lnTo>
                      <a:lnTo>
                        <a:pt x="465" y="350"/>
                      </a:lnTo>
                      <a:lnTo>
                        <a:pt x="465" y="351"/>
                      </a:lnTo>
                      <a:lnTo>
                        <a:pt x="463" y="350"/>
                      </a:lnTo>
                      <a:lnTo>
                        <a:pt x="462" y="350"/>
                      </a:lnTo>
                      <a:lnTo>
                        <a:pt x="462" y="349"/>
                      </a:lnTo>
                      <a:lnTo>
                        <a:pt x="462" y="349"/>
                      </a:lnTo>
                      <a:lnTo>
                        <a:pt x="461" y="350"/>
                      </a:lnTo>
                      <a:lnTo>
                        <a:pt x="460" y="350"/>
                      </a:lnTo>
                      <a:lnTo>
                        <a:pt x="459" y="350"/>
                      </a:lnTo>
                      <a:lnTo>
                        <a:pt x="459" y="350"/>
                      </a:lnTo>
                      <a:lnTo>
                        <a:pt x="458" y="350"/>
                      </a:lnTo>
                      <a:lnTo>
                        <a:pt x="458" y="350"/>
                      </a:lnTo>
                      <a:lnTo>
                        <a:pt x="456" y="351"/>
                      </a:lnTo>
                      <a:lnTo>
                        <a:pt x="453" y="350"/>
                      </a:lnTo>
                      <a:lnTo>
                        <a:pt x="452" y="352"/>
                      </a:lnTo>
                      <a:lnTo>
                        <a:pt x="452" y="352"/>
                      </a:lnTo>
                      <a:lnTo>
                        <a:pt x="452" y="352"/>
                      </a:lnTo>
                      <a:lnTo>
                        <a:pt x="451" y="352"/>
                      </a:lnTo>
                      <a:lnTo>
                        <a:pt x="448" y="352"/>
                      </a:lnTo>
                      <a:lnTo>
                        <a:pt x="447" y="352"/>
                      </a:lnTo>
                      <a:lnTo>
                        <a:pt x="445" y="353"/>
                      </a:lnTo>
                      <a:lnTo>
                        <a:pt x="445" y="353"/>
                      </a:lnTo>
                      <a:lnTo>
                        <a:pt x="444" y="353"/>
                      </a:lnTo>
                      <a:lnTo>
                        <a:pt x="443" y="353"/>
                      </a:lnTo>
                      <a:lnTo>
                        <a:pt x="443" y="353"/>
                      </a:lnTo>
                      <a:lnTo>
                        <a:pt x="442" y="352"/>
                      </a:lnTo>
                      <a:lnTo>
                        <a:pt x="439" y="352"/>
                      </a:lnTo>
                      <a:lnTo>
                        <a:pt x="436" y="354"/>
                      </a:lnTo>
                      <a:lnTo>
                        <a:pt x="433" y="354"/>
                      </a:lnTo>
                      <a:lnTo>
                        <a:pt x="433" y="354"/>
                      </a:lnTo>
                      <a:lnTo>
                        <a:pt x="433" y="354"/>
                      </a:lnTo>
                      <a:lnTo>
                        <a:pt x="431" y="354"/>
                      </a:lnTo>
                      <a:lnTo>
                        <a:pt x="429" y="354"/>
                      </a:lnTo>
                      <a:lnTo>
                        <a:pt x="428" y="354"/>
                      </a:lnTo>
                      <a:lnTo>
                        <a:pt x="425" y="353"/>
                      </a:lnTo>
                      <a:lnTo>
                        <a:pt x="424" y="353"/>
                      </a:lnTo>
                      <a:lnTo>
                        <a:pt x="424" y="353"/>
                      </a:lnTo>
                      <a:lnTo>
                        <a:pt x="422" y="352"/>
                      </a:lnTo>
                      <a:lnTo>
                        <a:pt x="422" y="352"/>
                      </a:lnTo>
                      <a:lnTo>
                        <a:pt x="421" y="351"/>
                      </a:lnTo>
                      <a:lnTo>
                        <a:pt x="420" y="350"/>
                      </a:lnTo>
                      <a:lnTo>
                        <a:pt x="417" y="350"/>
                      </a:lnTo>
                      <a:lnTo>
                        <a:pt x="416" y="350"/>
                      </a:lnTo>
                      <a:lnTo>
                        <a:pt x="414" y="350"/>
                      </a:lnTo>
                      <a:lnTo>
                        <a:pt x="413" y="350"/>
                      </a:lnTo>
                      <a:lnTo>
                        <a:pt x="412" y="349"/>
                      </a:lnTo>
                      <a:lnTo>
                        <a:pt x="406" y="351"/>
                      </a:lnTo>
                      <a:lnTo>
                        <a:pt x="406" y="351"/>
                      </a:lnTo>
                      <a:lnTo>
                        <a:pt x="405" y="351"/>
                      </a:lnTo>
                      <a:lnTo>
                        <a:pt x="404" y="351"/>
                      </a:lnTo>
                      <a:lnTo>
                        <a:pt x="403" y="351"/>
                      </a:lnTo>
                      <a:lnTo>
                        <a:pt x="403" y="351"/>
                      </a:lnTo>
                      <a:lnTo>
                        <a:pt x="401" y="352"/>
                      </a:lnTo>
                      <a:lnTo>
                        <a:pt x="400" y="353"/>
                      </a:lnTo>
                      <a:lnTo>
                        <a:pt x="399" y="353"/>
                      </a:lnTo>
                      <a:lnTo>
                        <a:pt x="399" y="353"/>
                      </a:lnTo>
                      <a:lnTo>
                        <a:pt x="397" y="354"/>
                      </a:lnTo>
                      <a:lnTo>
                        <a:pt x="397" y="354"/>
                      </a:lnTo>
                      <a:lnTo>
                        <a:pt x="395" y="355"/>
                      </a:lnTo>
                      <a:lnTo>
                        <a:pt x="395" y="355"/>
                      </a:lnTo>
                      <a:lnTo>
                        <a:pt x="395" y="355"/>
                      </a:lnTo>
                      <a:lnTo>
                        <a:pt x="394" y="355"/>
                      </a:lnTo>
                      <a:lnTo>
                        <a:pt x="393" y="355"/>
                      </a:lnTo>
                      <a:lnTo>
                        <a:pt x="392" y="355"/>
                      </a:lnTo>
                      <a:lnTo>
                        <a:pt x="391" y="355"/>
                      </a:lnTo>
                      <a:lnTo>
                        <a:pt x="390" y="355"/>
                      </a:lnTo>
                      <a:lnTo>
                        <a:pt x="387" y="354"/>
                      </a:lnTo>
                      <a:lnTo>
                        <a:pt x="387" y="354"/>
                      </a:lnTo>
                      <a:lnTo>
                        <a:pt x="386" y="354"/>
                      </a:lnTo>
                      <a:lnTo>
                        <a:pt x="385" y="352"/>
                      </a:lnTo>
                      <a:lnTo>
                        <a:pt x="385" y="352"/>
                      </a:lnTo>
                      <a:lnTo>
                        <a:pt x="384" y="352"/>
                      </a:lnTo>
                      <a:lnTo>
                        <a:pt x="381" y="353"/>
                      </a:lnTo>
                      <a:lnTo>
                        <a:pt x="381" y="355"/>
                      </a:lnTo>
                      <a:lnTo>
                        <a:pt x="380" y="355"/>
                      </a:lnTo>
                      <a:lnTo>
                        <a:pt x="380" y="355"/>
                      </a:lnTo>
                      <a:lnTo>
                        <a:pt x="379" y="355"/>
                      </a:lnTo>
                      <a:lnTo>
                        <a:pt x="379" y="355"/>
                      </a:lnTo>
                      <a:lnTo>
                        <a:pt x="378" y="355"/>
                      </a:lnTo>
                      <a:lnTo>
                        <a:pt x="377" y="356"/>
                      </a:lnTo>
                      <a:lnTo>
                        <a:pt x="377" y="357"/>
                      </a:lnTo>
                      <a:lnTo>
                        <a:pt x="377" y="357"/>
                      </a:lnTo>
                      <a:lnTo>
                        <a:pt x="375" y="357"/>
                      </a:lnTo>
                      <a:lnTo>
                        <a:pt x="374" y="357"/>
                      </a:lnTo>
                      <a:lnTo>
                        <a:pt x="373" y="357"/>
                      </a:lnTo>
                      <a:lnTo>
                        <a:pt x="370" y="357"/>
                      </a:lnTo>
                      <a:lnTo>
                        <a:pt x="369" y="357"/>
                      </a:lnTo>
                      <a:lnTo>
                        <a:pt x="369" y="357"/>
                      </a:lnTo>
                      <a:lnTo>
                        <a:pt x="369" y="357"/>
                      </a:lnTo>
                      <a:lnTo>
                        <a:pt x="368" y="358"/>
                      </a:lnTo>
                      <a:lnTo>
                        <a:pt x="366" y="360"/>
                      </a:lnTo>
                      <a:lnTo>
                        <a:pt x="365" y="361"/>
                      </a:lnTo>
                      <a:lnTo>
                        <a:pt x="364" y="361"/>
                      </a:lnTo>
                      <a:lnTo>
                        <a:pt x="364" y="361"/>
                      </a:lnTo>
                      <a:lnTo>
                        <a:pt x="364" y="361"/>
                      </a:lnTo>
                      <a:lnTo>
                        <a:pt x="363" y="361"/>
                      </a:lnTo>
                      <a:lnTo>
                        <a:pt x="363" y="361"/>
                      </a:lnTo>
                      <a:lnTo>
                        <a:pt x="362" y="361"/>
                      </a:lnTo>
                      <a:lnTo>
                        <a:pt x="362" y="361"/>
                      </a:lnTo>
                      <a:lnTo>
                        <a:pt x="361" y="361"/>
                      </a:lnTo>
                      <a:lnTo>
                        <a:pt x="361" y="362"/>
                      </a:lnTo>
                      <a:lnTo>
                        <a:pt x="361" y="362"/>
                      </a:lnTo>
                      <a:lnTo>
                        <a:pt x="360" y="362"/>
                      </a:lnTo>
                      <a:lnTo>
                        <a:pt x="360" y="363"/>
                      </a:lnTo>
                      <a:lnTo>
                        <a:pt x="360" y="363"/>
                      </a:lnTo>
                      <a:lnTo>
                        <a:pt x="359" y="366"/>
                      </a:lnTo>
                      <a:lnTo>
                        <a:pt x="359" y="367"/>
                      </a:lnTo>
                      <a:lnTo>
                        <a:pt x="358" y="368"/>
                      </a:lnTo>
                      <a:lnTo>
                        <a:pt x="358" y="369"/>
                      </a:lnTo>
                      <a:lnTo>
                        <a:pt x="356" y="369"/>
                      </a:lnTo>
                      <a:lnTo>
                        <a:pt x="356" y="371"/>
                      </a:lnTo>
                      <a:lnTo>
                        <a:pt x="356" y="371"/>
                      </a:lnTo>
                      <a:lnTo>
                        <a:pt x="355" y="371"/>
                      </a:lnTo>
                      <a:lnTo>
                        <a:pt x="355" y="372"/>
                      </a:lnTo>
                      <a:lnTo>
                        <a:pt x="354" y="372"/>
                      </a:lnTo>
                      <a:lnTo>
                        <a:pt x="354" y="372"/>
                      </a:lnTo>
                      <a:lnTo>
                        <a:pt x="353" y="372"/>
                      </a:lnTo>
                      <a:lnTo>
                        <a:pt x="352" y="372"/>
                      </a:lnTo>
                      <a:lnTo>
                        <a:pt x="351" y="372"/>
                      </a:lnTo>
                      <a:lnTo>
                        <a:pt x="351" y="372"/>
                      </a:lnTo>
                      <a:lnTo>
                        <a:pt x="349" y="372"/>
                      </a:lnTo>
                      <a:lnTo>
                        <a:pt x="348" y="373"/>
                      </a:lnTo>
                      <a:lnTo>
                        <a:pt x="346" y="373"/>
                      </a:lnTo>
                      <a:lnTo>
                        <a:pt x="346" y="373"/>
                      </a:lnTo>
                      <a:lnTo>
                        <a:pt x="345" y="373"/>
                      </a:lnTo>
                      <a:lnTo>
                        <a:pt x="344" y="375"/>
                      </a:lnTo>
                      <a:lnTo>
                        <a:pt x="344" y="376"/>
                      </a:lnTo>
                      <a:lnTo>
                        <a:pt x="342" y="379"/>
                      </a:lnTo>
                      <a:lnTo>
                        <a:pt x="340" y="378"/>
                      </a:lnTo>
                      <a:lnTo>
                        <a:pt x="338" y="378"/>
                      </a:lnTo>
                      <a:lnTo>
                        <a:pt x="338" y="379"/>
                      </a:lnTo>
                      <a:lnTo>
                        <a:pt x="338" y="379"/>
                      </a:lnTo>
                      <a:lnTo>
                        <a:pt x="338" y="379"/>
                      </a:lnTo>
                      <a:lnTo>
                        <a:pt x="338" y="380"/>
                      </a:lnTo>
                      <a:lnTo>
                        <a:pt x="339" y="380"/>
                      </a:lnTo>
                      <a:lnTo>
                        <a:pt x="339" y="380"/>
                      </a:lnTo>
                      <a:lnTo>
                        <a:pt x="339" y="380"/>
                      </a:lnTo>
                      <a:lnTo>
                        <a:pt x="339" y="380"/>
                      </a:lnTo>
                      <a:lnTo>
                        <a:pt x="339" y="381"/>
                      </a:lnTo>
                      <a:lnTo>
                        <a:pt x="338" y="381"/>
                      </a:lnTo>
                      <a:lnTo>
                        <a:pt x="337" y="383"/>
                      </a:lnTo>
                      <a:lnTo>
                        <a:pt x="336" y="383"/>
                      </a:lnTo>
                      <a:lnTo>
                        <a:pt x="334" y="384"/>
                      </a:lnTo>
                      <a:lnTo>
                        <a:pt x="333" y="385"/>
                      </a:lnTo>
                      <a:lnTo>
                        <a:pt x="333" y="385"/>
                      </a:lnTo>
                      <a:lnTo>
                        <a:pt x="333" y="385"/>
                      </a:lnTo>
                      <a:lnTo>
                        <a:pt x="333" y="386"/>
                      </a:lnTo>
                      <a:lnTo>
                        <a:pt x="333" y="386"/>
                      </a:lnTo>
                      <a:lnTo>
                        <a:pt x="333" y="387"/>
                      </a:lnTo>
                      <a:lnTo>
                        <a:pt x="333" y="389"/>
                      </a:lnTo>
                      <a:lnTo>
                        <a:pt x="333" y="390"/>
                      </a:lnTo>
                      <a:lnTo>
                        <a:pt x="333" y="390"/>
                      </a:lnTo>
                      <a:lnTo>
                        <a:pt x="333" y="390"/>
                      </a:lnTo>
                      <a:lnTo>
                        <a:pt x="333" y="390"/>
                      </a:lnTo>
                      <a:lnTo>
                        <a:pt x="334" y="390"/>
                      </a:lnTo>
                      <a:lnTo>
                        <a:pt x="334" y="392"/>
                      </a:lnTo>
                      <a:lnTo>
                        <a:pt x="335" y="392"/>
                      </a:lnTo>
                      <a:lnTo>
                        <a:pt x="336" y="392"/>
                      </a:lnTo>
                      <a:lnTo>
                        <a:pt x="337" y="392"/>
                      </a:lnTo>
                      <a:lnTo>
                        <a:pt x="337" y="392"/>
                      </a:lnTo>
                      <a:lnTo>
                        <a:pt x="337" y="391"/>
                      </a:lnTo>
                      <a:lnTo>
                        <a:pt x="337" y="391"/>
                      </a:lnTo>
                      <a:lnTo>
                        <a:pt x="337" y="390"/>
                      </a:lnTo>
                      <a:lnTo>
                        <a:pt x="338" y="390"/>
                      </a:lnTo>
                      <a:lnTo>
                        <a:pt x="338" y="389"/>
                      </a:lnTo>
                      <a:lnTo>
                        <a:pt x="339" y="389"/>
                      </a:lnTo>
                      <a:lnTo>
                        <a:pt x="339" y="389"/>
                      </a:lnTo>
                      <a:lnTo>
                        <a:pt x="340" y="389"/>
                      </a:lnTo>
                      <a:lnTo>
                        <a:pt x="341" y="390"/>
                      </a:lnTo>
                      <a:lnTo>
                        <a:pt x="342" y="390"/>
                      </a:lnTo>
                      <a:lnTo>
                        <a:pt x="342" y="391"/>
                      </a:lnTo>
                      <a:lnTo>
                        <a:pt x="342" y="391"/>
                      </a:lnTo>
                      <a:lnTo>
                        <a:pt x="342" y="392"/>
                      </a:lnTo>
                      <a:lnTo>
                        <a:pt x="342" y="393"/>
                      </a:lnTo>
                      <a:lnTo>
                        <a:pt x="342" y="396"/>
                      </a:lnTo>
                      <a:lnTo>
                        <a:pt x="342" y="396"/>
                      </a:lnTo>
                      <a:lnTo>
                        <a:pt x="342" y="397"/>
                      </a:lnTo>
                      <a:lnTo>
                        <a:pt x="342" y="398"/>
                      </a:lnTo>
                      <a:lnTo>
                        <a:pt x="343" y="400"/>
                      </a:lnTo>
                      <a:lnTo>
                        <a:pt x="345" y="400"/>
                      </a:lnTo>
                      <a:lnTo>
                        <a:pt x="346" y="401"/>
                      </a:lnTo>
                      <a:lnTo>
                        <a:pt x="349" y="399"/>
                      </a:lnTo>
                      <a:lnTo>
                        <a:pt x="350" y="398"/>
                      </a:lnTo>
                      <a:lnTo>
                        <a:pt x="351" y="398"/>
                      </a:lnTo>
                      <a:lnTo>
                        <a:pt x="353" y="399"/>
                      </a:lnTo>
                      <a:lnTo>
                        <a:pt x="353" y="400"/>
                      </a:lnTo>
                      <a:lnTo>
                        <a:pt x="353" y="403"/>
                      </a:lnTo>
                      <a:lnTo>
                        <a:pt x="354" y="404"/>
                      </a:lnTo>
                      <a:lnTo>
                        <a:pt x="355" y="404"/>
                      </a:lnTo>
                      <a:lnTo>
                        <a:pt x="355" y="404"/>
                      </a:lnTo>
                      <a:lnTo>
                        <a:pt x="357" y="405"/>
                      </a:lnTo>
                      <a:lnTo>
                        <a:pt x="358" y="406"/>
                      </a:lnTo>
                      <a:lnTo>
                        <a:pt x="360" y="407"/>
                      </a:lnTo>
                      <a:lnTo>
                        <a:pt x="363" y="408"/>
                      </a:lnTo>
                      <a:lnTo>
                        <a:pt x="363" y="408"/>
                      </a:lnTo>
                      <a:lnTo>
                        <a:pt x="363" y="408"/>
                      </a:lnTo>
                      <a:lnTo>
                        <a:pt x="367" y="409"/>
                      </a:lnTo>
                      <a:lnTo>
                        <a:pt x="368" y="410"/>
                      </a:lnTo>
                      <a:lnTo>
                        <a:pt x="369" y="413"/>
                      </a:lnTo>
                      <a:lnTo>
                        <a:pt x="371" y="416"/>
                      </a:lnTo>
                      <a:lnTo>
                        <a:pt x="373" y="417"/>
                      </a:lnTo>
                      <a:lnTo>
                        <a:pt x="377" y="420"/>
                      </a:lnTo>
                      <a:lnTo>
                        <a:pt x="378" y="420"/>
                      </a:lnTo>
                      <a:lnTo>
                        <a:pt x="379" y="420"/>
                      </a:lnTo>
                      <a:lnTo>
                        <a:pt x="381" y="421"/>
                      </a:lnTo>
                      <a:lnTo>
                        <a:pt x="381" y="421"/>
                      </a:lnTo>
                      <a:lnTo>
                        <a:pt x="382" y="421"/>
                      </a:lnTo>
                      <a:lnTo>
                        <a:pt x="386" y="424"/>
                      </a:lnTo>
                      <a:lnTo>
                        <a:pt x="386" y="424"/>
                      </a:lnTo>
                      <a:lnTo>
                        <a:pt x="387" y="424"/>
                      </a:lnTo>
                      <a:lnTo>
                        <a:pt x="387" y="425"/>
                      </a:lnTo>
                      <a:lnTo>
                        <a:pt x="387" y="425"/>
                      </a:lnTo>
                      <a:lnTo>
                        <a:pt x="388" y="427"/>
                      </a:lnTo>
                      <a:lnTo>
                        <a:pt x="389" y="428"/>
                      </a:lnTo>
                      <a:lnTo>
                        <a:pt x="389" y="428"/>
                      </a:lnTo>
                      <a:lnTo>
                        <a:pt x="391" y="429"/>
                      </a:lnTo>
                      <a:lnTo>
                        <a:pt x="391" y="430"/>
                      </a:lnTo>
                      <a:lnTo>
                        <a:pt x="390" y="430"/>
                      </a:lnTo>
                      <a:lnTo>
                        <a:pt x="390" y="430"/>
                      </a:lnTo>
                      <a:lnTo>
                        <a:pt x="390" y="431"/>
                      </a:lnTo>
                      <a:lnTo>
                        <a:pt x="389" y="431"/>
                      </a:lnTo>
                      <a:lnTo>
                        <a:pt x="388" y="432"/>
                      </a:lnTo>
                      <a:lnTo>
                        <a:pt x="386" y="432"/>
                      </a:lnTo>
                      <a:lnTo>
                        <a:pt x="385" y="433"/>
                      </a:lnTo>
                      <a:lnTo>
                        <a:pt x="385" y="433"/>
                      </a:lnTo>
                      <a:lnTo>
                        <a:pt x="385" y="433"/>
                      </a:lnTo>
                      <a:lnTo>
                        <a:pt x="385" y="434"/>
                      </a:lnTo>
                      <a:lnTo>
                        <a:pt x="384" y="435"/>
                      </a:lnTo>
                      <a:lnTo>
                        <a:pt x="383" y="435"/>
                      </a:lnTo>
                      <a:lnTo>
                        <a:pt x="382" y="435"/>
                      </a:lnTo>
                      <a:lnTo>
                        <a:pt x="382" y="435"/>
                      </a:lnTo>
                      <a:lnTo>
                        <a:pt x="381" y="437"/>
                      </a:lnTo>
                      <a:lnTo>
                        <a:pt x="379" y="437"/>
                      </a:lnTo>
                      <a:lnTo>
                        <a:pt x="378" y="437"/>
                      </a:lnTo>
                      <a:lnTo>
                        <a:pt x="377" y="442"/>
                      </a:lnTo>
                      <a:lnTo>
                        <a:pt x="377" y="443"/>
                      </a:lnTo>
                      <a:lnTo>
                        <a:pt x="377" y="444"/>
                      </a:lnTo>
                      <a:lnTo>
                        <a:pt x="376" y="444"/>
                      </a:lnTo>
                      <a:lnTo>
                        <a:pt x="374" y="445"/>
                      </a:lnTo>
                      <a:lnTo>
                        <a:pt x="374" y="445"/>
                      </a:lnTo>
                      <a:lnTo>
                        <a:pt x="374" y="446"/>
                      </a:lnTo>
                      <a:lnTo>
                        <a:pt x="374" y="447"/>
                      </a:lnTo>
                      <a:lnTo>
                        <a:pt x="374" y="451"/>
                      </a:lnTo>
                      <a:lnTo>
                        <a:pt x="374" y="451"/>
                      </a:lnTo>
                      <a:lnTo>
                        <a:pt x="373" y="453"/>
                      </a:lnTo>
                      <a:lnTo>
                        <a:pt x="373" y="454"/>
                      </a:lnTo>
                      <a:lnTo>
                        <a:pt x="373" y="456"/>
                      </a:lnTo>
                      <a:lnTo>
                        <a:pt x="372" y="457"/>
                      </a:lnTo>
                      <a:lnTo>
                        <a:pt x="371" y="457"/>
                      </a:lnTo>
                      <a:lnTo>
                        <a:pt x="370" y="460"/>
                      </a:lnTo>
                      <a:lnTo>
                        <a:pt x="370" y="461"/>
                      </a:lnTo>
                      <a:lnTo>
                        <a:pt x="370" y="461"/>
                      </a:lnTo>
                      <a:lnTo>
                        <a:pt x="369" y="461"/>
                      </a:lnTo>
                      <a:lnTo>
                        <a:pt x="369" y="462"/>
                      </a:lnTo>
                      <a:lnTo>
                        <a:pt x="367" y="462"/>
                      </a:lnTo>
                      <a:lnTo>
                        <a:pt x="366" y="463"/>
                      </a:lnTo>
                      <a:lnTo>
                        <a:pt x="366" y="463"/>
                      </a:lnTo>
                      <a:lnTo>
                        <a:pt x="365" y="463"/>
                      </a:lnTo>
                      <a:lnTo>
                        <a:pt x="365" y="463"/>
                      </a:lnTo>
                      <a:lnTo>
                        <a:pt x="365" y="463"/>
                      </a:lnTo>
                      <a:lnTo>
                        <a:pt x="364" y="465"/>
                      </a:lnTo>
                      <a:lnTo>
                        <a:pt x="363" y="465"/>
                      </a:lnTo>
                      <a:lnTo>
                        <a:pt x="361" y="465"/>
                      </a:lnTo>
                      <a:lnTo>
                        <a:pt x="361" y="465"/>
                      </a:lnTo>
                      <a:lnTo>
                        <a:pt x="361" y="466"/>
                      </a:lnTo>
                      <a:lnTo>
                        <a:pt x="361" y="467"/>
                      </a:lnTo>
                      <a:lnTo>
                        <a:pt x="362" y="468"/>
                      </a:lnTo>
                      <a:lnTo>
                        <a:pt x="363" y="469"/>
                      </a:lnTo>
                      <a:lnTo>
                        <a:pt x="361" y="471"/>
                      </a:lnTo>
                      <a:lnTo>
                        <a:pt x="360" y="471"/>
                      </a:lnTo>
                      <a:lnTo>
                        <a:pt x="359" y="471"/>
                      </a:lnTo>
                      <a:lnTo>
                        <a:pt x="358" y="472"/>
                      </a:lnTo>
                      <a:lnTo>
                        <a:pt x="357" y="473"/>
                      </a:lnTo>
                      <a:lnTo>
                        <a:pt x="357" y="473"/>
                      </a:lnTo>
                      <a:lnTo>
                        <a:pt x="357" y="476"/>
                      </a:lnTo>
                      <a:lnTo>
                        <a:pt x="357" y="476"/>
                      </a:lnTo>
                      <a:lnTo>
                        <a:pt x="357" y="477"/>
                      </a:lnTo>
                      <a:lnTo>
                        <a:pt x="354" y="477"/>
                      </a:lnTo>
                      <a:lnTo>
                        <a:pt x="351" y="480"/>
                      </a:lnTo>
                      <a:lnTo>
                        <a:pt x="351" y="481"/>
                      </a:lnTo>
                      <a:lnTo>
                        <a:pt x="349" y="481"/>
                      </a:lnTo>
                      <a:lnTo>
                        <a:pt x="348" y="483"/>
                      </a:lnTo>
                      <a:lnTo>
                        <a:pt x="348" y="483"/>
                      </a:lnTo>
                      <a:lnTo>
                        <a:pt x="348" y="484"/>
                      </a:lnTo>
                      <a:lnTo>
                        <a:pt x="348" y="485"/>
                      </a:lnTo>
                      <a:lnTo>
                        <a:pt x="348" y="485"/>
                      </a:lnTo>
                      <a:lnTo>
                        <a:pt x="347" y="485"/>
                      </a:lnTo>
                      <a:lnTo>
                        <a:pt x="347" y="485"/>
                      </a:lnTo>
                      <a:lnTo>
                        <a:pt x="346" y="485"/>
                      </a:lnTo>
                      <a:lnTo>
                        <a:pt x="346" y="485"/>
                      </a:lnTo>
                      <a:lnTo>
                        <a:pt x="346" y="485"/>
                      </a:lnTo>
                      <a:lnTo>
                        <a:pt x="346" y="486"/>
                      </a:lnTo>
                      <a:lnTo>
                        <a:pt x="345" y="486"/>
                      </a:lnTo>
                      <a:lnTo>
                        <a:pt x="346" y="487"/>
                      </a:lnTo>
                      <a:lnTo>
                        <a:pt x="346" y="488"/>
                      </a:lnTo>
                      <a:lnTo>
                        <a:pt x="345" y="489"/>
                      </a:lnTo>
                      <a:lnTo>
                        <a:pt x="345" y="489"/>
                      </a:lnTo>
                      <a:lnTo>
                        <a:pt x="345" y="489"/>
                      </a:lnTo>
                      <a:lnTo>
                        <a:pt x="345" y="490"/>
                      </a:lnTo>
                      <a:lnTo>
                        <a:pt x="345" y="490"/>
                      </a:lnTo>
                      <a:lnTo>
                        <a:pt x="347" y="490"/>
                      </a:lnTo>
                      <a:lnTo>
                        <a:pt x="347" y="491"/>
                      </a:lnTo>
                      <a:lnTo>
                        <a:pt x="347" y="491"/>
                      </a:lnTo>
                      <a:lnTo>
                        <a:pt x="346" y="492"/>
                      </a:lnTo>
                      <a:lnTo>
                        <a:pt x="346" y="493"/>
                      </a:lnTo>
                      <a:lnTo>
                        <a:pt x="346" y="493"/>
                      </a:lnTo>
                      <a:lnTo>
                        <a:pt x="345" y="493"/>
                      </a:lnTo>
                      <a:lnTo>
                        <a:pt x="343" y="494"/>
                      </a:lnTo>
                      <a:lnTo>
                        <a:pt x="343" y="494"/>
                      </a:lnTo>
                      <a:lnTo>
                        <a:pt x="343" y="494"/>
                      </a:lnTo>
                      <a:lnTo>
                        <a:pt x="343" y="495"/>
                      </a:lnTo>
                      <a:lnTo>
                        <a:pt x="343" y="496"/>
                      </a:lnTo>
                      <a:lnTo>
                        <a:pt x="343" y="496"/>
                      </a:lnTo>
                      <a:lnTo>
                        <a:pt x="343" y="496"/>
                      </a:lnTo>
                      <a:lnTo>
                        <a:pt x="342" y="497"/>
                      </a:lnTo>
                      <a:lnTo>
                        <a:pt x="341" y="497"/>
                      </a:lnTo>
                      <a:lnTo>
                        <a:pt x="341" y="497"/>
                      </a:lnTo>
                      <a:lnTo>
                        <a:pt x="341" y="498"/>
                      </a:lnTo>
                      <a:lnTo>
                        <a:pt x="341" y="499"/>
                      </a:lnTo>
                      <a:lnTo>
                        <a:pt x="339" y="498"/>
                      </a:lnTo>
                      <a:lnTo>
                        <a:pt x="338" y="498"/>
                      </a:lnTo>
                      <a:lnTo>
                        <a:pt x="337" y="498"/>
                      </a:lnTo>
                      <a:lnTo>
                        <a:pt x="337" y="499"/>
                      </a:lnTo>
                      <a:lnTo>
                        <a:pt x="338" y="500"/>
                      </a:lnTo>
                      <a:lnTo>
                        <a:pt x="338" y="501"/>
                      </a:lnTo>
                      <a:lnTo>
                        <a:pt x="338" y="501"/>
                      </a:lnTo>
                      <a:lnTo>
                        <a:pt x="336" y="501"/>
                      </a:lnTo>
                      <a:lnTo>
                        <a:pt x="336" y="501"/>
                      </a:lnTo>
                      <a:lnTo>
                        <a:pt x="336" y="501"/>
                      </a:lnTo>
                      <a:lnTo>
                        <a:pt x="335" y="502"/>
                      </a:lnTo>
                      <a:lnTo>
                        <a:pt x="335" y="502"/>
                      </a:lnTo>
                      <a:lnTo>
                        <a:pt x="335" y="503"/>
                      </a:lnTo>
                      <a:lnTo>
                        <a:pt x="336" y="504"/>
                      </a:lnTo>
                      <a:lnTo>
                        <a:pt x="335" y="504"/>
                      </a:lnTo>
                      <a:lnTo>
                        <a:pt x="334" y="504"/>
                      </a:lnTo>
                      <a:lnTo>
                        <a:pt x="331" y="503"/>
                      </a:lnTo>
                      <a:lnTo>
                        <a:pt x="331" y="503"/>
                      </a:lnTo>
                      <a:lnTo>
                        <a:pt x="330" y="502"/>
                      </a:lnTo>
                      <a:lnTo>
                        <a:pt x="330" y="503"/>
                      </a:lnTo>
                      <a:lnTo>
                        <a:pt x="330" y="504"/>
                      </a:lnTo>
                      <a:lnTo>
                        <a:pt x="331" y="504"/>
                      </a:lnTo>
                      <a:lnTo>
                        <a:pt x="331" y="505"/>
                      </a:lnTo>
                      <a:lnTo>
                        <a:pt x="331" y="505"/>
                      </a:lnTo>
                      <a:lnTo>
                        <a:pt x="331" y="505"/>
                      </a:lnTo>
                      <a:lnTo>
                        <a:pt x="331" y="508"/>
                      </a:lnTo>
                      <a:lnTo>
                        <a:pt x="331" y="510"/>
                      </a:lnTo>
                      <a:lnTo>
                        <a:pt x="330" y="512"/>
                      </a:lnTo>
                      <a:lnTo>
                        <a:pt x="328" y="513"/>
                      </a:lnTo>
                      <a:lnTo>
                        <a:pt x="328" y="514"/>
                      </a:lnTo>
                      <a:lnTo>
                        <a:pt x="328" y="514"/>
                      </a:lnTo>
                      <a:lnTo>
                        <a:pt x="327" y="515"/>
                      </a:lnTo>
                      <a:lnTo>
                        <a:pt x="327" y="516"/>
                      </a:lnTo>
                      <a:lnTo>
                        <a:pt x="325" y="517"/>
                      </a:lnTo>
                      <a:lnTo>
                        <a:pt x="325" y="517"/>
                      </a:lnTo>
                      <a:lnTo>
                        <a:pt x="325" y="517"/>
                      </a:lnTo>
                      <a:lnTo>
                        <a:pt x="324" y="517"/>
                      </a:lnTo>
                      <a:lnTo>
                        <a:pt x="324" y="518"/>
                      </a:lnTo>
                      <a:lnTo>
                        <a:pt x="323" y="519"/>
                      </a:lnTo>
                      <a:lnTo>
                        <a:pt x="322" y="519"/>
                      </a:lnTo>
                      <a:lnTo>
                        <a:pt x="320" y="521"/>
                      </a:lnTo>
                      <a:lnTo>
                        <a:pt x="320" y="522"/>
                      </a:lnTo>
                      <a:lnTo>
                        <a:pt x="318" y="522"/>
                      </a:lnTo>
                      <a:lnTo>
                        <a:pt x="315" y="523"/>
                      </a:lnTo>
                      <a:lnTo>
                        <a:pt x="314" y="525"/>
                      </a:lnTo>
                      <a:lnTo>
                        <a:pt x="314" y="525"/>
                      </a:lnTo>
                      <a:lnTo>
                        <a:pt x="312" y="525"/>
                      </a:lnTo>
                      <a:lnTo>
                        <a:pt x="310" y="525"/>
                      </a:lnTo>
                      <a:lnTo>
                        <a:pt x="310" y="526"/>
                      </a:lnTo>
                      <a:lnTo>
                        <a:pt x="307" y="526"/>
                      </a:lnTo>
                      <a:lnTo>
                        <a:pt x="307" y="527"/>
                      </a:lnTo>
                      <a:lnTo>
                        <a:pt x="307" y="527"/>
                      </a:lnTo>
                      <a:lnTo>
                        <a:pt x="306" y="527"/>
                      </a:lnTo>
                      <a:lnTo>
                        <a:pt x="305" y="527"/>
                      </a:lnTo>
                      <a:lnTo>
                        <a:pt x="304" y="527"/>
                      </a:lnTo>
                      <a:lnTo>
                        <a:pt x="298" y="529"/>
                      </a:lnTo>
                      <a:lnTo>
                        <a:pt x="295" y="530"/>
                      </a:lnTo>
                      <a:lnTo>
                        <a:pt x="294" y="531"/>
                      </a:lnTo>
                      <a:lnTo>
                        <a:pt x="292" y="533"/>
                      </a:lnTo>
                      <a:lnTo>
                        <a:pt x="291" y="533"/>
                      </a:lnTo>
                      <a:lnTo>
                        <a:pt x="290" y="533"/>
                      </a:lnTo>
                      <a:lnTo>
                        <a:pt x="288" y="534"/>
                      </a:lnTo>
                      <a:lnTo>
                        <a:pt x="287" y="537"/>
                      </a:lnTo>
                      <a:lnTo>
                        <a:pt x="287" y="538"/>
                      </a:lnTo>
                      <a:lnTo>
                        <a:pt x="287" y="539"/>
                      </a:lnTo>
                      <a:lnTo>
                        <a:pt x="286" y="539"/>
                      </a:lnTo>
                      <a:lnTo>
                        <a:pt x="285" y="541"/>
                      </a:lnTo>
                      <a:lnTo>
                        <a:pt x="285" y="541"/>
                      </a:lnTo>
                      <a:lnTo>
                        <a:pt x="283" y="544"/>
                      </a:lnTo>
                      <a:lnTo>
                        <a:pt x="280" y="548"/>
                      </a:lnTo>
                      <a:lnTo>
                        <a:pt x="280" y="549"/>
                      </a:lnTo>
                      <a:lnTo>
                        <a:pt x="280" y="551"/>
                      </a:lnTo>
                      <a:lnTo>
                        <a:pt x="280" y="553"/>
                      </a:lnTo>
                      <a:lnTo>
                        <a:pt x="280" y="554"/>
                      </a:lnTo>
                      <a:lnTo>
                        <a:pt x="282" y="560"/>
                      </a:lnTo>
                      <a:lnTo>
                        <a:pt x="281" y="562"/>
                      </a:lnTo>
                      <a:lnTo>
                        <a:pt x="281" y="562"/>
                      </a:lnTo>
                      <a:lnTo>
                        <a:pt x="280" y="563"/>
                      </a:lnTo>
                      <a:lnTo>
                        <a:pt x="279" y="564"/>
                      </a:lnTo>
                      <a:lnTo>
                        <a:pt x="279" y="564"/>
                      </a:lnTo>
                      <a:lnTo>
                        <a:pt x="279" y="566"/>
                      </a:lnTo>
                      <a:lnTo>
                        <a:pt x="279" y="567"/>
                      </a:lnTo>
                      <a:lnTo>
                        <a:pt x="278" y="569"/>
                      </a:lnTo>
                      <a:lnTo>
                        <a:pt x="276" y="569"/>
                      </a:lnTo>
                      <a:lnTo>
                        <a:pt x="275" y="569"/>
                      </a:lnTo>
                      <a:lnTo>
                        <a:pt x="274" y="570"/>
                      </a:lnTo>
                      <a:lnTo>
                        <a:pt x="274" y="570"/>
                      </a:lnTo>
                      <a:lnTo>
                        <a:pt x="272" y="570"/>
                      </a:lnTo>
                      <a:lnTo>
                        <a:pt x="272" y="570"/>
                      </a:lnTo>
                      <a:lnTo>
                        <a:pt x="267" y="570"/>
                      </a:lnTo>
                      <a:lnTo>
                        <a:pt x="262" y="571"/>
                      </a:lnTo>
                      <a:lnTo>
                        <a:pt x="252" y="571"/>
                      </a:lnTo>
                      <a:lnTo>
                        <a:pt x="252" y="571"/>
                      </a:lnTo>
                      <a:lnTo>
                        <a:pt x="248" y="572"/>
                      </a:lnTo>
                      <a:lnTo>
                        <a:pt x="247" y="572"/>
                      </a:lnTo>
                      <a:lnTo>
                        <a:pt x="241" y="572"/>
                      </a:lnTo>
                      <a:lnTo>
                        <a:pt x="241" y="573"/>
                      </a:lnTo>
                      <a:lnTo>
                        <a:pt x="240" y="572"/>
                      </a:lnTo>
                      <a:lnTo>
                        <a:pt x="234" y="573"/>
                      </a:lnTo>
                      <a:lnTo>
                        <a:pt x="234" y="573"/>
                      </a:lnTo>
                      <a:lnTo>
                        <a:pt x="233" y="573"/>
                      </a:lnTo>
                      <a:lnTo>
                        <a:pt x="232" y="573"/>
                      </a:lnTo>
                      <a:lnTo>
                        <a:pt x="229" y="573"/>
                      </a:lnTo>
                      <a:lnTo>
                        <a:pt x="216" y="574"/>
                      </a:lnTo>
                      <a:lnTo>
                        <a:pt x="213" y="574"/>
                      </a:lnTo>
                      <a:lnTo>
                        <a:pt x="211" y="574"/>
                      </a:lnTo>
                      <a:lnTo>
                        <a:pt x="210" y="574"/>
                      </a:lnTo>
                      <a:lnTo>
                        <a:pt x="209" y="574"/>
                      </a:lnTo>
                      <a:lnTo>
                        <a:pt x="207" y="575"/>
                      </a:lnTo>
                      <a:lnTo>
                        <a:pt x="200" y="575"/>
                      </a:lnTo>
                      <a:lnTo>
                        <a:pt x="200" y="576"/>
                      </a:lnTo>
                      <a:lnTo>
                        <a:pt x="200" y="576"/>
                      </a:lnTo>
                      <a:lnTo>
                        <a:pt x="197" y="576"/>
                      </a:lnTo>
                      <a:lnTo>
                        <a:pt x="196" y="576"/>
                      </a:lnTo>
                      <a:lnTo>
                        <a:pt x="187" y="576"/>
                      </a:lnTo>
                      <a:lnTo>
                        <a:pt x="187" y="576"/>
                      </a:lnTo>
                      <a:lnTo>
                        <a:pt x="185" y="568"/>
                      </a:lnTo>
                      <a:lnTo>
                        <a:pt x="183" y="563"/>
                      </a:lnTo>
                      <a:lnTo>
                        <a:pt x="182" y="556"/>
                      </a:lnTo>
                      <a:lnTo>
                        <a:pt x="180" y="550"/>
                      </a:lnTo>
                      <a:lnTo>
                        <a:pt x="179" y="544"/>
                      </a:lnTo>
                      <a:lnTo>
                        <a:pt x="178" y="539"/>
                      </a:lnTo>
                      <a:lnTo>
                        <a:pt x="177" y="534"/>
                      </a:lnTo>
                      <a:lnTo>
                        <a:pt x="177" y="529"/>
                      </a:lnTo>
                      <a:lnTo>
                        <a:pt x="176" y="524"/>
                      </a:lnTo>
                      <a:lnTo>
                        <a:pt x="177" y="520"/>
                      </a:lnTo>
                      <a:lnTo>
                        <a:pt x="179" y="514"/>
                      </a:lnTo>
                      <a:lnTo>
                        <a:pt x="179" y="504"/>
                      </a:lnTo>
                      <a:lnTo>
                        <a:pt x="176" y="496"/>
                      </a:lnTo>
                      <a:lnTo>
                        <a:pt x="174" y="492"/>
                      </a:lnTo>
                      <a:lnTo>
                        <a:pt x="171" y="487"/>
                      </a:lnTo>
                      <a:lnTo>
                        <a:pt x="170" y="484"/>
                      </a:lnTo>
                      <a:lnTo>
                        <a:pt x="168" y="475"/>
                      </a:lnTo>
                      <a:lnTo>
                        <a:pt x="168" y="473"/>
                      </a:lnTo>
                      <a:lnTo>
                        <a:pt x="167" y="465"/>
                      </a:lnTo>
                      <a:lnTo>
                        <a:pt x="167" y="462"/>
                      </a:lnTo>
                      <a:lnTo>
                        <a:pt x="165" y="458"/>
                      </a:lnTo>
                      <a:lnTo>
                        <a:pt x="164" y="457"/>
                      </a:lnTo>
                      <a:lnTo>
                        <a:pt x="162" y="457"/>
                      </a:lnTo>
                      <a:lnTo>
                        <a:pt x="160" y="455"/>
                      </a:lnTo>
                      <a:lnTo>
                        <a:pt x="159" y="455"/>
                      </a:lnTo>
                      <a:lnTo>
                        <a:pt x="159" y="454"/>
                      </a:lnTo>
                      <a:lnTo>
                        <a:pt x="156" y="454"/>
                      </a:lnTo>
                      <a:lnTo>
                        <a:pt x="155" y="450"/>
                      </a:lnTo>
                      <a:lnTo>
                        <a:pt x="154" y="449"/>
                      </a:lnTo>
                      <a:lnTo>
                        <a:pt x="153" y="446"/>
                      </a:lnTo>
                      <a:lnTo>
                        <a:pt x="153" y="444"/>
                      </a:lnTo>
                      <a:lnTo>
                        <a:pt x="152" y="441"/>
                      </a:lnTo>
                      <a:lnTo>
                        <a:pt x="152" y="438"/>
                      </a:lnTo>
                      <a:lnTo>
                        <a:pt x="151" y="436"/>
                      </a:lnTo>
                      <a:lnTo>
                        <a:pt x="150" y="432"/>
                      </a:lnTo>
                      <a:lnTo>
                        <a:pt x="150" y="429"/>
                      </a:lnTo>
                      <a:lnTo>
                        <a:pt x="150" y="427"/>
                      </a:lnTo>
                      <a:lnTo>
                        <a:pt x="150" y="421"/>
                      </a:lnTo>
                      <a:lnTo>
                        <a:pt x="150" y="420"/>
                      </a:lnTo>
                      <a:lnTo>
                        <a:pt x="150" y="418"/>
                      </a:lnTo>
                      <a:lnTo>
                        <a:pt x="151" y="416"/>
                      </a:lnTo>
                      <a:lnTo>
                        <a:pt x="151" y="414"/>
                      </a:lnTo>
                      <a:lnTo>
                        <a:pt x="152" y="412"/>
                      </a:lnTo>
                      <a:lnTo>
                        <a:pt x="152" y="411"/>
                      </a:lnTo>
                      <a:lnTo>
                        <a:pt x="153" y="409"/>
                      </a:lnTo>
                      <a:lnTo>
                        <a:pt x="153" y="407"/>
                      </a:lnTo>
                      <a:lnTo>
                        <a:pt x="153" y="404"/>
                      </a:lnTo>
                      <a:lnTo>
                        <a:pt x="152" y="402"/>
                      </a:lnTo>
                      <a:lnTo>
                        <a:pt x="151" y="400"/>
                      </a:lnTo>
                      <a:lnTo>
                        <a:pt x="148" y="399"/>
                      </a:lnTo>
                      <a:lnTo>
                        <a:pt x="147" y="397"/>
                      </a:lnTo>
                      <a:lnTo>
                        <a:pt x="145" y="394"/>
                      </a:lnTo>
                      <a:lnTo>
                        <a:pt x="145" y="393"/>
                      </a:lnTo>
                      <a:lnTo>
                        <a:pt x="144" y="392"/>
                      </a:lnTo>
                      <a:lnTo>
                        <a:pt x="143" y="391"/>
                      </a:lnTo>
                      <a:lnTo>
                        <a:pt x="143" y="389"/>
                      </a:lnTo>
                      <a:lnTo>
                        <a:pt x="142" y="387"/>
                      </a:lnTo>
                      <a:lnTo>
                        <a:pt x="141" y="384"/>
                      </a:lnTo>
                      <a:lnTo>
                        <a:pt x="141" y="382"/>
                      </a:lnTo>
                      <a:lnTo>
                        <a:pt x="140" y="380"/>
                      </a:lnTo>
                      <a:lnTo>
                        <a:pt x="139" y="378"/>
                      </a:lnTo>
                      <a:lnTo>
                        <a:pt x="138" y="375"/>
                      </a:lnTo>
                      <a:lnTo>
                        <a:pt x="138" y="372"/>
                      </a:lnTo>
                      <a:lnTo>
                        <a:pt x="138" y="369"/>
                      </a:lnTo>
                      <a:lnTo>
                        <a:pt x="138" y="366"/>
                      </a:lnTo>
                      <a:lnTo>
                        <a:pt x="138" y="365"/>
                      </a:lnTo>
                      <a:lnTo>
                        <a:pt x="139" y="364"/>
                      </a:lnTo>
                      <a:lnTo>
                        <a:pt x="139" y="363"/>
                      </a:lnTo>
                      <a:lnTo>
                        <a:pt x="141" y="361"/>
                      </a:lnTo>
                      <a:lnTo>
                        <a:pt x="143" y="359"/>
                      </a:lnTo>
                      <a:lnTo>
                        <a:pt x="145" y="357"/>
                      </a:lnTo>
                      <a:lnTo>
                        <a:pt x="149" y="355"/>
                      </a:lnTo>
                      <a:lnTo>
                        <a:pt x="154" y="353"/>
                      </a:lnTo>
                      <a:lnTo>
                        <a:pt x="157" y="352"/>
                      </a:lnTo>
                      <a:lnTo>
                        <a:pt x="161" y="352"/>
                      </a:lnTo>
                      <a:lnTo>
                        <a:pt x="164" y="350"/>
                      </a:lnTo>
                      <a:lnTo>
                        <a:pt x="164" y="348"/>
                      </a:lnTo>
                      <a:lnTo>
                        <a:pt x="166" y="346"/>
                      </a:lnTo>
                      <a:lnTo>
                        <a:pt x="168" y="344"/>
                      </a:lnTo>
                      <a:lnTo>
                        <a:pt x="170" y="341"/>
                      </a:lnTo>
                      <a:lnTo>
                        <a:pt x="172" y="338"/>
                      </a:lnTo>
                      <a:lnTo>
                        <a:pt x="173" y="337"/>
                      </a:lnTo>
                      <a:lnTo>
                        <a:pt x="175" y="333"/>
                      </a:lnTo>
                      <a:lnTo>
                        <a:pt x="178" y="329"/>
                      </a:lnTo>
                      <a:lnTo>
                        <a:pt x="180" y="326"/>
                      </a:lnTo>
                      <a:lnTo>
                        <a:pt x="182" y="323"/>
                      </a:lnTo>
                      <a:lnTo>
                        <a:pt x="183" y="320"/>
                      </a:lnTo>
                      <a:lnTo>
                        <a:pt x="184" y="317"/>
                      </a:lnTo>
                      <a:lnTo>
                        <a:pt x="181" y="317"/>
                      </a:lnTo>
                      <a:lnTo>
                        <a:pt x="179" y="316"/>
                      </a:lnTo>
                      <a:lnTo>
                        <a:pt x="176" y="316"/>
                      </a:lnTo>
                      <a:lnTo>
                        <a:pt x="171" y="316"/>
                      </a:lnTo>
                      <a:lnTo>
                        <a:pt x="169" y="315"/>
                      </a:lnTo>
                      <a:lnTo>
                        <a:pt x="164" y="314"/>
                      </a:lnTo>
                      <a:lnTo>
                        <a:pt x="161" y="314"/>
                      </a:lnTo>
                      <a:lnTo>
                        <a:pt x="157" y="314"/>
                      </a:lnTo>
                      <a:lnTo>
                        <a:pt x="151" y="313"/>
                      </a:lnTo>
                      <a:lnTo>
                        <a:pt x="147" y="312"/>
                      </a:lnTo>
                      <a:lnTo>
                        <a:pt x="143" y="311"/>
                      </a:lnTo>
                      <a:lnTo>
                        <a:pt x="141" y="311"/>
                      </a:lnTo>
                      <a:lnTo>
                        <a:pt x="139" y="311"/>
                      </a:lnTo>
                      <a:lnTo>
                        <a:pt x="138" y="307"/>
                      </a:lnTo>
                      <a:lnTo>
                        <a:pt x="135" y="306"/>
                      </a:lnTo>
                      <a:lnTo>
                        <a:pt x="131" y="304"/>
                      </a:lnTo>
                      <a:lnTo>
                        <a:pt x="126" y="302"/>
                      </a:lnTo>
                      <a:lnTo>
                        <a:pt x="122" y="300"/>
                      </a:lnTo>
                      <a:lnTo>
                        <a:pt x="118" y="298"/>
                      </a:lnTo>
                      <a:lnTo>
                        <a:pt x="117" y="297"/>
                      </a:lnTo>
                      <a:lnTo>
                        <a:pt x="113" y="295"/>
                      </a:lnTo>
                      <a:lnTo>
                        <a:pt x="107" y="292"/>
                      </a:lnTo>
                      <a:lnTo>
                        <a:pt x="103" y="291"/>
                      </a:lnTo>
                      <a:lnTo>
                        <a:pt x="100" y="290"/>
                      </a:lnTo>
                      <a:lnTo>
                        <a:pt x="100" y="290"/>
                      </a:lnTo>
                      <a:lnTo>
                        <a:pt x="99" y="288"/>
                      </a:lnTo>
                      <a:lnTo>
                        <a:pt x="99" y="287"/>
                      </a:lnTo>
                      <a:lnTo>
                        <a:pt x="99" y="285"/>
                      </a:lnTo>
                      <a:lnTo>
                        <a:pt x="99" y="283"/>
                      </a:lnTo>
                      <a:lnTo>
                        <a:pt x="97" y="281"/>
                      </a:lnTo>
                      <a:lnTo>
                        <a:pt x="96" y="278"/>
                      </a:lnTo>
                      <a:lnTo>
                        <a:pt x="95" y="276"/>
                      </a:lnTo>
                      <a:lnTo>
                        <a:pt x="94" y="274"/>
                      </a:lnTo>
                      <a:lnTo>
                        <a:pt x="93" y="271"/>
                      </a:lnTo>
                      <a:lnTo>
                        <a:pt x="91" y="268"/>
                      </a:lnTo>
                      <a:lnTo>
                        <a:pt x="90" y="265"/>
                      </a:lnTo>
                      <a:lnTo>
                        <a:pt x="88" y="263"/>
                      </a:lnTo>
                      <a:lnTo>
                        <a:pt x="88" y="263"/>
                      </a:lnTo>
                      <a:lnTo>
                        <a:pt x="87" y="260"/>
                      </a:lnTo>
                      <a:lnTo>
                        <a:pt x="86" y="258"/>
                      </a:lnTo>
                      <a:lnTo>
                        <a:pt x="84" y="258"/>
                      </a:lnTo>
                      <a:lnTo>
                        <a:pt x="82" y="257"/>
                      </a:lnTo>
                      <a:lnTo>
                        <a:pt x="80" y="256"/>
                      </a:lnTo>
                      <a:lnTo>
                        <a:pt x="77" y="256"/>
                      </a:lnTo>
                      <a:lnTo>
                        <a:pt x="74" y="256"/>
                      </a:lnTo>
                      <a:lnTo>
                        <a:pt x="71" y="256"/>
                      </a:lnTo>
                      <a:lnTo>
                        <a:pt x="68" y="255"/>
                      </a:lnTo>
                      <a:lnTo>
                        <a:pt x="66" y="256"/>
                      </a:lnTo>
                      <a:lnTo>
                        <a:pt x="64" y="255"/>
                      </a:lnTo>
                      <a:lnTo>
                        <a:pt x="62" y="251"/>
                      </a:lnTo>
                      <a:lnTo>
                        <a:pt x="59" y="243"/>
                      </a:lnTo>
                      <a:lnTo>
                        <a:pt x="54" y="234"/>
                      </a:lnTo>
                      <a:lnTo>
                        <a:pt x="48" y="229"/>
                      </a:lnTo>
                      <a:lnTo>
                        <a:pt x="39" y="222"/>
                      </a:lnTo>
                      <a:lnTo>
                        <a:pt x="43" y="216"/>
                      </a:lnTo>
                      <a:lnTo>
                        <a:pt x="47" y="205"/>
                      </a:lnTo>
                      <a:lnTo>
                        <a:pt x="31" y="190"/>
                      </a:lnTo>
                      <a:lnTo>
                        <a:pt x="18" y="180"/>
                      </a:lnTo>
                      <a:lnTo>
                        <a:pt x="0" y="171"/>
                      </a:lnTo>
                      <a:lnTo>
                        <a:pt x="24" y="93"/>
                      </a:lnTo>
                      <a:lnTo>
                        <a:pt x="36" y="30"/>
                      </a:lnTo>
                      <a:lnTo>
                        <a:pt x="77" y="25"/>
                      </a:lnTo>
                      <a:lnTo>
                        <a:pt x="108" y="20"/>
                      </a:lnTo>
                      <a:lnTo>
                        <a:pt x="130" y="42"/>
                      </a:lnTo>
                      <a:lnTo>
                        <a:pt x="142" y="46"/>
                      </a:lnTo>
                      <a:lnTo>
                        <a:pt x="154" y="53"/>
                      </a:lnTo>
                      <a:lnTo>
                        <a:pt x="162" y="50"/>
                      </a:lnTo>
                      <a:lnTo>
                        <a:pt x="176" y="54"/>
                      </a:lnTo>
                      <a:lnTo>
                        <a:pt x="186" y="59"/>
                      </a:lnTo>
                      <a:lnTo>
                        <a:pt x="194" y="66"/>
                      </a:lnTo>
                      <a:lnTo>
                        <a:pt x="204" y="73"/>
                      </a:lnTo>
                      <a:lnTo>
                        <a:pt x="216" y="78"/>
                      </a:lnTo>
                      <a:lnTo>
                        <a:pt x="224" y="76"/>
                      </a:lnTo>
                      <a:lnTo>
                        <a:pt x="237" y="84"/>
                      </a:lnTo>
                      <a:lnTo>
                        <a:pt x="250" y="90"/>
                      </a:lnTo>
                      <a:lnTo>
                        <a:pt x="283" y="126"/>
                      </a:lnTo>
                      <a:lnTo>
                        <a:pt x="281" y="150"/>
                      </a:lnTo>
                      <a:lnTo>
                        <a:pt x="304" y="159"/>
                      </a:lnTo>
                      <a:lnTo>
                        <a:pt x="317" y="159"/>
                      </a:lnTo>
                      <a:lnTo>
                        <a:pt x="324" y="134"/>
                      </a:lnTo>
                      <a:lnTo>
                        <a:pt x="371" y="134"/>
                      </a:lnTo>
                      <a:lnTo>
                        <a:pt x="381" y="134"/>
                      </a:lnTo>
                      <a:lnTo>
                        <a:pt x="382" y="128"/>
                      </a:lnTo>
                      <a:lnTo>
                        <a:pt x="392" y="113"/>
                      </a:lnTo>
                      <a:lnTo>
                        <a:pt x="394" y="103"/>
                      </a:lnTo>
                      <a:lnTo>
                        <a:pt x="399" y="97"/>
                      </a:lnTo>
                      <a:lnTo>
                        <a:pt x="410" y="99"/>
                      </a:lnTo>
                      <a:lnTo>
                        <a:pt x="412" y="90"/>
                      </a:lnTo>
                      <a:lnTo>
                        <a:pt x="417" y="85"/>
                      </a:lnTo>
                      <a:lnTo>
                        <a:pt x="427" y="81"/>
                      </a:lnTo>
                      <a:lnTo>
                        <a:pt x="435" y="71"/>
                      </a:lnTo>
                      <a:lnTo>
                        <a:pt x="443" y="65"/>
                      </a:lnTo>
                      <a:lnTo>
                        <a:pt x="441" y="54"/>
                      </a:lnTo>
                      <a:lnTo>
                        <a:pt x="449" y="46"/>
                      </a:lnTo>
                      <a:lnTo>
                        <a:pt x="451" y="36"/>
                      </a:lnTo>
                      <a:lnTo>
                        <a:pt x="460" y="26"/>
                      </a:lnTo>
                      <a:lnTo>
                        <a:pt x="475" y="20"/>
                      </a:lnTo>
                      <a:lnTo>
                        <a:pt x="483" y="25"/>
                      </a:lnTo>
                      <a:lnTo>
                        <a:pt x="494" y="24"/>
                      </a:lnTo>
                      <a:lnTo>
                        <a:pt x="502" y="13"/>
                      </a:lnTo>
                      <a:lnTo>
                        <a:pt x="521" y="0"/>
                      </a:lnTo>
                      <a:close/>
                    </a:path>
                  </a:pathLst>
                </a:custGeom>
                <a:solidFill>
                  <a:srgbClr val="FF9D5B"/>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0" name="Freeform 42">
                  <a:extLst>
                    <a:ext uri="{FF2B5EF4-FFF2-40B4-BE49-F238E27FC236}">
                      <a16:creationId xmlns:a16="http://schemas.microsoft.com/office/drawing/2014/main" id="{249DFF49-BB50-447D-9A4D-D9C8357A8DEF}"/>
                    </a:ext>
                  </a:extLst>
                </p:cNvPr>
                <p:cNvSpPr>
                  <a:spLocks noChangeAspect="1"/>
                </p:cNvSpPr>
                <p:nvPr/>
              </p:nvSpPr>
              <p:spPr bwMode="auto">
                <a:xfrm>
                  <a:off x="5996733" y="4013693"/>
                  <a:ext cx="796837" cy="634735"/>
                </a:xfrm>
                <a:custGeom>
                  <a:avLst/>
                  <a:gdLst>
                    <a:gd name="T0" fmla="*/ 203 w 500"/>
                    <a:gd name="T1" fmla="*/ 49 h 399"/>
                    <a:gd name="T2" fmla="*/ 244 w 500"/>
                    <a:gd name="T3" fmla="*/ 71 h 399"/>
                    <a:gd name="T4" fmla="*/ 310 w 500"/>
                    <a:gd name="T5" fmla="*/ 65 h 399"/>
                    <a:gd name="T6" fmla="*/ 387 w 500"/>
                    <a:gd name="T7" fmla="*/ 79 h 399"/>
                    <a:gd name="T8" fmla="*/ 475 w 500"/>
                    <a:gd name="T9" fmla="*/ 111 h 399"/>
                    <a:gd name="T10" fmla="*/ 470 w 500"/>
                    <a:gd name="T11" fmla="*/ 125 h 399"/>
                    <a:gd name="T12" fmla="*/ 465 w 500"/>
                    <a:gd name="T13" fmla="*/ 132 h 399"/>
                    <a:gd name="T14" fmla="*/ 457 w 500"/>
                    <a:gd name="T15" fmla="*/ 146 h 399"/>
                    <a:gd name="T16" fmla="*/ 465 w 500"/>
                    <a:gd name="T17" fmla="*/ 153 h 399"/>
                    <a:gd name="T18" fmla="*/ 466 w 500"/>
                    <a:gd name="T19" fmla="*/ 157 h 399"/>
                    <a:gd name="T20" fmla="*/ 463 w 500"/>
                    <a:gd name="T21" fmla="*/ 162 h 399"/>
                    <a:gd name="T22" fmla="*/ 464 w 500"/>
                    <a:gd name="T23" fmla="*/ 168 h 399"/>
                    <a:gd name="T24" fmla="*/ 469 w 500"/>
                    <a:gd name="T25" fmla="*/ 176 h 399"/>
                    <a:gd name="T26" fmla="*/ 473 w 500"/>
                    <a:gd name="T27" fmla="*/ 179 h 399"/>
                    <a:gd name="T28" fmla="*/ 475 w 500"/>
                    <a:gd name="T29" fmla="*/ 183 h 399"/>
                    <a:gd name="T30" fmla="*/ 485 w 500"/>
                    <a:gd name="T31" fmla="*/ 190 h 399"/>
                    <a:gd name="T32" fmla="*/ 485 w 500"/>
                    <a:gd name="T33" fmla="*/ 203 h 399"/>
                    <a:gd name="T34" fmla="*/ 485 w 500"/>
                    <a:gd name="T35" fmla="*/ 212 h 399"/>
                    <a:gd name="T36" fmla="*/ 489 w 500"/>
                    <a:gd name="T37" fmla="*/ 218 h 399"/>
                    <a:gd name="T38" fmla="*/ 492 w 500"/>
                    <a:gd name="T39" fmla="*/ 225 h 399"/>
                    <a:gd name="T40" fmla="*/ 496 w 500"/>
                    <a:gd name="T41" fmla="*/ 226 h 399"/>
                    <a:gd name="T42" fmla="*/ 500 w 500"/>
                    <a:gd name="T43" fmla="*/ 231 h 399"/>
                    <a:gd name="T44" fmla="*/ 500 w 500"/>
                    <a:gd name="T45" fmla="*/ 239 h 399"/>
                    <a:gd name="T46" fmla="*/ 495 w 500"/>
                    <a:gd name="T47" fmla="*/ 244 h 399"/>
                    <a:gd name="T48" fmla="*/ 491 w 500"/>
                    <a:gd name="T49" fmla="*/ 249 h 399"/>
                    <a:gd name="T50" fmla="*/ 486 w 500"/>
                    <a:gd name="T51" fmla="*/ 255 h 399"/>
                    <a:gd name="T52" fmla="*/ 478 w 500"/>
                    <a:gd name="T53" fmla="*/ 262 h 399"/>
                    <a:gd name="T54" fmla="*/ 469 w 500"/>
                    <a:gd name="T55" fmla="*/ 274 h 399"/>
                    <a:gd name="T56" fmla="*/ 467 w 500"/>
                    <a:gd name="T57" fmla="*/ 279 h 399"/>
                    <a:gd name="T58" fmla="*/ 457 w 500"/>
                    <a:gd name="T59" fmla="*/ 281 h 399"/>
                    <a:gd name="T60" fmla="*/ 453 w 500"/>
                    <a:gd name="T61" fmla="*/ 284 h 399"/>
                    <a:gd name="T62" fmla="*/ 448 w 500"/>
                    <a:gd name="T63" fmla="*/ 286 h 399"/>
                    <a:gd name="T64" fmla="*/ 439 w 500"/>
                    <a:gd name="T65" fmla="*/ 288 h 399"/>
                    <a:gd name="T66" fmla="*/ 437 w 500"/>
                    <a:gd name="T67" fmla="*/ 295 h 399"/>
                    <a:gd name="T68" fmla="*/ 429 w 500"/>
                    <a:gd name="T69" fmla="*/ 301 h 399"/>
                    <a:gd name="T70" fmla="*/ 424 w 500"/>
                    <a:gd name="T71" fmla="*/ 303 h 399"/>
                    <a:gd name="T72" fmla="*/ 420 w 500"/>
                    <a:gd name="T73" fmla="*/ 307 h 399"/>
                    <a:gd name="T74" fmla="*/ 421 w 500"/>
                    <a:gd name="T75" fmla="*/ 311 h 399"/>
                    <a:gd name="T76" fmla="*/ 414 w 500"/>
                    <a:gd name="T77" fmla="*/ 321 h 399"/>
                    <a:gd name="T78" fmla="*/ 409 w 500"/>
                    <a:gd name="T79" fmla="*/ 334 h 399"/>
                    <a:gd name="T80" fmla="*/ 405 w 500"/>
                    <a:gd name="T81" fmla="*/ 342 h 399"/>
                    <a:gd name="T82" fmla="*/ 403 w 500"/>
                    <a:gd name="T83" fmla="*/ 354 h 399"/>
                    <a:gd name="T84" fmla="*/ 397 w 500"/>
                    <a:gd name="T85" fmla="*/ 361 h 399"/>
                    <a:gd name="T86" fmla="*/ 346 w 500"/>
                    <a:gd name="T87" fmla="*/ 356 h 399"/>
                    <a:gd name="T88" fmla="*/ 299 w 500"/>
                    <a:gd name="T89" fmla="*/ 390 h 399"/>
                    <a:gd name="T90" fmla="*/ 243 w 500"/>
                    <a:gd name="T91" fmla="*/ 396 h 399"/>
                    <a:gd name="T92" fmla="*/ 196 w 500"/>
                    <a:gd name="T93" fmla="*/ 373 h 399"/>
                    <a:gd name="T94" fmla="*/ 165 w 500"/>
                    <a:gd name="T95" fmla="*/ 343 h 399"/>
                    <a:gd name="T96" fmla="*/ 136 w 500"/>
                    <a:gd name="T97" fmla="*/ 315 h 399"/>
                    <a:gd name="T98" fmla="*/ 71 w 500"/>
                    <a:gd name="T99" fmla="*/ 243 h 399"/>
                    <a:gd name="T100" fmla="*/ 50 w 500"/>
                    <a:gd name="T101" fmla="*/ 167 h 399"/>
                    <a:gd name="T102" fmla="*/ 18 w 500"/>
                    <a:gd name="T103" fmla="*/ 57 h 399"/>
                    <a:gd name="T104" fmla="*/ 68 w 500"/>
                    <a:gd name="T105" fmla="*/ 6 h 399"/>
                    <a:gd name="T106" fmla="*/ 149 w 500"/>
                    <a:gd name="T107" fmla="*/ 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399">
                      <a:moveTo>
                        <a:pt x="149" y="8"/>
                      </a:moveTo>
                      <a:lnTo>
                        <a:pt x="160" y="10"/>
                      </a:lnTo>
                      <a:lnTo>
                        <a:pt x="178" y="21"/>
                      </a:lnTo>
                      <a:lnTo>
                        <a:pt x="195" y="37"/>
                      </a:lnTo>
                      <a:lnTo>
                        <a:pt x="203" y="49"/>
                      </a:lnTo>
                      <a:lnTo>
                        <a:pt x="213" y="58"/>
                      </a:lnTo>
                      <a:lnTo>
                        <a:pt x="219" y="61"/>
                      </a:lnTo>
                      <a:lnTo>
                        <a:pt x="231" y="61"/>
                      </a:lnTo>
                      <a:lnTo>
                        <a:pt x="236" y="64"/>
                      </a:lnTo>
                      <a:lnTo>
                        <a:pt x="244" y="71"/>
                      </a:lnTo>
                      <a:lnTo>
                        <a:pt x="251" y="83"/>
                      </a:lnTo>
                      <a:lnTo>
                        <a:pt x="269" y="84"/>
                      </a:lnTo>
                      <a:lnTo>
                        <a:pt x="283" y="77"/>
                      </a:lnTo>
                      <a:lnTo>
                        <a:pt x="298" y="68"/>
                      </a:lnTo>
                      <a:lnTo>
                        <a:pt x="310" y="65"/>
                      </a:lnTo>
                      <a:lnTo>
                        <a:pt x="325" y="67"/>
                      </a:lnTo>
                      <a:lnTo>
                        <a:pt x="337" y="70"/>
                      </a:lnTo>
                      <a:lnTo>
                        <a:pt x="344" y="71"/>
                      </a:lnTo>
                      <a:lnTo>
                        <a:pt x="363" y="72"/>
                      </a:lnTo>
                      <a:lnTo>
                        <a:pt x="387" y="79"/>
                      </a:lnTo>
                      <a:lnTo>
                        <a:pt x="433" y="92"/>
                      </a:lnTo>
                      <a:lnTo>
                        <a:pt x="441" y="95"/>
                      </a:lnTo>
                      <a:lnTo>
                        <a:pt x="457" y="100"/>
                      </a:lnTo>
                      <a:lnTo>
                        <a:pt x="466" y="105"/>
                      </a:lnTo>
                      <a:lnTo>
                        <a:pt x="475" y="111"/>
                      </a:lnTo>
                      <a:lnTo>
                        <a:pt x="484" y="112"/>
                      </a:lnTo>
                      <a:lnTo>
                        <a:pt x="482" y="113"/>
                      </a:lnTo>
                      <a:lnTo>
                        <a:pt x="471" y="125"/>
                      </a:lnTo>
                      <a:lnTo>
                        <a:pt x="470" y="125"/>
                      </a:lnTo>
                      <a:lnTo>
                        <a:pt x="470" y="125"/>
                      </a:lnTo>
                      <a:lnTo>
                        <a:pt x="468" y="128"/>
                      </a:lnTo>
                      <a:lnTo>
                        <a:pt x="468" y="128"/>
                      </a:lnTo>
                      <a:lnTo>
                        <a:pt x="466" y="130"/>
                      </a:lnTo>
                      <a:lnTo>
                        <a:pt x="466" y="130"/>
                      </a:lnTo>
                      <a:lnTo>
                        <a:pt x="465" y="132"/>
                      </a:lnTo>
                      <a:lnTo>
                        <a:pt x="464" y="133"/>
                      </a:lnTo>
                      <a:lnTo>
                        <a:pt x="462" y="136"/>
                      </a:lnTo>
                      <a:lnTo>
                        <a:pt x="457" y="143"/>
                      </a:lnTo>
                      <a:lnTo>
                        <a:pt x="457" y="145"/>
                      </a:lnTo>
                      <a:lnTo>
                        <a:pt x="457" y="146"/>
                      </a:lnTo>
                      <a:lnTo>
                        <a:pt x="459" y="148"/>
                      </a:lnTo>
                      <a:lnTo>
                        <a:pt x="461" y="150"/>
                      </a:lnTo>
                      <a:lnTo>
                        <a:pt x="462" y="151"/>
                      </a:lnTo>
                      <a:lnTo>
                        <a:pt x="465" y="153"/>
                      </a:lnTo>
                      <a:lnTo>
                        <a:pt x="465" y="153"/>
                      </a:lnTo>
                      <a:lnTo>
                        <a:pt x="465" y="154"/>
                      </a:lnTo>
                      <a:lnTo>
                        <a:pt x="465" y="154"/>
                      </a:lnTo>
                      <a:lnTo>
                        <a:pt x="465" y="155"/>
                      </a:lnTo>
                      <a:lnTo>
                        <a:pt x="465" y="155"/>
                      </a:lnTo>
                      <a:lnTo>
                        <a:pt x="466" y="157"/>
                      </a:lnTo>
                      <a:lnTo>
                        <a:pt x="465" y="160"/>
                      </a:lnTo>
                      <a:lnTo>
                        <a:pt x="465" y="160"/>
                      </a:lnTo>
                      <a:lnTo>
                        <a:pt x="465" y="160"/>
                      </a:lnTo>
                      <a:lnTo>
                        <a:pt x="463" y="162"/>
                      </a:lnTo>
                      <a:lnTo>
                        <a:pt x="463" y="162"/>
                      </a:lnTo>
                      <a:lnTo>
                        <a:pt x="463" y="163"/>
                      </a:lnTo>
                      <a:lnTo>
                        <a:pt x="463" y="163"/>
                      </a:lnTo>
                      <a:lnTo>
                        <a:pt x="464" y="167"/>
                      </a:lnTo>
                      <a:lnTo>
                        <a:pt x="464" y="168"/>
                      </a:lnTo>
                      <a:lnTo>
                        <a:pt x="464" y="168"/>
                      </a:lnTo>
                      <a:lnTo>
                        <a:pt x="467" y="171"/>
                      </a:lnTo>
                      <a:lnTo>
                        <a:pt x="468" y="175"/>
                      </a:lnTo>
                      <a:lnTo>
                        <a:pt x="468" y="175"/>
                      </a:lnTo>
                      <a:lnTo>
                        <a:pt x="469" y="176"/>
                      </a:lnTo>
                      <a:lnTo>
                        <a:pt x="469" y="176"/>
                      </a:lnTo>
                      <a:lnTo>
                        <a:pt x="469" y="178"/>
                      </a:lnTo>
                      <a:lnTo>
                        <a:pt x="470" y="179"/>
                      </a:lnTo>
                      <a:lnTo>
                        <a:pt x="471" y="179"/>
                      </a:lnTo>
                      <a:lnTo>
                        <a:pt x="472" y="179"/>
                      </a:lnTo>
                      <a:lnTo>
                        <a:pt x="473" y="179"/>
                      </a:lnTo>
                      <a:lnTo>
                        <a:pt x="473" y="179"/>
                      </a:lnTo>
                      <a:lnTo>
                        <a:pt x="474" y="182"/>
                      </a:lnTo>
                      <a:lnTo>
                        <a:pt x="474" y="182"/>
                      </a:lnTo>
                      <a:lnTo>
                        <a:pt x="474" y="183"/>
                      </a:lnTo>
                      <a:lnTo>
                        <a:pt x="475" y="183"/>
                      </a:lnTo>
                      <a:lnTo>
                        <a:pt x="477" y="184"/>
                      </a:lnTo>
                      <a:lnTo>
                        <a:pt x="477" y="185"/>
                      </a:lnTo>
                      <a:lnTo>
                        <a:pt x="481" y="187"/>
                      </a:lnTo>
                      <a:lnTo>
                        <a:pt x="483" y="189"/>
                      </a:lnTo>
                      <a:lnTo>
                        <a:pt x="485" y="190"/>
                      </a:lnTo>
                      <a:lnTo>
                        <a:pt x="485" y="191"/>
                      </a:lnTo>
                      <a:lnTo>
                        <a:pt x="485" y="191"/>
                      </a:lnTo>
                      <a:lnTo>
                        <a:pt x="486" y="194"/>
                      </a:lnTo>
                      <a:lnTo>
                        <a:pt x="486" y="196"/>
                      </a:lnTo>
                      <a:lnTo>
                        <a:pt x="485" y="203"/>
                      </a:lnTo>
                      <a:lnTo>
                        <a:pt x="486" y="208"/>
                      </a:lnTo>
                      <a:lnTo>
                        <a:pt x="486" y="208"/>
                      </a:lnTo>
                      <a:lnTo>
                        <a:pt x="485" y="210"/>
                      </a:lnTo>
                      <a:lnTo>
                        <a:pt x="485" y="211"/>
                      </a:lnTo>
                      <a:lnTo>
                        <a:pt x="485" y="212"/>
                      </a:lnTo>
                      <a:lnTo>
                        <a:pt x="485" y="212"/>
                      </a:lnTo>
                      <a:lnTo>
                        <a:pt x="486" y="216"/>
                      </a:lnTo>
                      <a:lnTo>
                        <a:pt x="487" y="217"/>
                      </a:lnTo>
                      <a:lnTo>
                        <a:pt x="489" y="217"/>
                      </a:lnTo>
                      <a:lnTo>
                        <a:pt x="489" y="218"/>
                      </a:lnTo>
                      <a:lnTo>
                        <a:pt x="490" y="219"/>
                      </a:lnTo>
                      <a:lnTo>
                        <a:pt x="490" y="222"/>
                      </a:lnTo>
                      <a:lnTo>
                        <a:pt x="490" y="222"/>
                      </a:lnTo>
                      <a:lnTo>
                        <a:pt x="491" y="224"/>
                      </a:lnTo>
                      <a:lnTo>
                        <a:pt x="492" y="225"/>
                      </a:lnTo>
                      <a:lnTo>
                        <a:pt x="492" y="226"/>
                      </a:lnTo>
                      <a:lnTo>
                        <a:pt x="493" y="226"/>
                      </a:lnTo>
                      <a:lnTo>
                        <a:pt x="495" y="226"/>
                      </a:lnTo>
                      <a:lnTo>
                        <a:pt x="495" y="226"/>
                      </a:lnTo>
                      <a:lnTo>
                        <a:pt x="496" y="226"/>
                      </a:lnTo>
                      <a:lnTo>
                        <a:pt x="499" y="230"/>
                      </a:lnTo>
                      <a:lnTo>
                        <a:pt x="499" y="230"/>
                      </a:lnTo>
                      <a:lnTo>
                        <a:pt x="499" y="230"/>
                      </a:lnTo>
                      <a:lnTo>
                        <a:pt x="499" y="230"/>
                      </a:lnTo>
                      <a:lnTo>
                        <a:pt x="500" y="231"/>
                      </a:lnTo>
                      <a:lnTo>
                        <a:pt x="500" y="231"/>
                      </a:lnTo>
                      <a:lnTo>
                        <a:pt x="500" y="233"/>
                      </a:lnTo>
                      <a:lnTo>
                        <a:pt x="500" y="233"/>
                      </a:lnTo>
                      <a:lnTo>
                        <a:pt x="500" y="234"/>
                      </a:lnTo>
                      <a:lnTo>
                        <a:pt x="500" y="239"/>
                      </a:lnTo>
                      <a:lnTo>
                        <a:pt x="499" y="240"/>
                      </a:lnTo>
                      <a:lnTo>
                        <a:pt x="498" y="240"/>
                      </a:lnTo>
                      <a:lnTo>
                        <a:pt x="495" y="243"/>
                      </a:lnTo>
                      <a:lnTo>
                        <a:pt x="495" y="244"/>
                      </a:lnTo>
                      <a:lnTo>
                        <a:pt x="495" y="244"/>
                      </a:lnTo>
                      <a:lnTo>
                        <a:pt x="494" y="246"/>
                      </a:lnTo>
                      <a:lnTo>
                        <a:pt x="491" y="249"/>
                      </a:lnTo>
                      <a:lnTo>
                        <a:pt x="491" y="249"/>
                      </a:lnTo>
                      <a:lnTo>
                        <a:pt x="491" y="249"/>
                      </a:lnTo>
                      <a:lnTo>
                        <a:pt x="491" y="249"/>
                      </a:lnTo>
                      <a:lnTo>
                        <a:pt x="489" y="250"/>
                      </a:lnTo>
                      <a:lnTo>
                        <a:pt x="488" y="251"/>
                      </a:lnTo>
                      <a:lnTo>
                        <a:pt x="487" y="253"/>
                      </a:lnTo>
                      <a:lnTo>
                        <a:pt x="487" y="254"/>
                      </a:lnTo>
                      <a:lnTo>
                        <a:pt x="486" y="255"/>
                      </a:lnTo>
                      <a:lnTo>
                        <a:pt x="486" y="256"/>
                      </a:lnTo>
                      <a:lnTo>
                        <a:pt x="484" y="256"/>
                      </a:lnTo>
                      <a:lnTo>
                        <a:pt x="481" y="259"/>
                      </a:lnTo>
                      <a:lnTo>
                        <a:pt x="480" y="261"/>
                      </a:lnTo>
                      <a:lnTo>
                        <a:pt x="478" y="262"/>
                      </a:lnTo>
                      <a:lnTo>
                        <a:pt x="475" y="269"/>
                      </a:lnTo>
                      <a:lnTo>
                        <a:pt x="474" y="270"/>
                      </a:lnTo>
                      <a:lnTo>
                        <a:pt x="472" y="273"/>
                      </a:lnTo>
                      <a:lnTo>
                        <a:pt x="471" y="273"/>
                      </a:lnTo>
                      <a:lnTo>
                        <a:pt x="469" y="274"/>
                      </a:lnTo>
                      <a:lnTo>
                        <a:pt x="469" y="275"/>
                      </a:lnTo>
                      <a:lnTo>
                        <a:pt x="468" y="279"/>
                      </a:lnTo>
                      <a:lnTo>
                        <a:pt x="467" y="279"/>
                      </a:lnTo>
                      <a:lnTo>
                        <a:pt x="467" y="279"/>
                      </a:lnTo>
                      <a:lnTo>
                        <a:pt x="467" y="279"/>
                      </a:lnTo>
                      <a:lnTo>
                        <a:pt x="465" y="280"/>
                      </a:lnTo>
                      <a:lnTo>
                        <a:pt x="461" y="281"/>
                      </a:lnTo>
                      <a:lnTo>
                        <a:pt x="457" y="282"/>
                      </a:lnTo>
                      <a:lnTo>
                        <a:pt x="457" y="281"/>
                      </a:lnTo>
                      <a:lnTo>
                        <a:pt x="457" y="281"/>
                      </a:lnTo>
                      <a:lnTo>
                        <a:pt x="457" y="281"/>
                      </a:lnTo>
                      <a:lnTo>
                        <a:pt x="456" y="281"/>
                      </a:lnTo>
                      <a:lnTo>
                        <a:pt x="455" y="281"/>
                      </a:lnTo>
                      <a:lnTo>
                        <a:pt x="454" y="282"/>
                      </a:lnTo>
                      <a:lnTo>
                        <a:pt x="453" y="284"/>
                      </a:lnTo>
                      <a:lnTo>
                        <a:pt x="453" y="284"/>
                      </a:lnTo>
                      <a:lnTo>
                        <a:pt x="453" y="284"/>
                      </a:lnTo>
                      <a:lnTo>
                        <a:pt x="453" y="285"/>
                      </a:lnTo>
                      <a:lnTo>
                        <a:pt x="451" y="285"/>
                      </a:lnTo>
                      <a:lnTo>
                        <a:pt x="448" y="286"/>
                      </a:lnTo>
                      <a:lnTo>
                        <a:pt x="447" y="286"/>
                      </a:lnTo>
                      <a:lnTo>
                        <a:pt x="442" y="286"/>
                      </a:lnTo>
                      <a:lnTo>
                        <a:pt x="441" y="286"/>
                      </a:lnTo>
                      <a:lnTo>
                        <a:pt x="440" y="287"/>
                      </a:lnTo>
                      <a:lnTo>
                        <a:pt x="439" y="288"/>
                      </a:lnTo>
                      <a:lnTo>
                        <a:pt x="438" y="291"/>
                      </a:lnTo>
                      <a:lnTo>
                        <a:pt x="438" y="293"/>
                      </a:lnTo>
                      <a:lnTo>
                        <a:pt x="437" y="294"/>
                      </a:lnTo>
                      <a:lnTo>
                        <a:pt x="437" y="295"/>
                      </a:lnTo>
                      <a:lnTo>
                        <a:pt x="437" y="295"/>
                      </a:lnTo>
                      <a:lnTo>
                        <a:pt x="435" y="295"/>
                      </a:lnTo>
                      <a:lnTo>
                        <a:pt x="433" y="297"/>
                      </a:lnTo>
                      <a:lnTo>
                        <a:pt x="433" y="297"/>
                      </a:lnTo>
                      <a:lnTo>
                        <a:pt x="432" y="298"/>
                      </a:lnTo>
                      <a:lnTo>
                        <a:pt x="429" y="301"/>
                      </a:lnTo>
                      <a:lnTo>
                        <a:pt x="429" y="301"/>
                      </a:lnTo>
                      <a:lnTo>
                        <a:pt x="427" y="301"/>
                      </a:lnTo>
                      <a:lnTo>
                        <a:pt x="425" y="302"/>
                      </a:lnTo>
                      <a:lnTo>
                        <a:pt x="425" y="302"/>
                      </a:lnTo>
                      <a:lnTo>
                        <a:pt x="424" y="303"/>
                      </a:lnTo>
                      <a:lnTo>
                        <a:pt x="423" y="305"/>
                      </a:lnTo>
                      <a:lnTo>
                        <a:pt x="421" y="306"/>
                      </a:lnTo>
                      <a:lnTo>
                        <a:pt x="421" y="306"/>
                      </a:lnTo>
                      <a:lnTo>
                        <a:pt x="421" y="306"/>
                      </a:lnTo>
                      <a:lnTo>
                        <a:pt x="420" y="307"/>
                      </a:lnTo>
                      <a:lnTo>
                        <a:pt x="420" y="308"/>
                      </a:lnTo>
                      <a:lnTo>
                        <a:pt x="420" y="308"/>
                      </a:lnTo>
                      <a:lnTo>
                        <a:pt x="421" y="309"/>
                      </a:lnTo>
                      <a:lnTo>
                        <a:pt x="421" y="310"/>
                      </a:lnTo>
                      <a:lnTo>
                        <a:pt x="421" y="311"/>
                      </a:lnTo>
                      <a:lnTo>
                        <a:pt x="421" y="313"/>
                      </a:lnTo>
                      <a:lnTo>
                        <a:pt x="421" y="313"/>
                      </a:lnTo>
                      <a:lnTo>
                        <a:pt x="420" y="315"/>
                      </a:lnTo>
                      <a:lnTo>
                        <a:pt x="417" y="317"/>
                      </a:lnTo>
                      <a:lnTo>
                        <a:pt x="414" y="321"/>
                      </a:lnTo>
                      <a:lnTo>
                        <a:pt x="414" y="321"/>
                      </a:lnTo>
                      <a:lnTo>
                        <a:pt x="412" y="325"/>
                      </a:lnTo>
                      <a:lnTo>
                        <a:pt x="411" y="329"/>
                      </a:lnTo>
                      <a:lnTo>
                        <a:pt x="411" y="329"/>
                      </a:lnTo>
                      <a:lnTo>
                        <a:pt x="409" y="334"/>
                      </a:lnTo>
                      <a:lnTo>
                        <a:pt x="409" y="334"/>
                      </a:lnTo>
                      <a:lnTo>
                        <a:pt x="409" y="334"/>
                      </a:lnTo>
                      <a:lnTo>
                        <a:pt x="406" y="340"/>
                      </a:lnTo>
                      <a:lnTo>
                        <a:pt x="405" y="342"/>
                      </a:lnTo>
                      <a:lnTo>
                        <a:pt x="405" y="342"/>
                      </a:lnTo>
                      <a:lnTo>
                        <a:pt x="404" y="344"/>
                      </a:lnTo>
                      <a:lnTo>
                        <a:pt x="403" y="346"/>
                      </a:lnTo>
                      <a:lnTo>
                        <a:pt x="403" y="349"/>
                      </a:lnTo>
                      <a:lnTo>
                        <a:pt x="403" y="351"/>
                      </a:lnTo>
                      <a:lnTo>
                        <a:pt x="403" y="354"/>
                      </a:lnTo>
                      <a:lnTo>
                        <a:pt x="401" y="359"/>
                      </a:lnTo>
                      <a:lnTo>
                        <a:pt x="400" y="360"/>
                      </a:lnTo>
                      <a:lnTo>
                        <a:pt x="400" y="360"/>
                      </a:lnTo>
                      <a:lnTo>
                        <a:pt x="400" y="362"/>
                      </a:lnTo>
                      <a:lnTo>
                        <a:pt x="397" y="361"/>
                      </a:lnTo>
                      <a:lnTo>
                        <a:pt x="386" y="359"/>
                      </a:lnTo>
                      <a:lnTo>
                        <a:pt x="379" y="356"/>
                      </a:lnTo>
                      <a:lnTo>
                        <a:pt x="365" y="348"/>
                      </a:lnTo>
                      <a:lnTo>
                        <a:pt x="357" y="352"/>
                      </a:lnTo>
                      <a:lnTo>
                        <a:pt x="346" y="356"/>
                      </a:lnTo>
                      <a:lnTo>
                        <a:pt x="333" y="360"/>
                      </a:lnTo>
                      <a:lnTo>
                        <a:pt x="321" y="367"/>
                      </a:lnTo>
                      <a:lnTo>
                        <a:pt x="311" y="377"/>
                      </a:lnTo>
                      <a:lnTo>
                        <a:pt x="306" y="380"/>
                      </a:lnTo>
                      <a:lnTo>
                        <a:pt x="299" y="390"/>
                      </a:lnTo>
                      <a:lnTo>
                        <a:pt x="292" y="396"/>
                      </a:lnTo>
                      <a:lnTo>
                        <a:pt x="282" y="392"/>
                      </a:lnTo>
                      <a:lnTo>
                        <a:pt x="272" y="391"/>
                      </a:lnTo>
                      <a:lnTo>
                        <a:pt x="262" y="391"/>
                      </a:lnTo>
                      <a:lnTo>
                        <a:pt x="243" y="396"/>
                      </a:lnTo>
                      <a:lnTo>
                        <a:pt x="237" y="396"/>
                      </a:lnTo>
                      <a:lnTo>
                        <a:pt x="232" y="399"/>
                      </a:lnTo>
                      <a:lnTo>
                        <a:pt x="217" y="394"/>
                      </a:lnTo>
                      <a:lnTo>
                        <a:pt x="197" y="386"/>
                      </a:lnTo>
                      <a:lnTo>
                        <a:pt x="196" y="373"/>
                      </a:lnTo>
                      <a:lnTo>
                        <a:pt x="199" y="362"/>
                      </a:lnTo>
                      <a:lnTo>
                        <a:pt x="193" y="350"/>
                      </a:lnTo>
                      <a:lnTo>
                        <a:pt x="187" y="349"/>
                      </a:lnTo>
                      <a:lnTo>
                        <a:pt x="177" y="347"/>
                      </a:lnTo>
                      <a:lnTo>
                        <a:pt x="165" y="343"/>
                      </a:lnTo>
                      <a:lnTo>
                        <a:pt x="159" y="342"/>
                      </a:lnTo>
                      <a:lnTo>
                        <a:pt x="161" y="332"/>
                      </a:lnTo>
                      <a:lnTo>
                        <a:pt x="159" y="322"/>
                      </a:lnTo>
                      <a:lnTo>
                        <a:pt x="159" y="313"/>
                      </a:lnTo>
                      <a:lnTo>
                        <a:pt x="136" y="315"/>
                      </a:lnTo>
                      <a:lnTo>
                        <a:pt x="125" y="315"/>
                      </a:lnTo>
                      <a:lnTo>
                        <a:pt x="109" y="315"/>
                      </a:lnTo>
                      <a:lnTo>
                        <a:pt x="88" y="311"/>
                      </a:lnTo>
                      <a:lnTo>
                        <a:pt x="68" y="304"/>
                      </a:lnTo>
                      <a:lnTo>
                        <a:pt x="71" y="243"/>
                      </a:lnTo>
                      <a:lnTo>
                        <a:pt x="70" y="223"/>
                      </a:lnTo>
                      <a:lnTo>
                        <a:pt x="58" y="198"/>
                      </a:lnTo>
                      <a:lnTo>
                        <a:pt x="50" y="186"/>
                      </a:lnTo>
                      <a:lnTo>
                        <a:pt x="48" y="180"/>
                      </a:lnTo>
                      <a:lnTo>
                        <a:pt x="50" y="167"/>
                      </a:lnTo>
                      <a:lnTo>
                        <a:pt x="54" y="148"/>
                      </a:lnTo>
                      <a:lnTo>
                        <a:pt x="48" y="131"/>
                      </a:lnTo>
                      <a:lnTo>
                        <a:pt x="0" y="103"/>
                      </a:lnTo>
                      <a:lnTo>
                        <a:pt x="2" y="74"/>
                      </a:lnTo>
                      <a:lnTo>
                        <a:pt x="18" y="57"/>
                      </a:lnTo>
                      <a:lnTo>
                        <a:pt x="30" y="41"/>
                      </a:lnTo>
                      <a:lnTo>
                        <a:pt x="35" y="34"/>
                      </a:lnTo>
                      <a:lnTo>
                        <a:pt x="42" y="26"/>
                      </a:lnTo>
                      <a:lnTo>
                        <a:pt x="52" y="20"/>
                      </a:lnTo>
                      <a:lnTo>
                        <a:pt x="68" y="6"/>
                      </a:lnTo>
                      <a:lnTo>
                        <a:pt x="97" y="9"/>
                      </a:lnTo>
                      <a:lnTo>
                        <a:pt x="107" y="4"/>
                      </a:lnTo>
                      <a:lnTo>
                        <a:pt x="124" y="0"/>
                      </a:lnTo>
                      <a:lnTo>
                        <a:pt x="136" y="4"/>
                      </a:lnTo>
                      <a:lnTo>
                        <a:pt x="149" y="8"/>
                      </a:lnTo>
                      <a:close/>
                    </a:path>
                  </a:pathLst>
                </a:custGeom>
                <a:solidFill>
                  <a:srgbClr val="FF6F0D"/>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1" name="Freeform 44">
                  <a:extLst>
                    <a:ext uri="{FF2B5EF4-FFF2-40B4-BE49-F238E27FC236}">
                      <a16:creationId xmlns:a16="http://schemas.microsoft.com/office/drawing/2014/main" id="{4444BA22-9164-4090-BB46-2BAC4EE3F1E3}"/>
                    </a:ext>
                  </a:extLst>
                </p:cNvPr>
                <p:cNvSpPr>
                  <a:spLocks noChangeAspect="1"/>
                </p:cNvSpPr>
                <p:nvPr/>
              </p:nvSpPr>
              <p:spPr bwMode="auto">
                <a:xfrm>
                  <a:off x="5562155" y="4831469"/>
                  <a:ext cx="1284156" cy="1077378"/>
                </a:xfrm>
                <a:custGeom>
                  <a:avLst/>
                  <a:gdLst>
                    <a:gd name="T0" fmla="*/ 515 w 806"/>
                    <a:gd name="T1" fmla="*/ 127 h 680"/>
                    <a:gd name="T2" fmla="*/ 799 w 806"/>
                    <a:gd name="T3" fmla="*/ 257 h 680"/>
                    <a:gd name="T4" fmla="*/ 783 w 806"/>
                    <a:gd name="T5" fmla="*/ 262 h 680"/>
                    <a:gd name="T6" fmla="*/ 751 w 806"/>
                    <a:gd name="T7" fmla="*/ 272 h 680"/>
                    <a:gd name="T8" fmla="*/ 734 w 806"/>
                    <a:gd name="T9" fmla="*/ 280 h 680"/>
                    <a:gd name="T10" fmla="*/ 719 w 806"/>
                    <a:gd name="T11" fmla="*/ 276 h 680"/>
                    <a:gd name="T12" fmla="*/ 705 w 806"/>
                    <a:gd name="T13" fmla="*/ 278 h 680"/>
                    <a:gd name="T14" fmla="*/ 693 w 806"/>
                    <a:gd name="T15" fmla="*/ 284 h 680"/>
                    <a:gd name="T16" fmla="*/ 687 w 806"/>
                    <a:gd name="T17" fmla="*/ 285 h 680"/>
                    <a:gd name="T18" fmla="*/ 673 w 806"/>
                    <a:gd name="T19" fmla="*/ 284 h 680"/>
                    <a:gd name="T20" fmla="*/ 662 w 806"/>
                    <a:gd name="T21" fmla="*/ 290 h 680"/>
                    <a:gd name="T22" fmla="*/ 653 w 806"/>
                    <a:gd name="T23" fmla="*/ 305 h 680"/>
                    <a:gd name="T24" fmla="*/ 654 w 806"/>
                    <a:gd name="T25" fmla="*/ 320 h 680"/>
                    <a:gd name="T26" fmla="*/ 646 w 806"/>
                    <a:gd name="T27" fmla="*/ 332 h 680"/>
                    <a:gd name="T28" fmla="*/ 641 w 806"/>
                    <a:gd name="T29" fmla="*/ 347 h 680"/>
                    <a:gd name="T30" fmla="*/ 646 w 806"/>
                    <a:gd name="T31" fmla="*/ 373 h 680"/>
                    <a:gd name="T32" fmla="*/ 649 w 806"/>
                    <a:gd name="T33" fmla="*/ 386 h 680"/>
                    <a:gd name="T34" fmla="*/ 641 w 806"/>
                    <a:gd name="T35" fmla="*/ 402 h 680"/>
                    <a:gd name="T36" fmla="*/ 630 w 806"/>
                    <a:gd name="T37" fmla="*/ 414 h 680"/>
                    <a:gd name="T38" fmla="*/ 626 w 806"/>
                    <a:gd name="T39" fmla="*/ 421 h 680"/>
                    <a:gd name="T40" fmla="*/ 618 w 806"/>
                    <a:gd name="T41" fmla="*/ 425 h 680"/>
                    <a:gd name="T42" fmla="*/ 603 w 806"/>
                    <a:gd name="T43" fmla="*/ 429 h 680"/>
                    <a:gd name="T44" fmla="*/ 588 w 806"/>
                    <a:gd name="T45" fmla="*/ 435 h 680"/>
                    <a:gd name="T46" fmla="*/ 582 w 806"/>
                    <a:gd name="T47" fmla="*/ 446 h 680"/>
                    <a:gd name="T48" fmla="*/ 579 w 806"/>
                    <a:gd name="T49" fmla="*/ 454 h 680"/>
                    <a:gd name="T50" fmla="*/ 574 w 806"/>
                    <a:gd name="T51" fmla="*/ 466 h 680"/>
                    <a:gd name="T52" fmla="*/ 567 w 806"/>
                    <a:gd name="T53" fmla="*/ 473 h 680"/>
                    <a:gd name="T54" fmla="*/ 558 w 806"/>
                    <a:gd name="T55" fmla="*/ 479 h 680"/>
                    <a:gd name="T56" fmla="*/ 549 w 806"/>
                    <a:gd name="T57" fmla="*/ 483 h 680"/>
                    <a:gd name="T58" fmla="*/ 542 w 806"/>
                    <a:gd name="T59" fmla="*/ 482 h 680"/>
                    <a:gd name="T60" fmla="*/ 532 w 806"/>
                    <a:gd name="T61" fmla="*/ 483 h 680"/>
                    <a:gd name="T62" fmla="*/ 523 w 806"/>
                    <a:gd name="T63" fmla="*/ 492 h 680"/>
                    <a:gd name="T64" fmla="*/ 507 w 806"/>
                    <a:gd name="T65" fmla="*/ 511 h 680"/>
                    <a:gd name="T66" fmla="*/ 494 w 806"/>
                    <a:gd name="T67" fmla="*/ 526 h 680"/>
                    <a:gd name="T68" fmla="*/ 486 w 806"/>
                    <a:gd name="T69" fmla="*/ 535 h 680"/>
                    <a:gd name="T70" fmla="*/ 473 w 806"/>
                    <a:gd name="T71" fmla="*/ 544 h 680"/>
                    <a:gd name="T72" fmla="*/ 475 w 806"/>
                    <a:gd name="T73" fmla="*/ 545 h 680"/>
                    <a:gd name="T74" fmla="*/ 474 w 806"/>
                    <a:gd name="T75" fmla="*/ 556 h 680"/>
                    <a:gd name="T76" fmla="*/ 474 w 806"/>
                    <a:gd name="T77" fmla="*/ 559 h 680"/>
                    <a:gd name="T78" fmla="*/ 467 w 806"/>
                    <a:gd name="T79" fmla="*/ 573 h 680"/>
                    <a:gd name="T80" fmla="*/ 460 w 806"/>
                    <a:gd name="T81" fmla="*/ 581 h 680"/>
                    <a:gd name="T82" fmla="*/ 449 w 806"/>
                    <a:gd name="T83" fmla="*/ 585 h 680"/>
                    <a:gd name="T84" fmla="*/ 441 w 806"/>
                    <a:gd name="T85" fmla="*/ 593 h 680"/>
                    <a:gd name="T86" fmla="*/ 432 w 806"/>
                    <a:gd name="T87" fmla="*/ 602 h 680"/>
                    <a:gd name="T88" fmla="*/ 420 w 806"/>
                    <a:gd name="T89" fmla="*/ 611 h 680"/>
                    <a:gd name="T90" fmla="*/ 407 w 806"/>
                    <a:gd name="T91" fmla="*/ 612 h 680"/>
                    <a:gd name="T92" fmla="*/ 393 w 806"/>
                    <a:gd name="T93" fmla="*/ 626 h 680"/>
                    <a:gd name="T94" fmla="*/ 385 w 806"/>
                    <a:gd name="T95" fmla="*/ 627 h 680"/>
                    <a:gd name="T96" fmla="*/ 378 w 806"/>
                    <a:gd name="T97" fmla="*/ 627 h 680"/>
                    <a:gd name="T98" fmla="*/ 369 w 806"/>
                    <a:gd name="T99" fmla="*/ 633 h 680"/>
                    <a:gd name="T100" fmla="*/ 358 w 806"/>
                    <a:gd name="T101" fmla="*/ 652 h 680"/>
                    <a:gd name="T102" fmla="*/ 340 w 806"/>
                    <a:gd name="T103" fmla="*/ 668 h 680"/>
                    <a:gd name="T104" fmla="*/ 321 w 806"/>
                    <a:gd name="T105" fmla="*/ 674 h 680"/>
                    <a:gd name="T106" fmla="*/ 302 w 806"/>
                    <a:gd name="T107" fmla="*/ 667 h 680"/>
                    <a:gd name="T108" fmla="*/ 279 w 806"/>
                    <a:gd name="T109" fmla="*/ 669 h 680"/>
                    <a:gd name="T110" fmla="*/ 263 w 806"/>
                    <a:gd name="T111" fmla="*/ 669 h 680"/>
                    <a:gd name="T112" fmla="*/ 255 w 806"/>
                    <a:gd name="T113" fmla="*/ 677 h 680"/>
                    <a:gd name="T114" fmla="*/ 176 w 806"/>
                    <a:gd name="T115" fmla="*/ 477 h 680"/>
                    <a:gd name="T116" fmla="*/ 169 w 806"/>
                    <a:gd name="T117" fmla="*/ 249 h 680"/>
                    <a:gd name="T118" fmla="*/ 2 w 806"/>
                    <a:gd name="T119" fmla="*/ 162 h 680"/>
                    <a:gd name="T120" fmla="*/ 233 w 806"/>
                    <a:gd name="T121" fmla="*/ 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6" h="680">
                      <a:moveTo>
                        <a:pt x="233" y="21"/>
                      </a:moveTo>
                      <a:lnTo>
                        <a:pt x="235" y="37"/>
                      </a:lnTo>
                      <a:lnTo>
                        <a:pt x="246" y="35"/>
                      </a:lnTo>
                      <a:lnTo>
                        <a:pt x="255" y="32"/>
                      </a:lnTo>
                      <a:lnTo>
                        <a:pt x="257" y="22"/>
                      </a:lnTo>
                      <a:lnTo>
                        <a:pt x="286" y="20"/>
                      </a:lnTo>
                      <a:lnTo>
                        <a:pt x="306" y="18"/>
                      </a:lnTo>
                      <a:lnTo>
                        <a:pt x="312" y="21"/>
                      </a:lnTo>
                      <a:lnTo>
                        <a:pt x="321" y="20"/>
                      </a:lnTo>
                      <a:lnTo>
                        <a:pt x="471" y="92"/>
                      </a:lnTo>
                      <a:lnTo>
                        <a:pt x="490" y="103"/>
                      </a:lnTo>
                      <a:lnTo>
                        <a:pt x="499" y="108"/>
                      </a:lnTo>
                      <a:lnTo>
                        <a:pt x="499" y="130"/>
                      </a:lnTo>
                      <a:lnTo>
                        <a:pt x="515" y="127"/>
                      </a:lnTo>
                      <a:lnTo>
                        <a:pt x="567" y="118"/>
                      </a:lnTo>
                      <a:lnTo>
                        <a:pt x="603" y="112"/>
                      </a:lnTo>
                      <a:lnTo>
                        <a:pt x="690" y="94"/>
                      </a:lnTo>
                      <a:lnTo>
                        <a:pt x="706" y="104"/>
                      </a:lnTo>
                      <a:lnTo>
                        <a:pt x="738" y="110"/>
                      </a:lnTo>
                      <a:lnTo>
                        <a:pt x="806" y="253"/>
                      </a:lnTo>
                      <a:lnTo>
                        <a:pt x="806" y="253"/>
                      </a:lnTo>
                      <a:lnTo>
                        <a:pt x="805" y="254"/>
                      </a:lnTo>
                      <a:lnTo>
                        <a:pt x="804" y="255"/>
                      </a:lnTo>
                      <a:lnTo>
                        <a:pt x="802" y="255"/>
                      </a:lnTo>
                      <a:lnTo>
                        <a:pt x="801" y="255"/>
                      </a:lnTo>
                      <a:lnTo>
                        <a:pt x="801" y="255"/>
                      </a:lnTo>
                      <a:lnTo>
                        <a:pt x="801" y="255"/>
                      </a:lnTo>
                      <a:lnTo>
                        <a:pt x="799" y="257"/>
                      </a:lnTo>
                      <a:lnTo>
                        <a:pt x="798" y="258"/>
                      </a:lnTo>
                      <a:lnTo>
                        <a:pt x="797" y="259"/>
                      </a:lnTo>
                      <a:lnTo>
                        <a:pt x="797" y="259"/>
                      </a:lnTo>
                      <a:lnTo>
                        <a:pt x="794" y="258"/>
                      </a:lnTo>
                      <a:lnTo>
                        <a:pt x="792" y="259"/>
                      </a:lnTo>
                      <a:lnTo>
                        <a:pt x="789" y="260"/>
                      </a:lnTo>
                      <a:lnTo>
                        <a:pt x="788" y="261"/>
                      </a:lnTo>
                      <a:lnTo>
                        <a:pt x="787" y="260"/>
                      </a:lnTo>
                      <a:lnTo>
                        <a:pt x="786" y="259"/>
                      </a:lnTo>
                      <a:lnTo>
                        <a:pt x="786" y="259"/>
                      </a:lnTo>
                      <a:lnTo>
                        <a:pt x="786" y="259"/>
                      </a:lnTo>
                      <a:lnTo>
                        <a:pt x="785" y="261"/>
                      </a:lnTo>
                      <a:lnTo>
                        <a:pt x="785" y="261"/>
                      </a:lnTo>
                      <a:lnTo>
                        <a:pt x="783" y="262"/>
                      </a:lnTo>
                      <a:lnTo>
                        <a:pt x="782" y="262"/>
                      </a:lnTo>
                      <a:lnTo>
                        <a:pt x="775" y="262"/>
                      </a:lnTo>
                      <a:lnTo>
                        <a:pt x="774" y="262"/>
                      </a:lnTo>
                      <a:lnTo>
                        <a:pt x="772" y="265"/>
                      </a:lnTo>
                      <a:lnTo>
                        <a:pt x="769" y="267"/>
                      </a:lnTo>
                      <a:lnTo>
                        <a:pt x="767" y="267"/>
                      </a:lnTo>
                      <a:lnTo>
                        <a:pt x="767" y="268"/>
                      </a:lnTo>
                      <a:lnTo>
                        <a:pt x="765" y="268"/>
                      </a:lnTo>
                      <a:lnTo>
                        <a:pt x="763" y="269"/>
                      </a:lnTo>
                      <a:lnTo>
                        <a:pt x="761" y="269"/>
                      </a:lnTo>
                      <a:lnTo>
                        <a:pt x="758" y="269"/>
                      </a:lnTo>
                      <a:lnTo>
                        <a:pt x="757" y="269"/>
                      </a:lnTo>
                      <a:lnTo>
                        <a:pt x="754" y="271"/>
                      </a:lnTo>
                      <a:lnTo>
                        <a:pt x="751" y="272"/>
                      </a:lnTo>
                      <a:lnTo>
                        <a:pt x="748" y="272"/>
                      </a:lnTo>
                      <a:lnTo>
                        <a:pt x="748" y="272"/>
                      </a:lnTo>
                      <a:lnTo>
                        <a:pt x="747" y="272"/>
                      </a:lnTo>
                      <a:lnTo>
                        <a:pt x="746" y="273"/>
                      </a:lnTo>
                      <a:lnTo>
                        <a:pt x="742" y="275"/>
                      </a:lnTo>
                      <a:lnTo>
                        <a:pt x="742" y="275"/>
                      </a:lnTo>
                      <a:lnTo>
                        <a:pt x="741" y="278"/>
                      </a:lnTo>
                      <a:lnTo>
                        <a:pt x="737" y="279"/>
                      </a:lnTo>
                      <a:lnTo>
                        <a:pt x="737" y="279"/>
                      </a:lnTo>
                      <a:lnTo>
                        <a:pt x="737" y="279"/>
                      </a:lnTo>
                      <a:lnTo>
                        <a:pt x="737" y="279"/>
                      </a:lnTo>
                      <a:lnTo>
                        <a:pt x="736" y="280"/>
                      </a:lnTo>
                      <a:lnTo>
                        <a:pt x="736" y="280"/>
                      </a:lnTo>
                      <a:lnTo>
                        <a:pt x="734" y="280"/>
                      </a:lnTo>
                      <a:lnTo>
                        <a:pt x="729" y="279"/>
                      </a:lnTo>
                      <a:lnTo>
                        <a:pt x="728" y="279"/>
                      </a:lnTo>
                      <a:lnTo>
                        <a:pt x="728" y="278"/>
                      </a:lnTo>
                      <a:lnTo>
                        <a:pt x="728" y="278"/>
                      </a:lnTo>
                      <a:lnTo>
                        <a:pt x="727" y="279"/>
                      </a:lnTo>
                      <a:lnTo>
                        <a:pt x="727" y="279"/>
                      </a:lnTo>
                      <a:lnTo>
                        <a:pt x="726" y="279"/>
                      </a:lnTo>
                      <a:lnTo>
                        <a:pt x="726" y="279"/>
                      </a:lnTo>
                      <a:lnTo>
                        <a:pt x="725" y="279"/>
                      </a:lnTo>
                      <a:lnTo>
                        <a:pt x="724" y="278"/>
                      </a:lnTo>
                      <a:lnTo>
                        <a:pt x="722" y="277"/>
                      </a:lnTo>
                      <a:lnTo>
                        <a:pt x="720" y="276"/>
                      </a:lnTo>
                      <a:lnTo>
                        <a:pt x="719" y="276"/>
                      </a:lnTo>
                      <a:lnTo>
                        <a:pt x="719" y="276"/>
                      </a:lnTo>
                      <a:lnTo>
                        <a:pt x="718" y="276"/>
                      </a:lnTo>
                      <a:lnTo>
                        <a:pt x="718" y="276"/>
                      </a:lnTo>
                      <a:lnTo>
                        <a:pt x="715" y="277"/>
                      </a:lnTo>
                      <a:lnTo>
                        <a:pt x="715" y="277"/>
                      </a:lnTo>
                      <a:lnTo>
                        <a:pt x="713" y="277"/>
                      </a:lnTo>
                      <a:lnTo>
                        <a:pt x="711" y="278"/>
                      </a:lnTo>
                      <a:lnTo>
                        <a:pt x="710" y="278"/>
                      </a:lnTo>
                      <a:lnTo>
                        <a:pt x="710" y="278"/>
                      </a:lnTo>
                      <a:lnTo>
                        <a:pt x="708" y="278"/>
                      </a:lnTo>
                      <a:lnTo>
                        <a:pt x="708" y="278"/>
                      </a:lnTo>
                      <a:lnTo>
                        <a:pt x="708" y="278"/>
                      </a:lnTo>
                      <a:lnTo>
                        <a:pt x="707" y="278"/>
                      </a:lnTo>
                      <a:lnTo>
                        <a:pt x="706" y="278"/>
                      </a:lnTo>
                      <a:lnTo>
                        <a:pt x="705" y="278"/>
                      </a:lnTo>
                      <a:lnTo>
                        <a:pt x="702" y="281"/>
                      </a:lnTo>
                      <a:lnTo>
                        <a:pt x="701" y="281"/>
                      </a:lnTo>
                      <a:lnTo>
                        <a:pt x="701" y="281"/>
                      </a:lnTo>
                      <a:lnTo>
                        <a:pt x="699" y="281"/>
                      </a:lnTo>
                      <a:lnTo>
                        <a:pt x="699" y="281"/>
                      </a:lnTo>
                      <a:lnTo>
                        <a:pt x="698" y="283"/>
                      </a:lnTo>
                      <a:lnTo>
                        <a:pt x="697" y="283"/>
                      </a:lnTo>
                      <a:lnTo>
                        <a:pt x="697" y="283"/>
                      </a:lnTo>
                      <a:lnTo>
                        <a:pt x="695" y="282"/>
                      </a:lnTo>
                      <a:lnTo>
                        <a:pt x="694" y="281"/>
                      </a:lnTo>
                      <a:lnTo>
                        <a:pt x="693" y="281"/>
                      </a:lnTo>
                      <a:lnTo>
                        <a:pt x="693" y="281"/>
                      </a:lnTo>
                      <a:lnTo>
                        <a:pt x="694" y="284"/>
                      </a:lnTo>
                      <a:lnTo>
                        <a:pt x="693" y="284"/>
                      </a:lnTo>
                      <a:lnTo>
                        <a:pt x="693" y="284"/>
                      </a:lnTo>
                      <a:lnTo>
                        <a:pt x="691" y="284"/>
                      </a:lnTo>
                      <a:lnTo>
                        <a:pt x="691" y="284"/>
                      </a:lnTo>
                      <a:lnTo>
                        <a:pt x="691" y="284"/>
                      </a:lnTo>
                      <a:lnTo>
                        <a:pt x="690" y="284"/>
                      </a:lnTo>
                      <a:lnTo>
                        <a:pt x="689" y="281"/>
                      </a:lnTo>
                      <a:lnTo>
                        <a:pt x="689" y="281"/>
                      </a:lnTo>
                      <a:lnTo>
                        <a:pt x="689" y="284"/>
                      </a:lnTo>
                      <a:lnTo>
                        <a:pt x="689" y="284"/>
                      </a:lnTo>
                      <a:lnTo>
                        <a:pt x="689" y="284"/>
                      </a:lnTo>
                      <a:lnTo>
                        <a:pt x="689" y="285"/>
                      </a:lnTo>
                      <a:lnTo>
                        <a:pt x="689" y="285"/>
                      </a:lnTo>
                      <a:lnTo>
                        <a:pt x="688" y="285"/>
                      </a:lnTo>
                      <a:lnTo>
                        <a:pt x="687" y="285"/>
                      </a:lnTo>
                      <a:lnTo>
                        <a:pt x="686" y="285"/>
                      </a:lnTo>
                      <a:lnTo>
                        <a:pt x="685" y="284"/>
                      </a:lnTo>
                      <a:lnTo>
                        <a:pt x="685" y="282"/>
                      </a:lnTo>
                      <a:lnTo>
                        <a:pt x="684" y="281"/>
                      </a:lnTo>
                      <a:lnTo>
                        <a:pt x="682" y="281"/>
                      </a:lnTo>
                      <a:lnTo>
                        <a:pt x="681" y="282"/>
                      </a:lnTo>
                      <a:lnTo>
                        <a:pt x="680" y="283"/>
                      </a:lnTo>
                      <a:lnTo>
                        <a:pt x="679" y="283"/>
                      </a:lnTo>
                      <a:lnTo>
                        <a:pt x="679" y="283"/>
                      </a:lnTo>
                      <a:lnTo>
                        <a:pt x="676" y="281"/>
                      </a:lnTo>
                      <a:lnTo>
                        <a:pt x="675" y="281"/>
                      </a:lnTo>
                      <a:lnTo>
                        <a:pt x="675" y="281"/>
                      </a:lnTo>
                      <a:lnTo>
                        <a:pt x="674" y="282"/>
                      </a:lnTo>
                      <a:lnTo>
                        <a:pt x="673" y="284"/>
                      </a:lnTo>
                      <a:lnTo>
                        <a:pt x="673" y="285"/>
                      </a:lnTo>
                      <a:lnTo>
                        <a:pt x="673" y="285"/>
                      </a:lnTo>
                      <a:lnTo>
                        <a:pt x="671" y="287"/>
                      </a:lnTo>
                      <a:lnTo>
                        <a:pt x="670" y="287"/>
                      </a:lnTo>
                      <a:lnTo>
                        <a:pt x="669" y="287"/>
                      </a:lnTo>
                      <a:lnTo>
                        <a:pt x="669" y="287"/>
                      </a:lnTo>
                      <a:lnTo>
                        <a:pt x="668" y="287"/>
                      </a:lnTo>
                      <a:lnTo>
                        <a:pt x="667" y="286"/>
                      </a:lnTo>
                      <a:lnTo>
                        <a:pt x="667" y="286"/>
                      </a:lnTo>
                      <a:lnTo>
                        <a:pt x="666" y="287"/>
                      </a:lnTo>
                      <a:lnTo>
                        <a:pt x="666" y="289"/>
                      </a:lnTo>
                      <a:lnTo>
                        <a:pt x="665" y="289"/>
                      </a:lnTo>
                      <a:lnTo>
                        <a:pt x="664" y="288"/>
                      </a:lnTo>
                      <a:lnTo>
                        <a:pt x="662" y="290"/>
                      </a:lnTo>
                      <a:lnTo>
                        <a:pt x="661" y="292"/>
                      </a:lnTo>
                      <a:lnTo>
                        <a:pt x="661" y="292"/>
                      </a:lnTo>
                      <a:lnTo>
                        <a:pt x="661" y="292"/>
                      </a:lnTo>
                      <a:lnTo>
                        <a:pt x="661" y="293"/>
                      </a:lnTo>
                      <a:lnTo>
                        <a:pt x="660" y="295"/>
                      </a:lnTo>
                      <a:lnTo>
                        <a:pt x="659" y="295"/>
                      </a:lnTo>
                      <a:lnTo>
                        <a:pt x="657" y="297"/>
                      </a:lnTo>
                      <a:lnTo>
                        <a:pt x="657" y="297"/>
                      </a:lnTo>
                      <a:lnTo>
                        <a:pt x="655" y="297"/>
                      </a:lnTo>
                      <a:lnTo>
                        <a:pt x="654" y="298"/>
                      </a:lnTo>
                      <a:lnTo>
                        <a:pt x="654" y="300"/>
                      </a:lnTo>
                      <a:lnTo>
                        <a:pt x="654" y="302"/>
                      </a:lnTo>
                      <a:lnTo>
                        <a:pt x="655" y="302"/>
                      </a:lnTo>
                      <a:lnTo>
                        <a:pt x="653" y="305"/>
                      </a:lnTo>
                      <a:lnTo>
                        <a:pt x="653" y="306"/>
                      </a:lnTo>
                      <a:lnTo>
                        <a:pt x="653" y="308"/>
                      </a:lnTo>
                      <a:lnTo>
                        <a:pt x="654" y="310"/>
                      </a:lnTo>
                      <a:lnTo>
                        <a:pt x="654" y="312"/>
                      </a:lnTo>
                      <a:lnTo>
                        <a:pt x="654" y="313"/>
                      </a:lnTo>
                      <a:lnTo>
                        <a:pt x="653" y="314"/>
                      </a:lnTo>
                      <a:lnTo>
                        <a:pt x="654" y="317"/>
                      </a:lnTo>
                      <a:lnTo>
                        <a:pt x="654" y="317"/>
                      </a:lnTo>
                      <a:lnTo>
                        <a:pt x="654" y="318"/>
                      </a:lnTo>
                      <a:lnTo>
                        <a:pt x="654" y="318"/>
                      </a:lnTo>
                      <a:lnTo>
                        <a:pt x="653" y="318"/>
                      </a:lnTo>
                      <a:lnTo>
                        <a:pt x="653" y="318"/>
                      </a:lnTo>
                      <a:lnTo>
                        <a:pt x="653" y="319"/>
                      </a:lnTo>
                      <a:lnTo>
                        <a:pt x="654" y="320"/>
                      </a:lnTo>
                      <a:lnTo>
                        <a:pt x="654" y="321"/>
                      </a:lnTo>
                      <a:lnTo>
                        <a:pt x="654" y="321"/>
                      </a:lnTo>
                      <a:lnTo>
                        <a:pt x="654" y="322"/>
                      </a:lnTo>
                      <a:lnTo>
                        <a:pt x="654" y="325"/>
                      </a:lnTo>
                      <a:lnTo>
                        <a:pt x="654" y="326"/>
                      </a:lnTo>
                      <a:lnTo>
                        <a:pt x="654" y="327"/>
                      </a:lnTo>
                      <a:lnTo>
                        <a:pt x="653" y="327"/>
                      </a:lnTo>
                      <a:lnTo>
                        <a:pt x="652" y="329"/>
                      </a:lnTo>
                      <a:lnTo>
                        <a:pt x="650" y="330"/>
                      </a:lnTo>
                      <a:lnTo>
                        <a:pt x="649" y="331"/>
                      </a:lnTo>
                      <a:lnTo>
                        <a:pt x="649" y="331"/>
                      </a:lnTo>
                      <a:lnTo>
                        <a:pt x="647" y="333"/>
                      </a:lnTo>
                      <a:lnTo>
                        <a:pt x="646" y="332"/>
                      </a:lnTo>
                      <a:lnTo>
                        <a:pt x="646" y="332"/>
                      </a:lnTo>
                      <a:lnTo>
                        <a:pt x="645" y="332"/>
                      </a:lnTo>
                      <a:lnTo>
                        <a:pt x="643" y="330"/>
                      </a:lnTo>
                      <a:lnTo>
                        <a:pt x="643" y="330"/>
                      </a:lnTo>
                      <a:lnTo>
                        <a:pt x="642" y="330"/>
                      </a:lnTo>
                      <a:lnTo>
                        <a:pt x="642" y="330"/>
                      </a:lnTo>
                      <a:lnTo>
                        <a:pt x="642" y="330"/>
                      </a:lnTo>
                      <a:lnTo>
                        <a:pt x="642" y="331"/>
                      </a:lnTo>
                      <a:lnTo>
                        <a:pt x="642" y="332"/>
                      </a:lnTo>
                      <a:lnTo>
                        <a:pt x="641" y="335"/>
                      </a:lnTo>
                      <a:lnTo>
                        <a:pt x="642" y="339"/>
                      </a:lnTo>
                      <a:lnTo>
                        <a:pt x="641" y="341"/>
                      </a:lnTo>
                      <a:lnTo>
                        <a:pt x="640" y="343"/>
                      </a:lnTo>
                      <a:lnTo>
                        <a:pt x="640" y="343"/>
                      </a:lnTo>
                      <a:lnTo>
                        <a:pt x="641" y="347"/>
                      </a:lnTo>
                      <a:lnTo>
                        <a:pt x="642" y="351"/>
                      </a:lnTo>
                      <a:lnTo>
                        <a:pt x="642" y="351"/>
                      </a:lnTo>
                      <a:lnTo>
                        <a:pt x="641" y="352"/>
                      </a:lnTo>
                      <a:lnTo>
                        <a:pt x="641" y="355"/>
                      </a:lnTo>
                      <a:lnTo>
                        <a:pt x="641" y="356"/>
                      </a:lnTo>
                      <a:lnTo>
                        <a:pt x="639" y="358"/>
                      </a:lnTo>
                      <a:lnTo>
                        <a:pt x="639" y="358"/>
                      </a:lnTo>
                      <a:lnTo>
                        <a:pt x="638" y="363"/>
                      </a:lnTo>
                      <a:lnTo>
                        <a:pt x="638" y="363"/>
                      </a:lnTo>
                      <a:lnTo>
                        <a:pt x="639" y="364"/>
                      </a:lnTo>
                      <a:lnTo>
                        <a:pt x="641" y="370"/>
                      </a:lnTo>
                      <a:lnTo>
                        <a:pt x="644" y="371"/>
                      </a:lnTo>
                      <a:lnTo>
                        <a:pt x="645" y="371"/>
                      </a:lnTo>
                      <a:lnTo>
                        <a:pt x="646" y="373"/>
                      </a:lnTo>
                      <a:lnTo>
                        <a:pt x="646" y="374"/>
                      </a:lnTo>
                      <a:lnTo>
                        <a:pt x="646" y="375"/>
                      </a:lnTo>
                      <a:lnTo>
                        <a:pt x="647" y="377"/>
                      </a:lnTo>
                      <a:lnTo>
                        <a:pt x="647" y="377"/>
                      </a:lnTo>
                      <a:lnTo>
                        <a:pt x="647" y="378"/>
                      </a:lnTo>
                      <a:lnTo>
                        <a:pt x="647" y="378"/>
                      </a:lnTo>
                      <a:lnTo>
                        <a:pt x="647" y="379"/>
                      </a:lnTo>
                      <a:lnTo>
                        <a:pt x="646" y="381"/>
                      </a:lnTo>
                      <a:lnTo>
                        <a:pt x="647" y="382"/>
                      </a:lnTo>
                      <a:lnTo>
                        <a:pt x="647" y="382"/>
                      </a:lnTo>
                      <a:lnTo>
                        <a:pt x="649" y="383"/>
                      </a:lnTo>
                      <a:lnTo>
                        <a:pt x="650" y="383"/>
                      </a:lnTo>
                      <a:lnTo>
                        <a:pt x="650" y="384"/>
                      </a:lnTo>
                      <a:lnTo>
                        <a:pt x="649" y="386"/>
                      </a:lnTo>
                      <a:lnTo>
                        <a:pt x="649" y="387"/>
                      </a:lnTo>
                      <a:lnTo>
                        <a:pt x="644" y="391"/>
                      </a:lnTo>
                      <a:lnTo>
                        <a:pt x="644" y="393"/>
                      </a:lnTo>
                      <a:lnTo>
                        <a:pt x="644" y="393"/>
                      </a:lnTo>
                      <a:lnTo>
                        <a:pt x="643" y="394"/>
                      </a:lnTo>
                      <a:lnTo>
                        <a:pt x="643" y="395"/>
                      </a:lnTo>
                      <a:lnTo>
                        <a:pt x="643" y="397"/>
                      </a:lnTo>
                      <a:lnTo>
                        <a:pt x="641" y="397"/>
                      </a:lnTo>
                      <a:lnTo>
                        <a:pt x="640" y="398"/>
                      </a:lnTo>
                      <a:lnTo>
                        <a:pt x="639" y="399"/>
                      </a:lnTo>
                      <a:lnTo>
                        <a:pt x="640" y="400"/>
                      </a:lnTo>
                      <a:lnTo>
                        <a:pt x="640" y="400"/>
                      </a:lnTo>
                      <a:lnTo>
                        <a:pt x="640" y="400"/>
                      </a:lnTo>
                      <a:lnTo>
                        <a:pt x="641" y="402"/>
                      </a:lnTo>
                      <a:lnTo>
                        <a:pt x="643" y="405"/>
                      </a:lnTo>
                      <a:lnTo>
                        <a:pt x="642" y="406"/>
                      </a:lnTo>
                      <a:lnTo>
                        <a:pt x="642" y="406"/>
                      </a:lnTo>
                      <a:lnTo>
                        <a:pt x="641" y="407"/>
                      </a:lnTo>
                      <a:lnTo>
                        <a:pt x="641" y="407"/>
                      </a:lnTo>
                      <a:lnTo>
                        <a:pt x="641" y="409"/>
                      </a:lnTo>
                      <a:lnTo>
                        <a:pt x="640" y="410"/>
                      </a:lnTo>
                      <a:lnTo>
                        <a:pt x="639" y="410"/>
                      </a:lnTo>
                      <a:lnTo>
                        <a:pt x="638" y="412"/>
                      </a:lnTo>
                      <a:lnTo>
                        <a:pt x="637" y="414"/>
                      </a:lnTo>
                      <a:lnTo>
                        <a:pt x="636" y="414"/>
                      </a:lnTo>
                      <a:lnTo>
                        <a:pt x="633" y="415"/>
                      </a:lnTo>
                      <a:lnTo>
                        <a:pt x="632" y="414"/>
                      </a:lnTo>
                      <a:lnTo>
                        <a:pt x="630" y="414"/>
                      </a:lnTo>
                      <a:lnTo>
                        <a:pt x="629" y="414"/>
                      </a:lnTo>
                      <a:lnTo>
                        <a:pt x="629" y="414"/>
                      </a:lnTo>
                      <a:lnTo>
                        <a:pt x="629" y="415"/>
                      </a:lnTo>
                      <a:lnTo>
                        <a:pt x="629" y="416"/>
                      </a:lnTo>
                      <a:lnTo>
                        <a:pt x="629" y="416"/>
                      </a:lnTo>
                      <a:lnTo>
                        <a:pt x="630" y="417"/>
                      </a:lnTo>
                      <a:lnTo>
                        <a:pt x="630" y="417"/>
                      </a:lnTo>
                      <a:lnTo>
                        <a:pt x="630" y="418"/>
                      </a:lnTo>
                      <a:lnTo>
                        <a:pt x="629" y="418"/>
                      </a:lnTo>
                      <a:lnTo>
                        <a:pt x="627" y="419"/>
                      </a:lnTo>
                      <a:lnTo>
                        <a:pt x="626" y="419"/>
                      </a:lnTo>
                      <a:lnTo>
                        <a:pt x="625" y="420"/>
                      </a:lnTo>
                      <a:lnTo>
                        <a:pt x="626" y="421"/>
                      </a:lnTo>
                      <a:lnTo>
                        <a:pt x="626" y="421"/>
                      </a:lnTo>
                      <a:lnTo>
                        <a:pt x="627" y="421"/>
                      </a:lnTo>
                      <a:lnTo>
                        <a:pt x="628" y="422"/>
                      </a:lnTo>
                      <a:lnTo>
                        <a:pt x="629" y="423"/>
                      </a:lnTo>
                      <a:lnTo>
                        <a:pt x="629" y="423"/>
                      </a:lnTo>
                      <a:lnTo>
                        <a:pt x="628" y="424"/>
                      </a:lnTo>
                      <a:lnTo>
                        <a:pt x="628" y="424"/>
                      </a:lnTo>
                      <a:lnTo>
                        <a:pt x="627" y="425"/>
                      </a:lnTo>
                      <a:lnTo>
                        <a:pt x="623" y="424"/>
                      </a:lnTo>
                      <a:lnTo>
                        <a:pt x="622" y="425"/>
                      </a:lnTo>
                      <a:lnTo>
                        <a:pt x="621" y="426"/>
                      </a:lnTo>
                      <a:lnTo>
                        <a:pt x="620" y="426"/>
                      </a:lnTo>
                      <a:lnTo>
                        <a:pt x="620" y="426"/>
                      </a:lnTo>
                      <a:lnTo>
                        <a:pt x="619" y="426"/>
                      </a:lnTo>
                      <a:lnTo>
                        <a:pt x="618" y="425"/>
                      </a:lnTo>
                      <a:lnTo>
                        <a:pt x="618" y="425"/>
                      </a:lnTo>
                      <a:lnTo>
                        <a:pt x="617" y="425"/>
                      </a:lnTo>
                      <a:lnTo>
                        <a:pt x="616" y="426"/>
                      </a:lnTo>
                      <a:lnTo>
                        <a:pt x="614" y="428"/>
                      </a:lnTo>
                      <a:lnTo>
                        <a:pt x="614" y="428"/>
                      </a:lnTo>
                      <a:lnTo>
                        <a:pt x="611" y="429"/>
                      </a:lnTo>
                      <a:lnTo>
                        <a:pt x="611" y="429"/>
                      </a:lnTo>
                      <a:lnTo>
                        <a:pt x="609" y="429"/>
                      </a:lnTo>
                      <a:lnTo>
                        <a:pt x="609" y="429"/>
                      </a:lnTo>
                      <a:lnTo>
                        <a:pt x="608" y="428"/>
                      </a:lnTo>
                      <a:lnTo>
                        <a:pt x="608" y="428"/>
                      </a:lnTo>
                      <a:lnTo>
                        <a:pt x="607" y="428"/>
                      </a:lnTo>
                      <a:lnTo>
                        <a:pt x="605" y="429"/>
                      </a:lnTo>
                      <a:lnTo>
                        <a:pt x="603" y="429"/>
                      </a:lnTo>
                      <a:lnTo>
                        <a:pt x="601" y="429"/>
                      </a:lnTo>
                      <a:lnTo>
                        <a:pt x="600" y="426"/>
                      </a:lnTo>
                      <a:lnTo>
                        <a:pt x="600" y="426"/>
                      </a:lnTo>
                      <a:lnTo>
                        <a:pt x="600" y="426"/>
                      </a:lnTo>
                      <a:lnTo>
                        <a:pt x="599" y="426"/>
                      </a:lnTo>
                      <a:lnTo>
                        <a:pt x="597" y="426"/>
                      </a:lnTo>
                      <a:lnTo>
                        <a:pt x="594" y="428"/>
                      </a:lnTo>
                      <a:lnTo>
                        <a:pt x="594" y="428"/>
                      </a:lnTo>
                      <a:lnTo>
                        <a:pt x="592" y="433"/>
                      </a:lnTo>
                      <a:lnTo>
                        <a:pt x="592" y="434"/>
                      </a:lnTo>
                      <a:lnTo>
                        <a:pt x="592" y="434"/>
                      </a:lnTo>
                      <a:lnTo>
                        <a:pt x="590" y="434"/>
                      </a:lnTo>
                      <a:lnTo>
                        <a:pt x="590" y="434"/>
                      </a:lnTo>
                      <a:lnTo>
                        <a:pt x="588" y="435"/>
                      </a:lnTo>
                      <a:lnTo>
                        <a:pt x="588" y="437"/>
                      </a:lnTo>
                      <a:lnTo>
                        <a:pt x="587" y="438"/>
                      </a:lnTo>
                      <a:lnTo>
                        <a:pt x="587" y="438"/>
                      </a:lnTo>
                      <a:lnTo>
                        <a:pt x="587" y="440"/>
                      </a:lnTo>
                      <a:lnTo>
                        <a:pt x="585" y="440"/>
                      </a:lnTo>
                      <a:lnTo>
                        <a:pt x="585" y="440"/>
                      </a:lnTo>
                      <a:lnTo>
                        <a:pt x="584" y="441"/>
                      </a:lnTo>
                      <a:lnTo>
                        <a:pt x="582" y="443"/>
                      </a:lnTo>
                      <a:lnTo>
                        <a:pt x="583" y="443"/>
                      </a:lnTo>
                      <a:lnTo>
                        <a:pt x="583" y="444"/>
                      </a:lnTo>
                      <a:lnTo>
                        <a:pt x="583" y="444"/>
                      </a:lnTo>
                      <a:lnTo>
                        <a:pt x="583" y="445"/>
                      </a:lnTo>
                      <a:lnTo>
                        <a:pt x="582" y="446"/>
                      </a:lnTo>
                      <a:lnTo>
                        <a:pt x="582" y="446"/>
                      </a:lnTo>
                      <a:lnTo>
                        <a:pt x="581" y="448"/>
                      </a:lnTo>
                      <a:lnTo>
                        <a:pt x="580" y="448"/>
                      </a:lnTo>
                      <a:lnTo>
                        <a:pt x="579" y="448"/>
                      </a:lnTo>
                      <a:lnTo>
                        <a:pt x="579" y="448"/>
                      </a:lnTo>
                      <a:lnTo>
                        <a:pt x="578" y="449"/>
                      </a:lnTo>
                      <a:lnTo>
                        <a:pt x="578" y="450"/>
                      </a:lnTo>
                      <a:lnTo>
                        <a:pt x="578" y="451"/>
                      </a:lnTo>
                      <a:lnTo>
                        <a:pt x="578" y="451"/>
                      </a:lnTo>
                      <a:lnTo>
                        <a:pt x="579" y="452"/>
                      </a:lnTo>
                      <a:lnTo>
                        <a:pt x="579" y="452"/>
                      </a:lnTo>
                      <a:lnTo>
                        <a:pt x="579" y="453"/>
                      </a:lnTo>
                      <a:lnTo>
                        <a:pt x="579" y="453"/>
                      </a:lnTo>
                      <a:lnTo>
                        <a:pt x="579" y="453"/>
                      </a:lnTo>
                      <a:lnTo>
                        <a:pt x="579" y="454"/>
                      </a:lnTo>
                      <a:lnTo>
                        <a:pt x="579" y="457"/>
                      </a:lnTo>
                      <a:lnTo>
                        <a:pt x="579" y="458"/>
                      </a:lnTo>
                      <a:lnTo>
                        <a:pt x="579" y="458"/>
                      </a:lnTo>
                      <a:lnTo>
                        <a:pt x="577" y="458"/>
                      </a:lnTo>
                      <a:lnTo>
                        <a:pt x="577" y="458"/>
                      </a:lnTo>
                      <a:lnTo>
                        <a:pt x="576" y="459"/>
                      </a:lnTo>
                      <a:lnTo>
                        <a:pt x="576" y="459"/>
                      </a:lnTo>
                      <a:lnTo>
                        <a:pt x="575" y="460"/>
                      </a:lnTo>
                      <a:lnTo>
                        <a:pt x="576" y="462"/>
                      </a:lnTo>
                      <a:lnTo>
                        <a:pt x="576" y="463"/>
                      </a:lnTo>
                      <a:lnTo>
                        <a:pt x="575" y="463"/>
                      </a:lnTo>
                      <a:lnTo>
                        <a:pt x="574" y="464"/>
                      </a:lnTo>
                      <a:lnTo>
                        <a:pt x="574" y="464"/>
                      </a:lnTo>
                      <a:lnTo>
                        <a:pt x="574" y="466"/>
                      </a:lnTo>
                      <a:lnTo>
                        <a:pt x="574" y="466"/>
                      </a:lnTo>
                      <a:lnTo>
                        <a:pt x="573" y="466"/>
                      </a:lnTo>
                      <a:lnTo>
                        <a:pt x="572" y="465"/>
                      </a:lnTo>
                      <a:lnTo>
                        <a:pt x="571" y="466"/>
                      </a:lnTo>
                      <a:lnTo>
                        <a:pt x="570" y="466"/>
                      </a:lnTo>
                      <a:lnTo>
                        <a:pt x="569" y="467"/>
                      </a:lnTo>
                      <a:lnTo>
                        <a:pt x="569" y="467"/>
                      </a:lnTo>
                      <a:lnTo>
                        <a:pt x="569" y="468"/>
                      </a:lnTo>
                      <a:lnTo>
                        <a:pt x="568" y="469"/>
                      </a:lnTo>
                      <a:lnTo>
                        <a:pt x="568" y="470"/>
                      </a:lnTo>
                      <a:lnTo>
                        <a:pt x="568" y="471"/>
                      </a:lnTo>
                      <a:lnTo>
                        <a:pt x="568" y="472"/>
                      </a:lnTo>
                      <a:lnTo>
                        <a:pt x="568" y="472"/>
                      </a:lnTo>
                      <a:lnTo>
                        <a:pt x="567" y="473"/>
                      </a:lnTo>
                      <a:lnTo>
                        <a:pt x="566" y="474"/>
                      </a:lnTo>
                      <a:lnTo>
                        <a:pt x="565" y="476"/>
                      </a:lnTo>
                      <a:lnTo>
                        <a:pt x="565" y="476"/>
                      </a:lnTo>
                      <a:lnTo>
                        <a:pt x="565" y="477"/>
                      </a:lnTo>
                      <a:lnTo>
                        <a:pt x="565" y="477"/>
                      </a:lnTo>
                      <a:lnTo>
                        <a:pt x="564" y="479"/>
                      </a:lnTo>
                      <a:lnTo>
                        <a:pt x="563" y="479"/>
                      </a:lnTo>
                      <a:lnTo>
                        <a:pt x="562" y="480"/>
                      </a:lnTo>
                      <a:lnTo>
                        <a:pt x="562" y="480"/>
                      </a:lnTo>
                      <a:lnTo>
                        <a:pt x="561" y="480"/>
                      </a:lnTo>
                      <a:lnTo>
                        <a:pt x="560" y="480"/>
                      </a:lnTo>
                      <a:lnTo>
                        <a:pt x="559" y="479"/>
                      </a:lnTo>
                      <a:lnTo>
                        <a:pt x="559" y="479"/>
                      </a:lnTo>
                      <a:lnTo>
                        <a:pt x="558" y="479"/>
                      </a:lnTo>
                      <a:lnTo>
                        <a:pt x="558" y="480"/>
                      </a:lnTo>
                      <a:lnTo>
                        <a:pt x="558" y="480"/>
                      </a:lnTo>
                      <a:lnTo>
                        <a:pt x="557" y="483"/>
                      </a:lnTo>
                      <a:lnTo>
                        <a:pt x="556" y="484"/>
                      </a:lnTo>
                      <a:lnTo>
                        <a:pt x="555" y="484"/>
                      </a:lnTo>
                      <a:lnTo>
                        <a:pt x="554" y="485"/>
                      </a:lnTo>
                      <a:lnTo>
                        <a:pt x="553" y="485"/>
                      </a:lnTo>
                      <a:lnTo>
                        <a:pt x="553" y="484"/>
                      </a:lnTo>
                      <a:lnTo>
                        <a:pt x="551" y="483"/>
                      </a:lnTo>
                      <a:lnTo>
                        <a:pt x="550" y="483"/>
                      </a:lnTo>
                      <a:lnTo>
                        <a:pt x="550" y="483"/>
                      </a:lnTo>
                      <a:lnTo>
                        <a:pt x="549" y="483"/>
                      </a:lnTo>
                      <a:lnTo>
                        <a:pt x="549" y="483"/>
                      </a:lnTo>
                      <a:lnTo>
                        <a:pt x="549" y="483"/>
                      </a:lnTo>
                      <a:lnTo>
                        <a:pt x="549" y="483"/>
                      </a:lnTo>
                      <a:lnTo>
                        <a:pt x="549" y="481"/>
                      </a:lnTo>
                      <a:lnTo>
                        <a:pt x="548" y="480"/>
                      </a:lnTo>
                      <a:lnTo>
                        <a:pt x="547" y="479"/>
                      </a:lnTo>
                      <a:lnTo>
                        <a:pt x="546" y="481"/>
                      </a:lnTo>
                      <a:lnTo>
                        <a:pt x="545" y="483"/>
                      </a:lnTo>
                      <a:lnTo>
                        <a:pt x="545" y="483"/>
                      </a:lnTo>
                      <a:lnTo>
                        <a:pt x="545" y="483"/>
                      </a:lnTo>
                      <a:lnTo>
                        <a:pt x="544" y="484"/>
                      </a:lnTo>
                      <a:lnTo>
                        <a:pt x="543" y="483"/>
                      </a:lnTo>
                      <a:lnTo>
                        <a:pt x="543" y="483"/>
                      </a:lnTo>
                      <a:lnTo>
                        <a:pt x="543" y="483"/>
                      </a:lnTo>
                      <a:lnTo>
                        <a:pt x="543" y="482"/>
                      </a:lnTo>
                      <a:lnTo>
                        <a:pt x="542" y="482"/>
                      </a:lnTo>
                      <a:lnTo>
                        <a:pt x="542" y="482"/>
                      </a:lnTo>
                      <a:lnTo>
                        <a:pt x="541" y="482"/>
                      </a:lnTo>
                      <a:lnTo>
                        <a:pt x="541" y="481"/>
                      </a:lnTo>
                      <a:lnTo>
                        <a:pt x="541" y="481"/>
                      </a:lnTo>
                      <a:lnTo>
                        <a:pt x="541" y="480"/>
                      </a:lnTo>
                      <a:lnTo>
                        <a:pt x="538" y="479"/>
                      </a:lnTo>
                      <a:lnTo>
                        <a:pt x="537" y="479"/>
                      </a:lnTo>
                      <a:lnTo>
                        <a:pt x="536" y="478"/>
                      </a:lnTo>
                      <a:lnTo>
                        <a:pt x="536" y="478"/>
                      </a:lnTo>
                      <a:lnTo>
                        <a:pt x="534" y="479"/>
                      </a:lnTo>
                      <a:lnTo>
                        <a:pt x="533" y="480"/>
                      </a:lnTo>
                      <a:lnTo>
                        <a:pt x="533" y="482"/>
                      </a:lnTo>
                      <a:lnTo>
                        <a:pt x="533" y="483"/>
                      </a:lnTo>
                      <a:lnTo>
                        <a:pt x="532" y="483"/>
                      </a:lnTo>
                      <a:lnTo>
                        <a:pt x="532" y="484"/>
                      </a:lnTo>
                      <a:lnTo>
                        <a:pt x="530" y="486"/>
                      </a:lnTo>
                      <a:lnTo>
                        <a:pt x="530" y="486"/>
                      </a:lnTo>
                      <a:lnTo>
                        <a:pt x="530" y="486"/>
                      </a:lnTo>
                      <a:lnTo>
                        <a:pt x="526" y="487"/>
                      </a:lnTo>
                      <a:lnTo>
                        <a:pt x="525" y="487"/>
                      </a:lnTo>
                      <a:lnTo>
                        <a:pt x="525" y="488"/>
                      </a:lnTo>
                      <a:lnTo>
                        <a:pt x="525" y="490"/>
                      </a:lnTo>
                      <a:lnTo>
                        <a:pt x="525" y="490"/>
                      </a:lnTo>
                      <a:lnTo>
                        <a:pt x="525" y="491"/>
                      </a:lnTo>
                      <a:lnTo>
                        <a:pt x="523" y="492"/>
                      </a:lnTo>
                      <a:lnTo>
                        <a:pt x="523" y="492"/>
                      </a:lnTo>
                      <a:lnTo>
                        <a:pt x="523" y="492"/>
                      </a:lnTo>
                      <a:lnTo>
                        <a:pt x="523" y="492"/>
                      </a:lnTo>
                      <a:lnTo>
                        <a:pt x="522" y="493"/>
                      </a:lnTo>
                      <a:lnTo>
                        <a:pt x="523" y="497"/>
                      </a:lnTo>
                      <a:lnTo>
                        <a:pt x="523" y="499"/>
                      </a:lnTo>
                      <a:lnTo>
                        <a:pt x="522" y="500"/>
                      </a:lnTo>
                      <a:lnTo>
                        <a:pt x="521" y="501"/>
                      </a:lnTo>
                      <a:lnTo>
                        <a:pt x="520" y="501"/>
                      </a:lnTo>
                      <a:lnTo>
                        <a:pt x="520" y="501"/>
                      </a:lnTo>
                      <a:lnTo>
                        <a:pt x="519" y="501"/>
                      </a:lnTo>
                      <a:lnTo>
                        <a:pt x="518" y="501"/>
                      </a:lnTo>
                      <a:lnTo>
                        <a:pt x="518" y="501"/>
                      </a:lnTo>
                      <a:lnTo>
                        <a:pt x="517" y="503"/>
                      </a:lnTo>
                      <a:lnTo>
                        <a:pt x="515" y="504"/>
                      </a:lnTo>
                      <a:lnTo>
                        <a:pt x="511" y="507"/>
                      </a:lnTo>
                      <a:lnTo>
                        <a:pt x="507" y="511"/>
                      </a:lnTo>
                      <a:lnTo>
                        <a:pt x="504" y="514"/>
                      </a:lnTo>
                      <a:lnTo>
                        <a:pt x="504" y="517"/>
                      </a:lnTo>
                      <a:lnTo>
                        <a:pt x="503" y="519"/>
                      </a:lnTo>
                      <a:lnTo>
                        <a:pt x="504" y="521"/>
                      </a:lnTo>
                      <a:lnTo>
                        <a:pt x="504" y="521"/>
                      </a:lnTo>
                      <a:lnTo>
                        <a:pt x="504" y="521"/>
                      </a:lnTo>
                      <a:lnTo>
                        <a:pt x="503" y="523"/>
                      </a:lnTo>
                      <a:lnTo>
                        <a:pt x="503" y="523"/>
                      </a:lnTo>
                      <a:lnTo>
                        <a:pt x="501" y="525"/>
                      </a:lnTo>
                      <a:lnTo>
                        <a:pt x="498" y="527"/>
                      </a:lnTo>
                      <a:lnTo>
                        <a:pt x="497" y="527"/>
                      </a:lnTo>
                      <a:lnTo>
                        <a:pt x="496" y="527"/>
                      </a:lnTo>
                      <a:lnTo>
                        <a:pt x="495" y="526"/>
                      </a:lnTo>
                      <a:lnTo>
                        <a:pt x="494" y="526"/>
                      </a:lnTo>
                      <a:lnTo>
                        <a:pt x="491" y="529"/>
                      </a:lnTo>
                      <a:lnTo>
                        <a:pt x="491" y="529"/>
                      </a:lnTo>
                      <a:lnTo>
                        <a:pt x="490" y="529"/>
                      </a:lnTo>
                      <a:lnTo>
                        <a:pt x="488" y="527"/>
                      </a:lnTo>
                      <a:lnTo>
                        <a:pt x="486" y="527"/>
                      </a:lnTo>
                      <a:lnTo>
                        <a:pt x="486" y="527"/>
                      </a:lnTo>
                      <a:lnTo>
                        <a:pt x="484" y="527"/>
                      </a:lnTo>
                      <a:lnTo>
                        <a:pt x="483" y="528"/>
                      </a:lnTo>
                      <a:lnTo>
                        <a:pt x="483" y="529"/>
                      </a:lnTo>
                      <a:lnTo>
                        <a:pt x="483" y="530"/>
                      </a:lnTo>
                      <a:lnTo>
                        <a:pt x="483" y="531"/>
                      </a:lnTo>
                      <a:lnTo>
                        <a:pt x="484" y="533"/>
                      </a:lnTo>
                      <a:lnTo>
                        <a:pt x="486" y="535"/>
                      </a:lnTo>
                      <a:lnTo>
                        <a:pt x="486" y="535"/>
                      </a:lnTo>
                      <a:lnTo>
                        <a:pt x="485" y="537"/>
                      </a:lnTo>
                      <a:lnTo>
                        <a:pt x="484" y="537"/>
                      </a:lnTo>
                      <a:lnTo>
                        <a:pt x="484" y="538"/>
                      </a:lnTo>
                      <a:lnTo>
                        <a:pt x="484" y="538"/>
                      </a:lnTo>
                      <a:lnTo>
                        <a:pt x="482" y="538"/>
                      </a:lnTo>
                      <a:lnTo>
                        <a:pt x="481" y="537"/>
                      </a:lnTo>
                      <a:lnTo>
                        <a:pt x="480" y="537"/>
                      </a:lnTo>
                      <a:lnTo>
                        <a:pt x="476" y="533"/>
                      </a:lnTo>
                      <a:lnTo>
                        <a:pt x="475" y="536"/>
                      </a:lnTo>
                      <a:lnTo>
                        <a:pt x="476" y="538"/>
                      </a:lnTo>
                      <a:lnTo>
                        <a:pt x="477" y="540"/>
                      </a:lnTo>
                      <a:lnTo>
                        <a:pt x="478" y="543"/>
                      </a:lnTo>
                      <a:lnTo>
                        <a:pt x="478" y="543"/>
                      </a:lnTo>
                      <a:lnTo>
                        <a:pt x="473" y="544"/>
                      </a:lnTo>
                      <a:lnTo>
                        <a:pt x="473" y="544"/>
                      </a:lnTo>
                      <a:lnTo>
                        <a:pt x="471" y="543"/>
                      </a:lnTo>
                      <a:lnTo>
                        <a:pt x="471" y="543"/>
                      </a:lnTo>
                      <a:lnTo>
                        <a:pt x="471" y="543"/>
                      </a:lnTo>
                      <a:lnTo>
                        <a:pt x="471" y="543"/>
                      </a:lnTo>
                      <a:lnTo>
                        <a:pt x="470" y="543"/>
                      </a:lnTo>
                      <a:lnTo>
                        <a:pt x="470" y="543"/>
                      </a:lnTo>
                      <a:lnTo>
                        <a:pt x="470" y="543"/>
                      </a:lnTo>
                      <a:lnTo>
                        <a:pt x="470" y="544"/>
                      </a:lnTo>
                      <a:lnTo>
                        <a:pt x="471" y="545"/>
                      </a:lnTo>
                      <a:lnTo>
                        <a:pt x="471" y="545"/>
                      </a:lnTo>
                      <a:lnTo>
                        <a:pt x="473" y="545"/>
                      </a:lnTo>
                      <a:lnTo>
                        <a:pt x="474" y="545"/>
                      </a:lnTo>
                      <a:lnTo>
                        <a:pt x="475" y="545"/>
                      </a:lnTo>
                      <a:lnTo>
                        <a:pt x="476" y="546"/>
                      </a:lnTo>
                      <a:lnTo>
                        <a:pt x="477" y="547"/>
                      </a:lnTo>
                      <a:lnTo>
                        <a:pt x="476" y="549"/>
                      </a:lnTo>
                      <a:lnTo>
                        <a:pt x="473" y="552"/>
                      </a:lnTo>
                      <a:lnTo>
                        <a:pt x="473" y="553"/>
                      </a:lnTo>
                      <a:lnTo>
                        <a:pt x="474" y="554"/>
                      </a:lnTo>
                      <a:lnTo>
                        <a:pt x="476" y="554"/>
                      </a:lnTo>
                      <a:lnTo>
                        <a:pt x="476" y="554"/>
                      </a:lnTo>
                      <a:lnTo>
                        <a:pt x="476" y="555"/>
                      </a:lnTo>
                      <a:lnTo>
                        <a:pt x="476" y="556"/>
                      </a:lnTo>
                      <a:lnTo>
                        <a:pt x="476" y="556"/>
                      </a:lnTo>
                      <a:lnTo>
                        <a:pt x="475" y="556"/>
                      </a:lnTo>
                      <a:lnTo>
                        <a:pt x="475" y="556"/>
                      </a:lnTo>
                      <a:lnTo>
                        <a:pt x="474" y="556"/>
                      </a:lnTo>
                      <a:lnTo>
                        <a:pt x="473" y="556"/>
                      </a:lnTo>
                      <a:lnTo>
                        <a:pt x="472" y="556"/>
                      </a:lnTo>
                      <a:lnTo>
                        <a:pt x="471" y="556"/>
                      </a:lnTo>
                      <a:lnTo>
                        <a:pt x="471" y="556"/>
                      </a:lnTo>
                      <a:lnTo>
                        <a:pt x="470" y="556"/>
                      </a:lnTo>
                      <a:lnTo>
                        <a:pt x="470" y="556"/>
                      </a:lnTo>
                      <a:lnTo>
                        <a:pt x="470" y="556"/>
                      </a:lnTo>
                      <a:lnTo>
                        <a:pt x="470" y="557"/>
                      </a:lnTo>
                      <a:lnTo>
                        <a:pt x="470" y="557"/>
                      </a:lnTo>
                      <a:lnTo>
                        <a:pt x="470" y="558"/>
                      </a:lnTo>
                      <a:lnTo>
                        <a:pt x="470" y="558"/>
                      </a:lnTo>
                      <a:lnTo>
                        <a:pt x="471" y="558"/>
                      </a:lnTo>
                      <a:lnTo>
                        <a:pt x="473" y="559"/>
                      </a:lnTo>
                      <a:lnTo>
                        <a:pt x="474" y="559"/>
                      </a:lnTo>
                      <a:lnTo>
                        <a:pt x="475" y="560"/>
                      </a:lnTo>
                      <a:lnTo>
                        <a:pt x="474" y="562"/>
                      </a:lnTo>
                      <a:lnTo>
                        <a:pt x="473" y="562"/>
                      </a:lnTo>
                      <a:lnTo>
                        <a:pt x="472" y="563"/>
                      </a:lnTo>
                      <a:lnTo>
                        <a:pt x="470" y="562"/>
                      </a:lnTo>
                      <a:lnTo>
                        <a:pt x="468" y="562"/>
                      </a:lnTo>
                      <a:lnTo>
                        <a:pt x="468" y="562"/>
                      </a:lnTo>
                      <a:lnTo>
                        <a:pt x="467" y="562"/>
                      </a:lnTo>
                      <a:lnTo>
                        <a:pt x="466" y="563"/>
                      </a:lnTo>
                      <a:lnTo>
                        <a:pt x="466" y="563"/>
                      </a:lnTo>
                      <a:lnTo>
                        <a:pt x="466" y="563"/>
                      </a:lnTo>
                      <a:lnTo>
                        <a:pt x="467" y="569"/>
                      </a:lnTo>
                      <a:lnTo>
                        <a:pt x="467" y="572"/>
                      </a:lnTo>
                      <a:lnTo>
                        <a:pt x="467" y="573"/>
                      </a:lnTo>
                      <a:lnTo>
                        <a:pt x="466" y="574"/>
                      </a:lnTo>
                      <a:lnTo>
                        <a:pt x="465" y="575"/>
                      </a:lnTo>
                      <a:lnTo>
                        <a:pt x="463" y="573"/>
                      </a:lnTo>
                      <a:lnTo>
                        <a:pt x="462" y="573"/>
                      </a:lnTo>
                      <a:lnTo>
                        <a:pt x="461" y="573"/>
                      </a:lnTo>
                      <a:lnTo>
                        <a:pt x="461" y="573"/>
                      </a:lnTo>
                      <a:lnTo>
                        <a:pt x="461" y="573"/>
                      </a:lnTo>
                      <a:lnTo>
                        <a:pt x="460" y="575"/>
                      </a:lnTo>
                      <a:lnTo>
                        <a:pt x="460" y="576"/>
                      </a:lnTo>
                      <a:lnTo>
                        <a:pt x="460" y="577"/>
                      </a:lnTo>
                      <a:lnTo>
                        <a:pt x="459" y="579"/>
                      </a:lnTo>
                      <a:lnTo>
                        <a:pt x="459" y="580"/>
                      </a:lnTo>
                      <a:lnTo>
                        <a:pt x="459" y="581"/>
                      </a:lnTo>
                      <a:lnTo>
                        <a:pt x="460" y="581"/>
                      </a:lnTo>
                      <a:lnTo>
                        <a:pt x="459" y="583"/>
                      </a:lnTo>
                      <a:lnTo>
                        <a:pt x="458" y="583"/>
                      </a:lnTo>
                      <a:lnTo>
                        <a:pt x="457" y="583"/>
                      </a:lnTo>
                      <a:lnTo>
                        <a:pt x="456" y="583"/>
                      </a:lnTo>
                      <a:lnTo>
                        <a:pt x="455" y="583"/>
                      </a:lnTo>
                      <a:lnTo>
                        <a:pt x="454" y="583"/>
                      </a:lnTo>
                      <a:lnTo>
                        <a:pt x="454" y="583"/>
                      </a:lnTo>
                      <a:lnTo>
                        <a:pt x="451" y="583"/>
                      </a:lnTo>
                      <a:lnTo>
                        <a:pt x="450" y="583"/>
                      </a:lnTo>
                      <a:lnTo>
                        <a:pt x="449" y="584"/>
                      </a:lnTo>
                      <a:lnTo>
                        <a:pt x="449" y="584"/>
                      </a:lnTo>
                      <a:lnTo>
                        <a:pt x="449" y="584"/>
                      </a:lnTo>
                      <a:lnTo>
                        <a:pt x="449" y="584"/>
                      </a:lnTo>
                      <a:lnTo>
                        <a:pt x="449" y="585"/>
                      </a:lnTo>
                      <a:lnTo>
                        <a:pt x="449" y="586"/>
                      </a:lnTo>
                      <a:lnTo>
                        <a:pt x="449" y="586"/>
                      </a:lnTo>
                      <a:lnTo>
                        <a:pt x="448" y="587"/>
                      </a:lnTo>
                      <a:lnTo>
                        <a:pt x="448" y="588"/>
                      </a:lnTo>
                      <a:lnTo>
                        <a:pt x="447" y="589"/>
                      </a:lnTo>
                      <a:lnTo>
                        <a:pt x="447" y="591"/>
                      </a:lnTo>
                      <a:lnTo>
                        <a:pt x="447" y="592"/>
                      </a:lnTo>
                      <a:lnTo>
                        <a:pt x="447" y="592"/>
                      </a:lnTo>
                      <a:lnTo>
                        <a:pt x="446" y="592"/>
                      </a:lnTo>
                      <a:lnTo>
                        <a:pt x="446" y="592"/>
                      </a:lnTo>
                      <a:lnTo>
                        <a:pt x="445" y="593"/>
                      </a:lnTo>
                      <a:lnTo>
                        <a:pt x="443" y="592"/>
                      </a:lnTo>
                      <a:lnTo>
                        <a:pt x="442" y="592"/>
                      </a:lnTo>
                      <a:lnTo>
                        <a:pt x="441" y="593"/>
                      </a:lnTo>
                      <a:lnTo>
                        <a:pt x="440" y="596"/>
                      </a:lnTo>
                      <a:lnTo>
                        <a:pt x="438" y="597"/>
                      </a:lnTo>
                      <a:lnTo>
                        <a:pt x="438" y="599"/>
                      </a:lnTo>
                      <a:lnTo>
                        <a:pt x="438" y="600"/>
                      </a:lnTo>
                      <a:lnTo>
                        <a:pt x="439" y="602"/>
                      </a:lnTo>
                      <a:lnTo>
                        <a:pt x="438" y="604"/>
                      </a:lnTo>
                      <a:lnTo>
                        <a:pt x="437" y="605"/>
                      </a:lnTo>
                      <a:lnTo>
                        <a:pt x="437" y="605"/>
                      </a:lnTo>
                      <a:lnTo>
                        <a:pt x="436" y="605"/>
                      </a:lnTo>
                      <a:lnTo>
                        <a:pt x="436" y="605"/>
                      </a:lnTo>
                      <a:lnTo>
                        <a:pt x="433" y="602"/>
                      </a:lnTo>
                      <a:lnTo>
                        <a:pt x="433" y="602"/>
                      </a:lnTo>
                      <a:lnTo>
                        <a:pt x="433" y="602"/>
                      </a:lnTo>
                      <a:lnTo>
                        <a:pt x="432" y="602"/>
                      </a:lnTo>
                      <a:lnTo>
                        <a:pt x="431" y="602"/>
                      </a:lnTo>
                      <a:lnTo>
                        <a:pt x="430" y="603"/>
                      </a:lnTo>
                      <a:lnTo>
                        <a:pt x="428" y="605"/>
                      </a:lnTo>
                      <a:lnTo>
                        <a:pt x="425" y="605"/>
                      </a:lnTo>
                      <a:lnTo>
                        <a:pt x="425" y="606"/>
                      </a:lnTo>
                      <a:lnTo>
                        <a:pt x="425" y="607"/>
                      </a:lnTo>
                      <a:lnTo>
                        <a:pt x="425" y="608"/>
                      </a:lnTo>
                      <a:lnTo>
                        <a:pt x="425" y="610"/>
                      </a:lnTo>
                      <a:lnTo>
                        <a:pt x="424" y="611"/>
                      </a:lnTo>
                      <a:lnTo>
                        <a:pt x="422" y="612"/>
                      </a:lnTo>
                      <a:lnTo>
                        <a:pt x="422" y="612"/>
                      </a:lnTo>
                      <a:lnTo>
                        <a:pt x="421" y="612"/>
                      </a:lnTo>
                      <a:lnTo>
                        <a:pt x="420" y="611"/>
                      </a:lnTo>
                      <a:lnTo>
                        <a:pt x="420" y="611"/>
                      </a:lnTo>
                      <a:lnTo>
                        <a:pt x="419" y="611"/>
                      </a:lnTo>
                      <a:lnTo>
                        <a:pt x="417" y="612"/>
                      </a:lnTo>
                      <a:lnTo>
                        <a:pt x="417" y="612"/>
                      </a:lnTo>
                      <a:lnTo>
                        <a:pt x="417" y="612"/>
                      </a:lnTo>
                      <a:lnTo>
                        <a:pt x="416" y="612"/>
                      </a:lnTo>
                      <a:lnTo>
                        <a:pt x="414" y="611"/>
                      </a:lnTo>
                      <a:lnTo>
                        <a:pt x="414" y="611"/>
                      </a:lnTo>
                      <a:lnTo>
                        <a:pt x="413" y="611"/>
                      </a:lnTo>
                      <a:lnTo>
                        <a:pt x="412" y="612"/>
                      </a:lnTo>
                      <a:lnTo>
                        <a:pt x="411" y="612"/>
                      </a:lnTo>
                      <a:lnTo>
                        <a:pt x="410" y="612"/>
                      </a:lnTo>
                      <a:lnTo>
                        <a:pt x="408" y="612"/>
                      </a:lnTo>
                      <a:lnTo>
                        <a:pt x="408" y="612"/>
                      </a:lnTo>
                      <a:lnTo>
                        <a:pt x="407" y="612"/>
                      </a:lnTo>
                      <a:lnTo>
                        <a:pt x="402" y="612"/>
                      </a:lnTo>
                      <a:lnTo>
                        <a:pt x="402" y="612"/>
                      </a:lnTo>
                      <a:lnTo>
                        <a:pt x="401" y="612"/>
                      </a:lnTo>
                      <a:lnTo>
                        <a:pt x="401" y="613"/>
                      </a:lnTo>
                      <a:lnTo>
                        <a:pt x="399" y="619"/>
                      </a:lnTo>
                      <a:lnTo>
                        <a:pt x="399" y="623"/>
                      </a:lnTo>
                      <a:lnTo>
                        <a:pt x="399" y="624"/>
                      </a:lnTo>
                      <a:lnTo>
                        <a:pt x="398" y="624"/>
                      </a:lnTo>
                      <a:lnTo>
                        <a:pt x="397" y="625"/>
                      </a:lnTo>
                      <a:lnTo>
                        <a:pt x="397" y="625"/>
                      </a:lnTo>
                      <a:lnTo>
                        <a:pt x="395" y="625"/>
                      </a:lnTo>
                      <a:lnTo>
                        <a:pt x="394" y="624"/>
                      </a:lnTo>
                      <a:lnTo>
                        <a:pt x="393" y="625"/>
                      </a:lnTo>
                      <a:lnTo>
                        <a:pt x="393" y="626"/>
                      </a:lnTo>
                      <a:lnTo>
                        <a:pt x="393" y="626"/>
                      </a:lnTo>
                      <a:lnTo>
                        <a:pt x="393" y="627"/>
                      </a:lnTo>
                      <a:lnTo>
                        <a:pt x="394" y="627"/>
                      </a:lnTo>
                      <a:lnTo>
                        <a:pt x="395" y="628"/>
                      </a:lnTo>
                      <a:lnTo>
                        <a:pt x="396" y="628"/>
                      </a:lnTo>
                      <a:lnTo>
                        <a:pt x="396" y="628"/>
                      </a:lnTo>
                      <a:lnTo>
                        <a:pt x="396" y="630"/>
                      </a:lnTo>
                      <a:lnTo>
                        <a:pt x="396" y="630"/>
                      </a:lnTo>
                      <a:lnTo>
                        <a:pt x="388" y="630"/>
                      </a:lnTo>
                      <a:lnTo>
                        <a:pt x="388" y="630"/>
                      </a:lnTo>
                      <a:lnTo>
                        <a:pt x="387" y="629"/>
                      </a:lnTo>
                      <a:lnTo>
                        <a:pt x="387" y="628"/>
                      </a:lnTo>
                      <a:lnTo>
                        <a:pt x="386" y="627"/>
                      </a:lnTo>
                      <a:lnTo>
                        <a:pt x="385" y="627"/>
                      </a:lnTo>
                      <a:lnTo>
                        <a:pt x="385" y="626"/>
                      </a:lnTo>
                      <a:lnTo>
                        <a:pt x="384" y="626"/>
                      </a:lnTo>
                      <a:lnTo>
                        <a:pt x="384" y="625"/>
                      </a:lnTo>
                      <a:lnTo>
                        <a:pt x="384" y="625"/>
                      </a:lnTo>
                      <a:lnTo>
                        <a:pt x="384" y="624"/>
                      </a:lnTo>
                      <a:lnTo>
                        <a:pt x="383" y="624"/>
                      </a:lnTo>
                      <a:lnTo>
                        <a:pt x="383" y="624"/>
                      </a:lnTo>
                      <a:lnTo>
                        <a:pt x="383" y="624"/>
                      </a:lnTo>
                      <a:lnTo>
                        <a:pt x="382" y="624"/>
                      </a:lnTo>
                      <a:lnTo>
                        <a:pt x="381" y="626"/>
                      </a:lnTo>
                      <a:lnTo>
                        <a:pt x="380" y="627"/>
                      </a:lnTo>
                      <a:lnTo>
                        <a:pt x="380" y="627"/>
                      </a:lnTo>
                      <a:lnTo>
                        <a:pt x="379" y="627"/>
                      </a:lnTo>
                      <a:lnTo>
                        <a:pt x="378" y="627"/>
                      </a:lnTo>
                      <a:lnTo>
                        <a:pt x="376" y="625"/>
                      </a:lnTo>
                      <a:lnTo>
                        <a:pt x="375" y="626"/>
                      </a:lnTo>
                      <a:lnTo>
                        <a:pt x="375" y="626"/>
                      </a:lnTo>
                      <a:lnTo>
                        <a:pt x="374" y="626"/>
                      </a:lnTo>
                      <a:lnTo>
                        <a:pt x="373" y="625"/>
                      </a:lnTo>
                      <a:lnTo>
                        <a:pt x="372" y="625"/>
                      </a:lnTo>
                      <a:lnTo>
                        <a:pt x="371" y="627"/>
                      </a:lnTo>
                      <a:lnTo>
                        <a:pt x="371" y="627"/>
                      </a:lnTo>
                      <a:lnTo>
                        <a:pt x="371" y="628"/>
                      </a:lnTo>
                      <a:lnTo>
                        <a:pt x="371" y="629"/>
                      </a:lnTo>
                      <a:lnTo>
                        <a:pt x="371" y="630"/>
                      </a:lnTo>
                      <a:lnTo>
                        <a:pt x="371" y="631"/>
                      </a:lnTo>
                      <a:lnTo>
                        <a:pt x="370" y="632"/>
                      </a:lnTo>
                      <a:lnTo>
                        <a:pt x="369" y="633"/>
                      </a:lnTo>
                      <a:lnTo>
                        <a:pt x="367" y="633"/>
                      </a:lnTo>
                      <a:lnTo>
                        <a:pt x="364" y="632"/>
                      </a:lnTo>
                      <a:lnTo>
                        <a:pt x="364" y="632"/>
                      </a:lnTo>
                      <a:lnTo>
                        <a:pt x="364" y="633"/>
                      </a:lnTo>
                      <a:lnTo>
                        <a:pt x="363" y="635"/>
                      </a:lnTo>
                      <a:lnTo>
                        <a:pt x="363" y="635"/>
                      </a:lnTo>
                      <a:lnTo>
                        <a:pt x="363" y="636"/>
                      </a:lnTo>
                      <a:lnTo>
                        <a:pt x="364" y="639"/>
                      </a:lnTo>
                      <a:lnTo>
                        <a:pt x="364" y="639"/>
                      </a:lnTo>
                      <a:lnTo>
                        <a:pt x="364" y="640"/>
                      </a:lnTo>
                      <a:lnTo>
                        <a:pt x="361" y="647"/>
                      </a:lnTo>
                      <a:lnTo>
                        <a:pt x="361" y="647"/>
                      </a:lnTo>
                      <a:lnTo>
                        <a:pt x="358" y="652"/>
                      </a:lnTo>
                      <a:lnTo>
                        <a:pt x="358" y="652"/>
                      </a:lnTo>
                      <a:lnTo>
                        <a:pt x="358" y="653"/>
                      </a:lnTo>
                      <a:lnTo>
                        <a:pt x="355" y="662"/>
                      </a:lnTo>
                      <a:lnTo>
                        <a:pt x="355" y="662"/>
                      </a:lnTo>
                      <a:lnTo>
                        <a:pt x="354" y="664"/>
                      </a:lnTo>
                      <a:lnTo>
                        <a:pt x="353" y="665"/>
                      </a:lnTo>
                      <a:lnTo>
                        <a:pt x="352" y="665"/>
                      </a:lnTo>
                      <a:lnTo>
                        <a:pt x="350" y="667"/>
                      </a:lnTo>
                      <a:lnTo>
                        <a:pt x="346" y="667"/>
                      </a:lnTo>
                      <a:lnTo>
                        <a:pt x="345" y="667"/>
                      </a:lnTo>
                      <a:lnTo>
                        <a:pt x="344" y="667"/>
                      </a:lnTo>
                      <a:lnTo>
                        <a:pt x="341" y="667"/>
                      </a:lnTo>
                      <a:lnTo>
                        <a:pt x="340" y="668"/>
                      </a:lnTo>
                      <a:lnTo>
                        <a:pt x="340" y="668"/>
                      </a:lnTo>
                      <a:lnTo>
                        <a:pt x="340" y="668"/>
                      </a:lnTo>
                      <a:lnTo>
                        <a:pt x="338" y="669"/>
                      </a:lnTo>
                      <a:lnTo>
                        <a:pt x="338" y="669"/>
                      </a:lnTo>
                      <a:lnTo>
                        <a:pt x="338" y="670"/>
                      </a:lnTo>
                      <a:lnTo>
                        <a:pt x="333" y="672"/>
                      </a:lnTo>
                      <a:lnTo>
                        <a:pt x="332" y="672"/>
                      </a:lnTo>
                      <a:lnTo>
                        <a:pt x="331" y="672"/>
                      </a:lnTo>
                      <a:lnTo>
                        <a:pt x="331" y="672"/>
                      </a:lnTo>
                      <a:lnTo>
                        <a:pt x="330" y="672"/>
                      </a:lnTo>
                      <a:lnTo>
                        <a:pt x="328" y="671"/>
                      </a:lnTo>
                      <a:lnTo>
                        <a:pt x="327" y="671"/>
                      </a:lnTo>
                      <a:lnTo>
                        <a:pt x="326" y="673"/>
                      </a:lnTo>
                      <a:lnTo>
                        <a:pt x="324" y="673"/>
                      </a:lnTo>
                      <a:lnTo>
                        <a:pt x="321" y="674"/>
                      </a:lnTo>
                      <a:lnTo>
                        <a:pt x="321" y="674"/>
                      </a:lnTo>
                      <a:lnTo>
                        <a:pt x="321" y="674"/>
                      </a:lnTo>
                      <a:lnTo>
                        <a:pt x="316" y="674"/>
                      </a:lnTo>
                      <a:lnTo>
                        <a:pt x="315" y="674"/>
                      </a:lnTo>
                      <a:lnTo>
                        <a:pt x="314" y="674"/>
                      </a:lnTo>
                      <a:lnTo>
                        <a:pt x="312" y="673"/>
                      </a:lnTo>
                      <a:lnTo>
                        <a:pt x="311" y="673"/>
                      </a:lnTo>
                      <a:lnTo>
                        <a:pt x="309" y="672"/>
                      </a:lnTo>
                      <a:lnTo>
                        <a:pt x="308" y="671"/>
                      </a:lnTo>
                      <a:lnTo>
                        <a:pt x="306" y="668"/>
                      </a:lnTo>
                      <a:lnTo>
                        <a:pt x="304" y="668"/>
                      </a:lnTo>
                      <a:lnTo>
                        <a:pt x="303" y="667"/>
                      </a:lnTo>
                      <a:lnTo>
                        <a:pt x="303" y="667"/>
                      </a:lnTo>
                      <a:lnTo>
                        <a:pt x="302" y="667"/>
                      </a:lnTo>
                      <a:lnTo>
                        <a:pt x="302" y="667"/>
                      </a:lnTo>
                      <a:lnTo>
                        <a:pt x="299" y="667"/>
                      </a:lnTo>
                      <a:lnTo>
                        <a:pt x="298" y="668"/>
                      </a:lnTo>
                      <a:lnTo>
                        <a:pt x="295" y="670"/>
                      </a:lnTo>
                      <a:lnTo>
                        <a:pt x="294" y="670"/>
                      </a:lnTo>
                      <a:lnTo>
                        <a:pt x="293" y="670"/>
                      </a:lnTo>
                      <a:lnTo>
                        <a:pt x="287" y="670"/>
                      </a:lnTo>
                      <a:lnTo>
                        <a:pt x="286" y="670"/>
                      </a:lnTo>
                      <a:lnTo>
                        <a:pt x="286" y="669"/>
                      </a:lnTo>
                      <a:lnTo>
                        <a:pt x="285" y="670"/>
                      </a:lnTo>
                      <a:lnTo>
                        <a:pt x="284" y="670"/>
                      </a:lnTo>
                      <a:lnTo>
                        <a:pt x="282" y="670"/>
                      </a:lnTo>
                      <a:lnTo>
                        <a:pt x="282" y="670"/>
                      </a:lnTo>
                      <a:lnTo>
                        <a:pt x="281" y="670"/>
                      </a:lnTo>
                      <a:lnTo>
                        <a:pt x="279" y="669"/>
                      </a:lnTo>
                      <a:lnTo>
                        <a:pt x="278" y="668"/>
                      </a:lnTo>
                      <a:lnTo>
                        <a:pt x="277" y="667"/>
                      </a:lnTo>
                      <a:lnTo>
                        <a:pt x="277" y="667"/>
                      </a:lnTo>
                      <a:lnTo>
                        <a:pt x="276" y="666"/>
                      </a:lnTo>
                      <a:lnTo>
                        <a:pt x="275" y="666"/>
                      </a:lnTo>
                      <a:lnTo>
                        <a:pt x="275" y="666"/>
                      </a:lnTo>
                      <a:lnTo>
                        <a:pt x="274" y="668"/>
                      </a:lnTo>
                      <a:lnTo>
                        <a:pt x="272" y="670"/>
                      </a:lnTo>
                      <a:lnTo>
                        <a:pt x="271" y="671"/>
                      </a:lnTo>
                      <a:lnTo>
                        <a:pt x="269" y="671"/>
                      </a:lnTo>
                      <a:lnTo>
                        <a:pt x="266" y="669"/>
                      </a:lnTo>
                      <a:lnTo>
                        <a:pt x="265" y="669"/>
                      </a:lnTo>
                      <a:lnTo>
                        <a:pt x="264" y="669"/>
                      </a:lnTo>
                      <a:lnTo>
                        <a:pt x="263" y="669"/>
                      </a:lnTo>
                      <a:lnTo>
                        <a:pt x="263" y="670"/>
                      </a:lnTo>
                      <a:lnTo>
                        <a:pt x="261" y="672"/>
                      </a:lnTo>
                      <a:lnTo>
                        <a:pt x="261" y="672"/>
                      </a:lnTo>
                      <a:lnTo>
                        <a:pt x="260" y="672"/>
                      </a:lnTo>
                      <a:lnTo>
                        <a:pt x="259" y="672"/>
                      </a:lnTo>
                      <a:lnTo>
                        <a:pt x="258" y="672"/>
                      </a:lnTo>
                      <a:lnTo>
                        <a:pt x="257" y="672"/>
                      </a:lnTo>
                      <a:lnTo>
                        <a:pt x="256" y="672"/>
                      </a:lnTo>
                      <a:lnTo>
                        <a:pt x="255" y="673"/>
                      </a:lnTo>
                      <a:lnTo>
                        <a:pt x="255" y="673"/>
                      </a:lnTo>
                      <a:lnTo>
                        <a:pt x="255" y="674"/>
                      </a:lnTo>
                      <a:lnTo>
                        <a:pt x="255" y="674"/>
                      </a:lnTo>
                      <a:lnTo>
                        <a:pt x="255" y="676"/>
                      </a:lnTo>
                      <a:lnTo>
                        <a:pt x="255" y="677"/>
                      </a:lnTo>
                      <a:lnTo>
                        <a:pt x="255" y="677"/>
                      </a:lnTo>
                      <a:lnTo>
                        <a:pt x="254" y="678"/>
                      </a:lnTo>
                      <a:lnTo>
                        <a:pt x="253" y="676"/>
                      </a:lnTo>
                      <a:lnTo>
                        <a:pt x="253" y="676"/>
                      </a:lnTo>
                      <a:lnTo>
                        <a:pt x="253" y="676"/>
                      </a:lnTo>
                      <a:lnTo>
                        <a:pt x="252" y="675"/>
                      </a:lnTo>
                      <a:lnTo>
                        <a:pt x="250" y="680"/>
                      </a:lnTo>
                      <a:lnTo>
                        <a:pt x="250" y="680"/>
                      </a:lnTo>
                      <a:lnTo>
                        <a:pt x="249" y="680"/>
                      </a:lnTo>
                      <a:lnTo>
                        <a:pt x="235" y="641"/>
                      </a:lnTo>
                      <a:lnTo>
                        <a:pt x="215" y="584"/>
                      </a:lnTo>
                      <a:lnTo>
                        <a:pt x="185" y="496"/>
                      </a:lnTo>
                      <a:lnTo>
                        <a:pt x="181" y="485"/>
                      </a:lnTo>
                      <a:lnTo>
                        <a:pt x="176" y="477"/>
                      </a:lnTo>
                      <a:lnTo>
                        <a:pt x="166" y="462"/>
                      </a:lnTo>
                      <a:lnTo>
                        <a:pt x="175" y="455"/>
                      </a:lnTo>
                      <a:lnTo>
                        <a:pt x="174" y="442"/>
                      </a:lnTo>
                      <a:lnTo>
                        <a:pt x="181" y="429"/>
                      </a:lnTo>
                      <a:lnTo>
                        <a:pt x="184" y="417"/>
                      </a:lnTo>
                      <a:lnTo>
                        <a:pt x="171" y="412"/>
                      </a:lnTo>
                      <a:lnTo>
                        <a:pt x="186" y="345"/>
                      </a:lnTo>
                      <a:lnTo>
                        <a:pt x="191" y="316"/>
                      </a:lnTo>
                      <a:lnTo>
                        <a:pt x="187" y="281"/>
                      </a:lnTo>
                      <a:lnTo>
                        <a:pt x="194" y="272"/>
                      </a:lnTo>
                      <a:lnTo>
                        <a:pt x="187" y="265"/>
                      </a:lnTo>
                      <a:lnTo>
                        <a:pt x="184" y="252"/>
                      </a:lnTo>
                      <a:lnTo>
                        <a:pt x="176" y="252"/>
                      </a:lnTo>
                      <a:lnTo>
                        <a:pt x="169" y="249"/>
                      </a:lnTo>
                      <a:lnTo>
                        <a:pt x="156" y="245"/>
                      </a:lnTo>
                      <a:lnTo>
                        <a:pt x="136" y="241"/>
                      </a:lnTo>
                      <a:lnTo>
                        <a:pt x="119" y="229"/>
                      </a:lnTo>
                      <a:lnTo>
                        <a:pt x="98" y="222"/>
                      </a:lnTo>
                      <a:lnTo>
                        <a:pt x="87" y="218"/>
                      </a:lnTo>
                      <a:lnTo>
                        <a:pt x="82" y="212"/>
                      </a:lnTo>
                      <a:lnTo>
                        <a:pt x="71" y="210"/>
                      </a:lnTo>
                      <a:lnTo>
                        <a:pt x="58" y="204"/>
                      </a:lnTo>
                      <a:lnTo>
                        <a:pt x="45" y="199"/>
                      </a:lnTo>
                      <a:lnTo>
                        <a:pt x="41" y="197"/>
                      </a:lnTo>
                      <a:lnTo>
                        <a:pt x="29" y="191"/>
                      </a:lnTo>
                      <a:lnTo>
                        <a:pt x="21" y="182"/>
                      </a:lnTo>
                      <a:lnTo>
                        <a:pt x="6" y="178"/>
                      </a:lnTo>
                      <a:lnTo>
                        <a:pt x="2" y="162"/>
                      </a:lnTo>
                      <a:lnTo>
                        <a:pt x="0" y="145"/>
                      </a:lnTo>
                      <a:lnTo>
                        <a:pt x="6" y="97"/>
                      </a:lnTo>
                      <a:lnTo>
                        <a:pt x="41" y="98"/>
                      </a:lnTo>
                      <a:lnTo>
                        <a:pt x="48" y="117"/>
                      </a:lnTo>
                      <a:lnTo>
                        <a:pt x="77" y="109"/>
                      </a:lnTo>
                      <a:lnTo>
                        <a:pt x="86" y="89"/>
                      </a:lnTo>
                      <a:lnTo>
                        <a:pt x="105" y="60"/>
                      </a:lnTo>
                      <a:lnTo>
                        <a:pt x="98" y="32"/>
                      </a:lnTo>
                      <a:lnTo>
                        <a:pt x="133" y="0"/>
                      </a:lnTo>
                      <a:lnTo>
                        <a:pt x="140" y="3"/>
                      </a:lnTo>
                      <a:lnTo>
                        <a:pt x="158" y="9"/>
                      </a:lnTo>
                      <a:lnTo>
                        <a:pt x="197" y="16"/>
                      </a:lnTo>
                      <a:lnTo>
                        <a:pt x="232" y="19"/>
                      </a:lnTo>
                      <a:lnTo>
                        <a:pt x="233" y="21"/>
                      </a:lnTo>
                      <a:close/>
                    </a:path>
                  </a:pathLst>
                </a:custGeom>
                <a:solidFill>
                  <a:srgbClr val="FF9D5B"/>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3" name="Freeform 46">
                  <a:extLst>
                    <a:ext uri="{FF2B5EF4-FFF2-40B4-BE49-F238E27FC236}">
                      <a16:creationId xmlns:a16="http://schemas.microsoft.com/office/drawing/2014/main" id="{5DC0EBAB-5B71-4507-823C-3CD03A9AE5DD}"/>
                    </a:ext>
                  </a:extLst>
                </p:cNvPr>
                <p:cNvSpPr>
                  <a:spLocks noChangeAspect="1"/>
                </p:cNvSpPr>
                <p:nvPr/>
              </p:nvSpPr>
              <p:spPr bwMode="auto">
                <a:xfrm>
                  <a:off x="5928742" y="4494613"/>
                  <a:ext cx="1104156" cy="762796"/>
                </a:xfrm>
                <a:custGeom>
                  <a:avLst/>
                  <a:gdLst>
                    <a:gd name="T0" fmla="*/ 198 w 695"/>
                    <a:gd name="T1" fmla="*/ 28 h 478"/>
                    <a:gd name="T2" fmla="*/ 236 w 695"/>
                    <a:gd name="T3" fmla="*/ 58 h 478"/>
                    <a:gd name="T4" fmla="*/ 280 w 695"/>
                    <a:gd name="T5" fmla="*/ 92 h 478"/>
                    <a:gd name="T6" fmla="*/ 343 w 695"/>
                    <a:gd name="T7" fmla="*/ 76 h 478"/>
                    <a:gd name="T8" fmla="*/ 402 w 695"/>
                    <a:gd name="T9" fmla="*/ 44 h 478"/>
                    <a:gd name="T10" fmla="*/ 437 w 695"/>
                    <a:gd name="T11" fmla="*/ 59 h 478"/>
                    <a:gd name="T12" fmla="*/ 442 w 695"/>
                    <a:gd name="T13" fmla="*/ 68 h 478"/>
                    <a:gd name="T14" fmla="*/ 448 w 695"/>
                    <a:gd name="T15" fmla="*/ 80 h 478"/>
                    <a:gd name="T16" fmla="*/ 464 w 695"/>
                    <a:gd name="T17" fmla="*/ 94 h 478"/>
                    <a:gd name="T18" fmla="*/ 484 w 695"/>
                    <a:gd name="T19" fmla="*/ 94 h 478"/>
                    <a:gd name="T20" fmla="*/ 515 w 695"/>
                    <a:gd name="T21" fmla="*/ 82 h 478"/>
                    <a:gd name="T22" fmla="*/ 518 w 695"/>
                    <a:gd name="T23" fmla="*/ 69 h 478"/>
                    <a:gd name="T24" fmla="*/ 538 w 695"/>
                    <a:gd name="T25" fmla="*/ 81 h 478"/>
                    <a:gd name="T26" fmla="*/ 552 w 695"/>
                    <a:gd name="T27" fmla="*/ 88 h 478"/>
                    <a:gd name="T28" fmla="*/ 575 w 695"/>
                    <a:gd name="T29" fmla="*/ 96 h 478"/>
                    <a:gd name="T30" fmla="*/ 572 w 695"/>
                    <a:gd name="T31" fmla="*/ 113 h 478"/>
                    <a:gd name="T32" fmla="*/ 566 w 695"/>
                    <a:gd name="T33" fmla="*/ 127 h 478"/>
                    <a:gd name="T34" fmla="*/ 557 w 695"/>
                    <a:gd name="T35" fmla="*/ 139 h 478"/>
                    <a:gd name="T36" fmla="*/ 560 w 695"/>
                    <a:gd name="T37" fmla="*/ 143 h 478"/>
                    <a:gd name="T38" fmla="*/ 568 w 695"/>
                    <a:gd name="T39" fmla="*/ 151 h 478"/>
                    <a:gd name="T40" fmla="*/ 569 w 695"/>
                    <a:gd name="T41" fmla="*/ 161 h 478"/>
                    <a:gd name="T42" fmla="*/ 571 w 695"/>
                    <a:gd name="T43" fmla="*/ 168 h 478"/>
                    <a:gd name="T44" fmla="*/ 581 w 695"/>
                    <a:gd name="T45" fmla="*/ 192 h 478"/>
                    <a:gd name="T46" fmla="*/ 583 w 695"/>
                    <a:gd name="T47" fmla="*/ 201 h 478"/>
                    <a:gd name="T48" fmla="*/ 583 w 695"/>
                    <a:gd name="T49" fmla="*/ 217 h 478"/>
                    <a:gd name="T50" fmla="*/ 582 w 695"/>
                    <a:gd name="T51" fmla="*/ 222 h 478"/>
                    <a:gd name="T52" fmla="*/ 579 w 695"/>
                    <a:gd name="T53" fmla="*/ 233 h 478"/>
                    <a:gd name="T54" fmla="*/ 591 w 695"/>
                    <a:gd name="T55" fmla="*/ 229 h 478"/>
                    <a:gd name="T56" fmla="*/ 599 w 695"/>
                    <a:gd name="T57" fmla="*/ 226 h 478"/>
                    <a:gd name="T58" fmla="*/ 605 w 695"/>
                    <a:gd name="T59" fmla="*/ 225 h 478"/>
                    <a:gd name="T60" fmla="*/ 617 w 695"/>
                    <a:gd name="T61" fmla="*/ 225 h 478"/>
                    <a:gd name="T62" fmla="*/ 613 w 695"/>
                    <a:gd name="T63" fmla="*/ 243 h 478"/>
                    <a:gd name="T64" fmla="*/ 603 w 695"/>
                    <a:gd name="T65" fmla="*/ 285 h 478"/>
                    <a:gd name="T66" fmla="*/ 598 w 695"/>
                    <a:gd name="T67" fmla="*/ 306 h 478"/>
                    <a:gd name="T68" fmla="*/ 606 w 695"/>
                    <a:gd name="T69" fmla="*/ 330 h 478"/>
                    <a:gd name="T70" fmla="*/ 610 w 695"/>
                    <a:gd name="T71" fmla="*/ 335 h 478"/>
                    <a:gd name="T72" fmla="*/ 622 w 695"/>
                    <a:gd name="T73" fmla="*/ 346 h 478"/>
                    <a:gd name="T74" fmla="*/ 640 w 695"/>
                    <a:gd name="T75" fmla="*/ 354 h 478"/>
                    <a:gd name="T76" fmla="*/ 648 w 695"/>
                    <a:gd name="T77" fmla="*/ 361 h 478"/>
                    <a:gd name="T78" fmla="*/ 670 w 695"/>
                    <a:gd name="T79" fmla="*/ 369 h 478"/>
                    <a:gd name="T80" fmla="*/ 686 w 695"/>
                    <a:gd name="T81" fmla="*/ 378 h 478"/>
                    <a:gd name="T82" fmla="*/ 690 w 695"/>
                    <a:gd name="T83" fmla="*/ 393 h 478"/>
                    <a:gd name="T84" fmla="*/ 695 w 695"/>
                    <a:gd name="T85" fmla="*/ 417 h 478"/>
                    <a:gd name="T86" fmla="*/ 691 w 695"/>
                    <a:gd name="T87" fmla="*/ 429 h 478"/>
                    <a:gd name="T88" fmla="*/ 684 w 695"/>
                    <a:gd name="T89" fmla="*/ 443 h 478"/>
                    <a:gd name="T90" fmla="*/ 677 w 695"/>
                    <a:gd name="T91" fmla="*/ 461 h 478"/>
                    <a:gd name="T92" fmla="*/ 668 w 695"/>
                    <a:gd name="T93" fmla="*/ 477 h 478"/>
                    <a:gd name="T94" fmla="*/ 648 w 695"/>
                    <a:gd name="T95" fmla="*/ 475 h 478"/>
                    <a:gd name="T96" fmla="*/ 644 w 695"/>
                    <a:gd name="T97" fmla="*/ 473 h 478"/>
                    <a:gd name="T98" fmla="*/ 633 w 695"/>
                    <a:gd name="T99" fmla="*/ 469 h 478"/>
                    <a:gd name="T100" fmla="*/ 627 w 695"/>
                    <a:gd name="T101" fmla="*/ 467 h 478"/>
                    <a:gd name="T102" fmla="*/ 610 w 695"/>
                    <a:gd name="T103" fmla="*/ 463 h 478"/>
                    <a:gd name="T104" fmla="*/ 601 w 695"/>
                    <a:gd name="T105" fmla="*/ 466 h 478"/>
                    <a:gd name="T106" fmla="*/ 590 w 695"/>
                    <a:gd name="T107" fmla="*/ 460 h 478"/>
                    <a:gd name="T108" fmla="*/ 581 w 695"/>
                    <a:gd name="T109" fmla="*/ 462 h 478"/>
                    <a:gd name="T110" fmla="*/ 462 w 695"/>
                    <a:gd name="T111" fmla="*/ 304 h 478"/>
                    <a:gd name="T112" fmla="*/ 262 w 695"/>
                    <a:gd name="T113" fmla="*/ 313 h 478"/>
                    <a:gd name="T114" fmla="*/ 29 w 695"/>
                    <a:gd name="T115" fmla="*/ 232 h 478"/>
                    <a:gd name="T116" fmla="*/ 0 w 695"/>
                    <a:gd name="T117" fmla="*/ 220 h 478"/>
                    <a:gd name="T118" fmla="*/ 50 w 695"/>
                    <a:gd name="T119" fmla="*/ 100 h 478"/>
                    <a:gd name="T120" fmla="*/ 51 w 695"/>
                    <a:gd name="T121" fmla="*/ 40 h 478"/>
                    <a:gd name="T122" fmla="*/ 146 w 695"/>
                    <a:gd name="T123" fmla="*/ 1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5" h="478">
                      <a:moveTo>
                        <a:pt x="146" y="11"/>
                      </a:moveTo>
                      <a:lnTo>
                        <a:pt x="162" y="11"/>
                      </a:lnTo>
                      <a:lnTo>
                        <a:pt x="173" y="11"/>
                      </a:lnTo>
                      <a:lnTo>
                        <a:pt x="196" y="9"/>
                      </a:lnTo>
                      <a:lnTo>
                        <a:pt x="196" y="18"/>
                      </a:lnTo>
                      <a:lnTo>
                        <a:pt x="198" y="28"/>
                      </a:lnTo>
                      <a:lnTo>
                        <a:pt x="196" y="38"/>
                      </a:lnTo>
                      <a:lnTo>
                        <a:pt x="202" y="39"/>
                      </a:lnTo>
                      <a:lnTo>
                        <a:pt x="214" y="43"/>
                      </a:lnTo>
                      <a:lnTo>
                        <a:pt x="224" y="45"/>
                      </a:lnTo>
                      <a:lnTo>
                        <a:pt x="230" y="46"/>
                      </a:lnTo>
                      <a:lnTo>
                        <a:pt x="236" y="58"/>
                      </a:lnTo>
                      <a:lnTo>
                        <a:pt x="233" y="69"/>
                      </a:lnTo>
                      <a:lnTo>
                        <a:pt x="234" y="82"/>
                      </a:lnTo>
                      <a:lnTo>
                        <a:pt x="254" y="90"/>
                      </a:lnTo>
                      <a:lnTo>
                        <a:pt x="269" y="95"/>
                      </a:lnTo>
                      <a:lnTo>
                        <a:pt x="274" y="92"/>
                      </a:lnTo>
                      <a:lnTo>
                        <a:pt x="280" y="92"/>
                      </a:lnTo>
                      <a:lnTo>
                        <a:pt x="299" y="87"/>
                      </a:lnTo>
                      <a:lnTo>
                        <a:pt x="309" y="87"/>
                      </a:lnTo>
                      <a:lnTo>
                        <a:pt x="319" y="88"/>
                      </a:lnTo>
                      <a:lnTo>
                        <a:pt x="329" y="92"/>
                      </a:lnTo>
                      <a:lnTo>
                        <a:pt x="336" y="86"/>
                      </a:lnTo>
                      <a:lnTo>
                        <a:pt x="343" y="76"/>
                      </a:lnTo>
                      <a:lnTo>
                        <a:pt x="348" y="73"/>
                      </a:lnTo>
                      <a:lnTo>
                        <a:pt x="358" y="63"/>
                      </a:lnTo>
                      <a:lnTo>
                        <a:pt x="370" y="56"/>
                      </a:lnTo>
                      <a:lnTo>
                        <a:pt x="383" y="52"/>
                      </a:lnTo>
                      <a:lnTo>
                        <a:pt x="394" y="48"/>
                      </a:lnTo>
                      <a:lnTo>
                        <a:pt x="402" y="44"/>
                      </a:lnTo>
                      <a:lnTo>
                        <a:pt x="416" y="52"/>
                      </a:lnTo>
                      <a:lnTo>
                        <a:pt x="423" y="55"/>
                      </a:lnTo>
                      <a:lnTo>
                        <a:pt x="434" y="57"/>
                      </a:lnTo>
                      <a:lnTo>
                        <a:pt x="437" y="58"/>
                      </a:lnTo>
                      <a:lnTo>
                        <a:pt x="437" y="58"/>
                      </a:lnTo>
                      <a:lnTo>
                        <a:pt x="437" y="59"/>
                      </a:lnTo>
                      <a:lnTo>
                        <a:pt x="438" y="60"/>
                      </a:lnTo>
                      <a:lnTo>
                        <a:pt x="438" y="61"/>
                      </a:lnTo>
                      <a:lnTo>
                        <a:pt x="439" y="63"/>
                      </a:lnTo>
                      <a:lnTo>
                        <a:pt x="441" y="64"/>
                      </a:lnTo>
                      <a:lnTo>
                        <a:pt x="442" y="67"/>
                      </a:lnTo>
                      <a:lnTo>
                        <a:pt x="442" y="68"/>
                      </a:lnTo>
                      <a:lnTo>
                        <a:pt x="442" y="69"/>
                      </a:lnTo>
                      <a:lnTo>
                        <a:pt x="442" y="73"/>
                      </a:lnTo>
                      <a:lnTo>
                        <a:pt x="443" y="76"/>
                      </a:lnTo>
                      <a:lnTo>
                        <a:pt x="447" y="79"/>
                      </a:lnTo>
                      <a:lnTo>
                        <a:pt x="447" y="80"/>
                      </a:lnTo>
                      <a:lnTo>
                        <a:pt x="448" y="80"/>
                      </a:lnTo>
                      <a:lnTo>
                        <a:pt x="448" y="81"/>
                      </a:lnTo>
                      <a:lnTo>
                        <a:pt x="448" y="84"/>
                      </a:lnTo>
                      <a:lnTo>
                        <a:pt x="455" y="88"/>
                      </a:lnTo>
                      <a:lnTo>
                        <a:pt x="459" y="94"/>
                      </a:lnTo>
                      <a:lnTo>
                        <a:pt x="460" y="95"/>
                      </a:lnTo>
                      <a:lnTo>
                        <a:pt x="464" y="94"/>
                      </a:lnTo>
                      <a:lnTo>
                        <a:pt x="465" y="94"/>
                      </a:lnTo>
                      <a:lnTo>
                        <a:pt x="470" y="94"/>
                      </a:lnTo>
                      <a:lnTo>
                        <a:pt x="479" y="95"/>
                      </a:lnTo>
                      <a:lnTo>
                        <a:pt x="481" y="95"/>
                      </a:lnTo>
                      <a:lnTo>
                        <a:pt x="483" y="94"/>
                      </a:lnTo>
                      <a:lnTo>
                        <a:pt x="484" y="94"/>
                      </a:lnTo>
                      <a:lnTo>
                        <a:pt x="498" y="90"/>
                      </a:lnTo>
                      <a:lnTo>
                        <a:pt x="504" y="88"/>
                      </a:lnTo>
                      <a:lnTo>
                        <a:pt x="506" y="88"/>
                      </a:lnTo>
                      <a:lnTo>
                        <a:pt x="506" y="87"/>
                      </a:lnTo>
                      <a:lnTo>
                        <a:pt x="510" y="85"/>
                      </a:lnTo>
                      <a:lnTo>
                        <a:pt x="515" y="82"/>
                      </a:lnTo>
                      <a:lnTo>
                        <a:pt x="517" y="80"/>
                      </a:lnTo>
                      <a:lnTo>
                        <a:pt x="517" y="79"/>
                      </a:lnTo>
                      <a:lnTo>
                        <a:pt x="518" y="75"/>
                      </a:lnTo>
                      <a:lnTo>
                        <a:pt x="518" y="73"/>
                      </a:lnTo>
                      <a:lnTo>
                        <a:pt x="518" y="72"/>
                      </a:lnTo>
                      <a:lnTo>
                        <a:pt x="518" y="69"/>
                      </a:lnTo>
                      <a:lnTo>
                        <a:pt x="519" y="70"/>
                      </a:lnTo>
                      <a:lnTo>
                        <a:pt x="531" y="76"/>
                      </a:lnTo>
                      <a:lnTo>
                        <a:pt x="533" y="78"/>
                      </a:lnTo>
                      <a:lnTo>
                        <a:pt x="533" y="78"/>
                      </a:lnTo>
                      <a:lnTo>
                        <a:pt x="536" y="80"/>
                      </a:lnTo>
                      <a:lnTo>
                        <a:pt x="538" y="81"/>
                      </a:lnTo>
                      <a:lnTo>
                        <a:pt x="538" y="81"/>
                      </a:lnTo>
                      <a:lnTo>
                        <a:pt x="538" y="81"/>
                      </a:lnTo>
                      <a:lnTo>
                        <a:pt x="538" y="81"/>
                      </a:lnTo>
                      <a:lnTo>
                        <a:pt x="539" y="82"/>
                      </a:lnTo>
                      <a:lnTo>
                        <a:pt x="552" y="88"/>
                      </a:lnTo>
                      <a:lnTo>
                        <a:pt x="552" y="88"/>
                      </a:lnTo>
                      <a:lnTo>
                        <a:pt x="554" y="89"/>
                      </a:lnTo>
                      <a:lnTo>
                        <a:pt x="556" y="90"/>
                      </a:lnTo>
                      <a:lnTo>
                        <a:pt x="561" y="92"/>
                      </a:lnTo>
                      <a:lnTo>
                        <a:pt x="565" y="94"/>
                      </a:lnTo>
                      <a:lnTo>
                        <a:pt x="567" y="95"/>
                      </a:lnTo>
                      <a:lnTo>
                        <a:pt x="575" y="96"/>
                      </a:lnTo>
                      <a:lnTo>
                        <a:pt x="576" y="98"/>
                      </a:lnTo>
                      <a:lnTo>
                        <a:pt x="577" y="99"/>
                      </a:lnTo>
                      <a:lnTo>
                        <a:pt x="575" y="104"/>
                      </a:lnTo>
                      <a:lnTo>
                        <a:pt x="574" y="106"/>
                      </a:lnTo>
                      <a:lnTo>
                        <a:pt x="573" y="111"/>
                      </a:lnTo>
                      <a:lnTo>
                        <a:pt x="572" y="113"/>
                      </a:lnTo>
                      <a:lnTo>
                        <a:pt x="572" y="113"/>
                      </a:lnTo>
                      <a:lnTo>
                        <a:pt x="568" y="124"/>
                      </a:lnTo>
                      <a:lnTo>
                        <a:pt x="566" y="126"/>
                      </a:lnTo>
                      <a:lnTo>
                        <a:pt x="566" y="127"/>
                      </a:lnTo>
                      <a:lnTo>
                        <a:pt x="566" y="127"/>
                      </a:lnTo>
                      <a:lnTo>
                        <a:pt x="566" y="127"/>
                      </a:lnTo>
                      <a:lnTo>
                        <a:pt x="565" y="127"/>
                      </a:lnTo>
                      <a:lnTo>
                        <a:pt x="565" y="128"/>
                      </a:lnTo>
                      <a:lnTo>
                        <a:pt x="562" y="131"/>
                      </a:lnTo>
                      <a:lnTo>
                        <a:pt x="558" y="137"/>
                      </a:lnTo>
                      <a:lnTo>
                        <a:pt x="558" y="138"/>
                      </a:lnTo>
                      <a:lnTo>
                        <a:pt x="557" y="139"/>
                      </a:lnTo>
                      <a:lnTo>
                        <a:pt x="557" y="140"/>
                      </a:lnTo>
                      <a:lnTo>
                        <a:pt x="557" y="140"/>
                      </a:lnTo>
                      <a:lnTo>
                        <a:pt x="558" y="141"/>
                      </a:lnTo>
                      <a:lnTo>
                        <a:pt x="558" y="142"/>
                      </a:lnTo>
                      <a:lnTo>
                        <a:pt x="558" y="143"/>
                      </a:lnTo>
                      <a:lnTo>
                        <a:pt x="560" y="143"/>
                      </a:lnTo>
                      <a:lnTo>
                        <a:pt x="561" y="143"/>
                      </a:lnTo>
                      <a:lnTo>
                        <a:pt x="562" y="143"/>
                      </a:lnTo>
                      <a:lnTo>
                        <a:pt x="564" y="145"/>
                      </a:lnTo>
                      <a:lnTo>
                        <a:pt x="564" y="146"/>
                      </a:lnTo>
                      <a:lnTo>
                        <a:pt x="565" y="148"/>
                      </a:lnTo>
                      <a:lnTo>
                        <a:pt x="568" y="151"/>
                      </a:lnTo>
                      <a:lnTo>
                        <a:pt x="569" y="153"/>
                      </a:lnTo>
                      <a:lnTo>
                        <a:pt x="568" y="157"/>
                      </a:lnTo>
                      <a:lnTo>
                        <a:pt x="568" y="157"/>
                      </a:lnTo>
                      <a:lnTo>
                        <a:pt x="568" y="158"/>
                      </a:lnTo>
                      <a:lnTo>
                        <a:pt x="569" y="160"/>
                      </a:lnTo>
                      <a:lnTo>
                        <a:pt x="569" y="161"/>
                      </a:lnTo>
                      <a:lnTo>
                        <a:pt x="569" y="162"/>
                      </a:lnTo>
                      <a:lnTo>
                        <a:pt x="570" y="163"/>
                      </a:lnTo>
                      <a:lnTo>
                        <a:pt x="570" y="164"/>
                      </a:lnTo>
                      <a:lnTo>
                        <a:pt x="570" y="165"/>
                      </a:lnTo>
                      <a:lnTo>
                        <a:pt x="570" y="166"/>
                      </a:lnTo>
                      <a:lnTo>
                        <a:pt x="571" y="168"/>
                      </a:lnTo>
                      <a:lnTo>
                        <a:pt x="571" y="169"/>
                      </a:lnTo>
                      <a:lnTo>
                        <a:pt x="573" y="173"/>
                      </a:lnTo>
                      <a:lnTo>
                        <a:pt x="573" y="177"/>
                      </a:lnTo>
                      <a:lnTo>
                        <a:pt x="578" y="186"/>
                      </a:lnTo>
                      <a:lnTo>
                        <a:pt x="580" y="189"/>
                      </a:lnTo>
                      <a:lnTo>
                        <a:pt x="581" y="192"/>
                      </a:lnTo>
                      <a:lnTo>
                        <a:pt x="582" y="194"/>
                      </a:lnTo>
                      <a:lnTo>
                        <a:pt x="582" y="195"/>
                      </a:lnTo>
                      <a:lnTo>
                        <a:pt x="583" y="197"/>
                      </a:lnTo>
                      <a:lnTo>
                        <a:pt x="583" y="200"/>
                      </a:lnTo>
                      <a:lnTo>
                        <a:pt x="583" y="200"/>
                      </a:lnTo>
                      <a:lnTo>
                        <a:pt x="583" y="201"/>
                      </a:lnTo>
                      <a:lnTo>
                        <a:pt x="584" y="205"/>
                      </a:lnTo>
                      <a:lnTo>
                        <a:pt x="584" y="210"/>
                      </a:lnTo>
                      <a:lnTo>
                        <a:pt x="584" y="212"/>
                      </a:lnTo>
                      <a:lnTo>
                        <a:pt x="584" y="213"/>
                      </a:lnTo>
                      <a:lnTo>
                        <a:pt x="583" y="216"/>
                      </a:lnTo>
                      <a:lnTo>
                        <a:pt x="583" y="217"/>
                      </a:lnTo>
                      <a:lnTo>
                        <a:pt x="583" y="217"/>
                      </a:lnTo>
                      <a:lnTo>
                        <a:pt x="583" y="218"/>
                      </a:lnTo>
                      <a:lnTo>
                        <a:pt x="583" y="220"/>
                      </a:lnTo>
                      <a:lnTo>
                        <a:pt x="582" y="222"/>
                      </a:lnTo>
                      <a:lnTo>
                        <a:pt x="582" y="222"/>
                      </a:lnTo>
                      <a:lnTo>
                        <a:pt x="582" y="222"/>
                      </a:lnTo>
                      <a:lnTo>
                        <a:pt x="582" y="225"/>
                      </a:lnTo>
                      <a:lnTo>
                        <a:pt x="579" y="231"/>
                      </a:lnTo>
                      <a:lnTo>
                        <a:pt x="579" y="231"/>
                      </a:lnTo>
                      <a:lnTo>
                        <a:pt x="576" y="232"/>
                      </a:lnTo>
                      <a:lnTo>
                        <a:pt x="578" y="233"/>
                      </a:lnTo>
                      <a:lnTo>
                        <a:pt x="579" y="233"/>
                      </a:lnTo>
                      <a:lnTo>
                        <a:pt x="579" y="233"/>
                      </a:lnTo>
                      <a:lnTo>
                        <a:pt x="581" y="233"/>
                      </a:lnTo>
                      <a:lnTo>
                        <a:pt x="584" y="233"/>
                      </a:lnTo>
                      <a:lnTo>
                        <a:pt x="589" y="231"/>
                      </a:lnTo>
                      <a:lnTo>
                        <a:pt x="590" y="229"/>
                      </a:lnTo>
                      <a:lnTo>
                        <a:pt x="591" y="229"/>
                      </a:lnTo>
                      <a:lnTo>
                        <a:pt x="591" y="229"/>
                      </a:lnTo>
                      <a:lnTo>
                        <a:pt x="593" y="228"/>
                      </a:lnTo>
                      <a:lnTo>
                        <a:pt x="594" y="227"/>
                      </a:lnTo>
                      <a:lnTo>
                        <a:pt x="597" y="226"/>
                      </a:lnTo>
                      <a:lnTo>
                        <a:pt x="599" y="226"/>
                      </a:lnTo>
                      <a:lnTo>
                        <a:pt x="599" y="226"/>
                      </a:lnTo>
                      <a:lnTo>
                        <a:pt x="599" y="226"/>
                      </a:lnTo>
                      <a:lnTo>
                        <a:pt x="600" y="226"/>
                      </a:lnTo>
                      <a:lnTo>
                        <a:pt x="600" y="226"/>
                      </a:lnTo>
                      <a:lnTo>
                        <a:pt x="603" y="226"/>
                      </a:lnTo>
                      <a:lnTo>
                        <a:pt x="604" y="226"/>
                      </a:lnTo>
                      <a:lnTo>
                        <a:pt x="605" y="225"/>
                      </a:lnTo>
                      <a:lnTo>
                        <a:pt x="607" y="226"/>
                      </a:lnTo>
                      <a:lnTo>
                        <a:pt x="611" y="226"/>
                      </a:lnTo>
                      <a:lnTo>
                        <a:pt x="613" y="226"/>
                      </a:lnTo>
                      <a:lnTo>
                        <a:pt x="615" y="225"/>
                      </a:lnTo>
                      <a:lnTo>
                        <a:pt x="616" y="225"/>
                      </a:lnTo>
                      <a:lnTo>
                        <a:pt x="617" y="225"/>
                      </a:lnTo>
                      <a:lnTo>
                        <a:pt x="617" y="225"/>
                      </a:lnTo>
                      <a:lnTo>
                        <a:pt x="617" y="227"/>
                      </a:lnTo>
                      <a:lnTo>
                        <a:pt x="616" y="232"/>
                      </a:lnTo>
                      <a:lnTo>
                        <a:pt x="616" y="232"/>
                      </a:lnTo>
                      <a:lnTo>
                        <a:pt x="616" y="232"/>
                      </a:lnTo>
                      <a:lnTo>
                        <a:pt x="613" y="243"/>
                      </a:lnTo>
                      <a:lnTo>
                        <a:pt x="611" y="253"/>
                      </a:lnTo>
                      <a:lnTo>
                        <a:pt x="608" y="265"/>
                      </a:lnTo>
                      <a:lnTo>
                        <a:pt x="607" y="266"/>
                      </a:lnTo>
                      <a:lnTo>
                        <a:pt x="606" y="271"/>
                      </a:lnTo>
                      <a:lnTo>
                        <a:pt x="604" y="281"/>
                      </a:lnTo>
                      <a:lnTo>
                        <a:pt x="603" y="285"/>
                      </a:lnTo>
                      <a:lnTo>
                        <a:pt x="602" y="289"/>
                      </a:lnTo>
                      <a:lnTo>
                        <a:pt x="601" y="294"/>
                      </a:lnTo>
                      <a:lnTo>
                        <a:pt x="600" y="298"/>
                      </a:lnTo>
                      <a:lnTo>
                        <a:pt x="599" y="302"/>
                      </a:lnTo>
                      <a:lnTo>
                        <a:pt x="598" y="306"/>
                      </a:lnTo>
                      <a:lnTo>
                        <a:pt x="598" y="306"/>
                      </a:lnTo>
                      <a:lnTo>
                        <a:pt x="598" y="306"/>
                      </a:lnTo>
                      <a:lnTo>
                        <a:pt x="598" y="308"/>
                      </a:lnTo>
                      <a:lnTo>
                        <a:pt x="601" y="323"/>
                      </a:lnTo>
                      <a:lnTo>
                        <a:pt x="603" y="326"/>
                      </a:lnTo>
                      <a:lnTo>
                        <a:pt x="603" y="326"/>
                      </a:lnTo>
                      <a:lnTo>
                        <a:pt x="606" y="330"/>
                      </a:lnTo>
                      <a:lnTo>
                        <a:pt x="607" y="330"/>
                      </a:lnTo>
                      <a:lnTo>
                        <a:pt x="607" y="331"/>
                      </a:lnTo>
                      <a:lnTo>
                        <a:pt x="607" y="331"/>
                      </a:lnTo>
                      <a:lnTo>
                        <a:pt x="608" y="332"/>
                      </a:lnTo>
                      <a:lnTo>
                        <a:pt x="609" y="333"/>
                      </a:lnTo>
                      <a:lnTo>
                        <a:pt x="610" y="335"/>
                      </a:lnTo>
                      <a:lnTo>
                        <a:pt x="610" y="335"/>
                      </a:lnTo>
                      <a:lnTo>
                        <a:pt x="616" y="341"/>
                      </a:lnTo>
                      <a:lnTo>
                        <a:pt x="617" y="341"/>
                      </a:lnTo>
                      <a:lnTo>
                        <a:pt x="618" y="342"/>
                      </a:lnTo>
                      <a:lnTo>
                        <a:pt x="621" y="345"/>
                      </a:lnTo>
                      <a:lnTo>
                        <a:pt x="622" y="346"/>
                      </a:lnTo>
                      <a:lnTo>
                        <a:pt x="622" y="346"/>
                      </a:lnTo>
                      <a:lnTo>
                        <a:pt x="630" y="350"/>
                      </a:lnTo>
                      <a:lnTo>
                        <a:pt x="633" y="351"/>
                      </a:lnTo>
                      <a:lnTo>
                        <a:pt x="634" y="351"/>
                      </a:lnTo>
                      <a:lnTo>
                        <a:pt x="639" y="354"/>
                      </a:lnTo>
                      <a:lnTo>
                        <a:pt x="640" y="354"/>
                      </a:lnTo>
                      <a:lnTo>
                        <a:pt x="643" y="355"/>
                      </a:lnTo>
                      <a:lnTo>
                        <a:pt x="644" y="357"/>
                      </a:lnTo>
                      <a:lnTo>
                        <a:pt x="644" y="357"/>
                      </a:lnTo>
                      <a:lnTo>
                        <a:pt x="647" y="360"/>
                      </a:lnTo>
                      <a:lnTo>
                        <a:pt x="648" y="361"/>
                      </a:lnTo>
                      <a:lnTo>
                        <a:pt x="648" y="361"/>
                      </a:lnTo>
                      <a:lnTo>
                        <a:pt x="651" y="364"/>
                      </a:lnTo>
                      <a:lnTo>
                        <a:pt x="651" y="372"/>
                      </a:lnTo>
                      <a:lnTo>
                        <a:pt x="666" y="370"/>
                      </a:lnTo>
                      <a:lnTo>
                        <a:pt x="668" y="369"/>
                      </a:lnTo>
                      <a:lnTo>
                        <a:pt x="669" y="369"/>
                      </a:lnTo>
                      <a:lnTo>
                        <a:pt x="670" y="369"/>
                      </a:lnTo>
                      <a:lnTo>
                        <a:pt x="675" y="369"/>
                      </a:lnTo>
                      <a:lnTo>
                        <a:pt x="680" y="369"/>
                      </a:lnTo>
                      <a:lnTo>
                        <a:pt x="683" y="368"/>
                      </a:lnTo>
                      <a:lnTo>
                        <a:pt x="684" y="368"/>
                      </a:lnTo>
                      <a:lnTo>
                        <a:pt x="686" y="369"/>
                      </a:lnTo>
                      <a:lnTo>
                        <a:pt x="686" y="378"/>
                      </a:lnTo>
                      <a:lnTo>
                        <a:pt x="687" y="383"/>
                      </a:lnTo>
                      <a:lnTo>
                        <a:pt x="687" y="390"/>
                      </a:lnTo>
                      <a:lnTo>
                        <a:pt x="687" y="391"/>
                      </a:lnTo>
                      <a:lnTo>
                        <a:pt x="687" y="392"/>
                      </a:lnTo>
                      <a:lnTo>
                        <a:pt x="689" y="392"/>
                      </a:lnTo>
                      <a:lnTo>
                        <a:pt x="690" y="393"/>
                      </a:lnTo>
                      <a:lnTo>
                        <a:pt x="690" y="393"/>
                      </a:lnTo>
                      <a:lnTo>
                        <a:pt x="690" y="394"/>
                      </a:lnTo>
                      <a:lnTo>
                        <a:pt x="694" y="396"/>
                      </a:lnTo>
                      <a:lnTo>
                        <a:pt x="695" y="402"/>
                      </a:lnTo>
                      <a:lnTo>
                        <a:pt x="695" y="402"/>
                      </a:lnTo>
                      <a:lnTo>
                        <a:pt x="695" y="417"/>
                      </a:lnTo>
                      <a:lnTo>
                        <a:pt x="695" y="418"/>
                      </a:lnTo>
                      <a:lnTo>
                        <a:pt x="694" y="420"/>
                      </a:lnTo>
                      <a:lnTo>
                        <a:pt x="693" y="421"/>
                      </a:lnTo>
                      <a:lnTo>
                        <a:pt x="693" y="422"/>
                      </a:lnTo>
                      <a:lnTo>
                        <a:pt x="692" y="426"/>
                      </a:lnTo>
                      <a:lnTo>
                        <a:pt x="691" y="429"/>
                      </a:lnTo>
                      <a:lnTo>
                        <a:pt x="691" y="430"/>
                      </a:lnTo>
                      <a:lnTo>
                        <a:pt x="690" y="430"/>
                      </a:lnTo>
                      <a:lnTo>
                        <a:pt x="690" y="431"/>
                      </a:lnTo>
                      <a:lnTo>
                        <a:pt x="686" y="442"/>
                      </a:lnTo>
                      <a:lnTo>
                        <a:pt x="685" y="442"/>
                      </a:lnTo>
                      <a:lnTo>
                        <a:pt x="684" y="443"/>
                      </a:lnTo>
                      <a:lnTo>
                        <a:pt x="681" y="452"/>
                      </a:lnTo>
                      <a:lnTo>
                        <a:pt x="680" y="455"/>
                      </a:lnTo>
                      <a:lnTo>
                        <a:pt x="678" y="459"/>
                      </a:lnTo>
                      <a:lnTo>
                        <a:pt x="678" y="460"/>
                      </a:lnTo>
                      <a:lnTo>
                        <a:pt x="678" y="460"/>
                      </a:lnTo>
                      <a:lnTo>
                        <a:pt x="677" y="461"/>
                      </a:lnTo>
                      <a:lnTo>
                        <a:pt x="676" y="464"/>
                      </a:lnTo>
                      <a:lnTo>
                        <a:pt x="673" y="472"/>
                      </a:lnTo>
                      <a:lnTo>
                        <a:pt x="673" y="473"/>
                      </a:lnTo>
                      <a:lnTo>
                        <a:pt x="673" y="474"/>
                      </a:lnTo>
                      <a:lnTo>
                        <a:pt x="671" y="478"/>
                      </a:lnTo>
                      <a:lnTo>
                        <a:pt x="668" y="477"/>
                      </a:lnTo>
                      <a:lnTo>
                        <a:pt x="665" y="478"/>
                      </a:lnTo>
                      <a:lnTo>
                        <a:pt x="664" y="477"/>
                      </a:lnTo>
                      <a:lnTo>
                        <a:pt x="664" y="477"/>
                      </a:lnTo>
                      <a:lnTo>
                        <a:pt x="663" y="477"/>
                      </a:lnTo>
                      <a:lnTo>
                        <a:pt x="657" y="477"/>
                      </a:lnTo>
                      <a:lnTo>
                        <a:pt x="648" y="475"/>
                      </a:lnTo>
                      <a:lnTo>
                        <a:pt x="647" y="475"/>
                      </a:lnTo>
                      <a:lnTo>
                        <a:pt x="647" y="475"/>
                      </a:lnTo>
                      <a:lnTo>
                        <a:pt x="646" y="475"/>
                      </a:lnTo>
                      <a:lnTo>
                        <a:pt x="645" y="474"/>
                      </a:lnTo>
                      <a:lnTo>
                        <a:pt x="644" y="474"/>
                      </a:lnTo>
                      <a:lnTo>
                        <a:pt x="644" y="473"/>
                      </a:lnTo>
                      <a:lnTo>
                        <a:pt x="643" y="471"/>
                      </a:lnTo>
                      <a:lnTo>
                        <a:pt x="643" y="471"/>
                      </a:lnTo>
                      <a:lnTo>
                        <a:pt x="641" y="469"/>
                      </a:lnTo>
                      <a:lnTo>
                        <a:pt x="640" y="468"/>
                      </a:lnTo>
                      <a:lnTo>
                        <a:pt x="639" y="468"/>
                      </a:lnTo>
                      <a:lnTo>
                        <a:pt x="633" y="469"/>
                      </a:lnTo>
                      <a:lnTo>
                        <a:pt x="631" y="468"/>
                      </a:lnTo>
                      <a:lnTo>
                        <a:pt x="630" y="468"/>
                      </a:lnTo>
                      <a:lnTo>
                        <a:pt x="630" y="468"/>
                      </a:lnTo>
                      <a:lnTo>
                        <a:pt x="630" y="468"/>
                      </a:lnTo>
                      <a:lnTo>
                        <a:pt x="628" y="467"/>
                      </a:lnTo>
                      <a:lnTo>
                        <a:pt x="627" y="467"/>
                      </a:lnTo>
                      <a:lnTo>
                        <a:pt x="627" y="467"/>
                      </a:lnTo>
                      <a:lnTo>
                        <a:pt x="626" y="467"/>
                      </a:lnTo>
                      <a:lnTo>
                        <a:pt x="621" y="467"/>
                      </a:lnTo>
                      <a:lnTo>
                        <a:pt x="615" y="464"/>
                      </a:lnTo>
                      <a:lnTo>
                        <a:pt x="611" y="463"/>
                      </a:lnTo>
                      <a:lnTo>
                        <a:pt x="610" y="463"/>
                      </a:lnTo>
                      <a:lnTo>
                        <a:pt x="609" y="463"/>
                      </a:lnTo>
                      <a:lnTo>
                        <a:pt x="605" y="464"/>
                      </a:lnTo>
                      <a:lnTo>
                        <a:pt x="603" y="465"/>
                      </a:lnTo>
                      <a:lnTo>
                        <a:pt x="603" y="465"/>
                      </a:lnTo>
                      <a:lnTo>
                        <a:pt x="602" y="466"/>
                      </a:lnTo>
                      <a:lnTo>
                        <a:pt x="601" y="466"/>
                      </a:lnTo>
                      <a:lnTo>
                        <a:pt x="599" y="465"/>
                      </a:lnTo>
                      <a:lnTo>
                        <a:pt x="598" y="463"/>
                      </a:lnTo>
                      <a:lnTo>
                        <a:pt x="598" y="463"/>
                      </a:lnTo>
                      <a:lnTo>
                        <a:pt x="595" y="463"/>
                      </a:lnTo>
                      <a:lnTo>
                        <a:pt x="594" y="462"/>
                      </a:lnTo>
                      <a:lnTo>
                        <a:pt x="590" y="460"/>
                      </a:lnTo>
                      <a:lnTo>
                        <a:pt x="588" y="461"/>
                      </a:lnTo>
                      <a:lnTo>
                        <a:pt x="585" y="462"/>
                      </a:lnTo>
                      <a:lnTo>
                        <a:pt x="584" y="463"/>
                      </a:lnTo>
                      <a:lnTo>
                        <a:pt x="584" y="463"/>
                      </a:lnTo>
                      <a:lnTo>
                        <a:pt x="583" y="463"/>
                      </a:lnTo>
                      <a:lnTo>
                        <a:pt x="581" y="462"/>
                      </a:lnTo>
                      <a:lnTo>
                        <a:pt x="580" y="462"/>
                      </a:lnTo>
                      <a:lnTo>
                        <a:pt x="579" y="462"/>
                      </a:lnTo>
                      <a:lnTo>
                        <a:pt x="578" y="463"/>
                      </a:lnTo>
                      <a:lnTo>
                        <a:pt x="510" y="320"/>
                      </a:lnTo>
                      <a:lnTo>
                        <a:pt x="478" y="314"/>
                      </a:lnTo>
                      <a:lnTo>
                        <a:pt x="462" y="304"/>
                      </a:lnTo>
                      <a:lnTo>
                        <a:pt x="375" y="322"/>
                      </a:lnTo>
                      <a:lnTo>
                        <a:pt x="339" y="328"/>
                      </a:lnTo>
                      <a:lnTo>
                        <a:pt x="287" y="337"/>
                      </a:lnTo>
                      <a:lnTo>
                        <a:pt x="271" y="340"/>
                      </a:lnTo>
                      <a:lnTo>
                        <a:pt x="271" y="318"/>
                      </a:lnTo>
                      <a:lnTo>
                        <a:pt x="262" y="313"/>
                      </a:lnTo>
                      <a:lnTo>
                        <a:pt x="243" y="302"/>
                      </a:lnTo>
                      <a:lnTo>
                        <a:pt x="93" y="230"/>
                      </a:lnTo>
                      <a:lnTo>
                        <a:pt x="84" y="231"/>
                      </a:lnTo>
                      <a:lnTo>
                        <a:pt x="78" y="228"/>
                      </a:lnTo>
                      <a:lnTo>
                        <a:pt x="58" y="230"/>
                      </a:lnTo>
                      <a:lnTo>
                        <a:pt x="29" y="232"/>
                      </a:lnTo>
                      <a:lnTo>
                        <a:pt x="27" y="242"/>
                      </a:lnTo>
                      <a:lnTo>
                        <a:pt x="18" y="245"/>
                      </a:lnTo>
                      <a:lnTo>
                        <a:pt x="7" y="247"/>
                      </a:lnTo>
                      <a:lnTo>
                        <a:pt x="5" y="231"/>
                      </a:lnTo>
                      <a:lnTo>
                        <a:pt x="4" y="229"/>
                      </a:lnTo>
                      <a:lnTo>
                        <a:pt x="0" y="220"/>
                      </a:lnTo>
                      <a:lnTo>
                        <a:pt x="3" y="211"/>
                      </a:lnTo>
                      <a:lnTo>
                        <a:pt x="11" y="182"/>
                      </a:lnTo>
                      <a:lnTo>
                        <a:pt x="25" y="151"/>
                      </a:lnTo>
                      <a:lnTo>
                        <a:pt x="43" y="127"/>
                      </a:lnTo>
                      <a:lnTo>
                        <a:pt x="59" y="119"/>
                      </a:lnTo>
                      <a:lnTo>
                        <a:pt x="50" y="100"/>
                      </a:lnTo>
                      <a:lnTo>
                        <a:pt x="64" y="75"/>
                      </a:lnTo>
                      <a:lnTo>
                        <a:pt x="71" y="74"/>
                      </a:lnTo>
                      <a:lnTo>
                        <a:pt x="79" y="66"/>
                      </a:lnTo>
                      <a:lnTo>
                        <a:pt x="76" y="58"/>
                      </a:lnTo>
                      <a:lnTo>
                        <a:pt x="61" y="50"/>
                      </a:lnTo>
                      <a:lnTo>
                        <a:pt x="51" y="40"/>
                      </a:lnTo>
                      <a:lnTo>
                        <a:pt x="35" y="28"/>
                      </a:lnTo>
                      <a:lnTo>
                        <a:pt x="99" y="13"/>
                      </a:lnTo>
                      <a:lnTo>
                        <a:pt x="105" y="9"/>
                      </a:lnTo>
                      <a:lnTo>
                        <a:pt x="105" y="0"/>
                      </a:lnTo>
                      <a:lnTo>
                        <a:pt x="125" y="7"/>
                      </a:lnTo>
                      <a:lnTo>
                        <a:pt x="146" y="11"/>
                      </a:lnTo>
                      <a:close/>
                    </a:path>
                  </a:pathLst>
                </a:custGeom>
                <a:solidFill>
                  <a:srgbClr val="FF9D5B"/>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4" name="Freeform 48">
                  <a:extLst>
                    <a:ext uri="{FF2B5EF4-FFF2-40B4-BE49-F238E27FC236}">
                      <a16:creationId xmlns:a16="http://schemas.microsoft.com/office/drawing/2014/main" id="{8769070E-DFFF-469C-BE26-C56BAFB2B79C}"/>
                    </a:ext>
                  </a:extLst>
                </p:cNvPr>
                <p:cNvSpPr>
                  <a:spLocks noChangeAspect="1"/>
                </p:cNvSpPr>
                <p:nvPr/>
              </p:nvSpPr>
              <p:spPr bwMode="auto">
                <a:xfrm>
                  <a:off x="4335071" y="5494043"/>
                  <a:ext cx="768299" cy="439860"/>
                </a:xfrm>
                <a:custGeom>
                  <a:avLst/>
                  <a:gdLst>
                    <a:gd name="T0" fmla="*/ 269 w 487"/>
                    <a:gd name="T1" fmla="*/ 21 h 279"/>
                    <a:gd name="T2" fmla="*/ 275 w 487"/>
                    <a:gd name="T3" fmla="*/ 34 h 279"/>
                    <a:gd name="T4" fmla="*/ 285 w 487"/>
                    <a:gd name="T5" fmla="*/ 45 h 279"/>
                    <a:gd name="T6" fmla="*/ 298 w 487"/>
                    <a:gd name="T7" fmla="*/ 52 h 279"/>
                    <a:gd name="T8" fmla="*/ 312 w 487"/>
                    <a:gd name="T9" fmla="*/ 57 h 279"/>
                    <a:gd name="T10" fmla="*/ 338 w 487"/>
                    <a:gd name="T11" fmla="*/ 66 h 279"/>
                    <a:gd name="T12" fmla="*/ 349 w 487"/>
                    <a:gd name="T13" fmla="*/ 71 h 279"/>
                    <a:gd name="T14" fmla="*/ 391 w 487"/>
                    <a:gd name="T15" fmla="*/ 78 h 279"/>
                    <a:gd name="T16" fmla="*/ 412 w 487"/>
                    <a:gd name="T17" fmla="*/ 96 h 279"/>
                    <a:gd name="T18" fmla="*/ 458 w 487"/>
                    <a:gd name="T19" fmla="*/ 108 h 279"/>
                    <a:gd name="T20" fmla="*/ 483 w 487"/>
                    <a:gd name="T21" fmla="*/ 144 h 279"/>
                    <a:gd name="T22" fmla="*/ 463 w 487"/>
                    <a:gd name="T23" fmla="*/ 140 h 279"/>
                    <a:gd name="T24" fmla="*/ 446 w 487"/>
                    <a:gd name="T25" fmla="*/ 146 h 279"/>
                    <a:gd name="T26" fmla="*/ 426 w 487"/>
                    <a:gd name="T27" fmla="*/ 151 h 279"/>
                    <a:gd name="T28" fmla="*/ 401 w 487"/>
                    <a:gd name="T29" fmla="*/ 155 h 279"/>
                    <a:gd name="T30" fmla="*/ 412 w 487"/>
                    <a:gd name="T31" fmla="*/ 174 h 279"/>
                    <a:gd name="T32" fmla="*/ 406 w 487"/>
                    <a:gd name="T33" fmla="*/ 196 h 279"/>
                    <a:gd name="T34" fmla="*/ 371 w 487"/>
                    <a:gd name="T35" fmla="*/ 226 h 279"/>
                    <a:gd name="T36" fmla="*/ 385 w 487"/>
                    <a:gd name="T37" fmla="*/ 267 h 279"/>
                    <a:gd name="T38" fmla="*/ 303 w 487"/>
                    <a:gd name="T39" fmla="*/ 268 h 279"/>
                    <a:gd name="T40" fmla="*/ 277 w 487"/>
                    <a:gd name="T41" fmla="*/ 260 h 279"/>
                    <a:gd name="T42" fmla="*/ 256 w 487"/>
                    <a:gd name="T43" fmla="*/ 250 h 279"/>
                    <a:gd name="T44" fmla="*/ 235 w 487"/>
                    <a:gd name="T45" fmla="*/ 255 h 279"/>
                    <a:gd name="T46" fmla="*/ 222 w 487"/>
                    <a:gd name="T47" fmla="*/ 243 h 279"/>
                    <a:gd name="T48" fmla="*/ 210 w 487"/>
                    <a:gd name="T49" fmla="*/ 230 h 279"/>
                    <a:gd name="T50" fmla="*/ 195 w 487"/>
                    <a:gd name="T51" fmla="*/ 243 h 279"/>
                    <a:gd name="T52" fmla="*/ 184 w 487"/>
                    <a:gd name="T53" fmla="*/ 247 h 279"/>
                    <a:gd name="T54" fmla="*/ 172 w 487"/>
                    <a:gd name="T55" fmla="*/ 262 h 279"/>
                    <a:gd name="T56" fmla="*/ 160 w 487"/>
                    <a:gd name="T57" fmla="*/ 265 h 279"/>
                    <a:gd name="T58" fmla="*/ 141 w 487"/>
                    <a:gd name="T59" fmla="*/ 256 h 279"/>
                    <a:gd name="T60" fmla="*/ 121 w 487"/>
                    <a:gd name="T61" fmla="*/ 259 h 279"/>
                    <a:gd name="T62" fmla="*/ 106 w 487"/>
                    <a:gd name="T63" fmla="*/ 272 h 279"/>
                    <a:gd name="T64" fmla="*/ 80 w 487"/>
                    <a:gd name="T65" fmla="*/ 273 h 279"/>
                    <a:gd name="T66" fmla="*/ 41 w 487"/>
                    <a:gd name="T67" fmla="*/ 277 h 279"/>
                    <a:gd name="T68" fmla="*/ 3 w 487"/>
                    <a:gd name="T69" fmla="*/ 264 h 279"/>
                    <a:gd name="T70" fmla="*/ 0 w 487"/>
                    <a:gd name="T71" fmla="*/ 237 h 279"/>
                    <a:gd name="T72" fmla="*/ 14 w 487"/>
                    <a:gd name="T73" fmla="*/ 212 h 279"/>
                    <a:gd name="T74" fmla="*/ 33 w 487"/>
                    <a:gd name="T75" fmla="*/ 190 h 279"/>
                    <a:gd name="T76" fmla="*/ 55 w 487"/>
                    <a:gd name="T77" fmla="*/ 171 h 279"/>
                    <a:gd name="T78" fmla="*/ 59 w 487"/>
                    <a:gd name="T79" fmla="*/ 153 h 279"/>
                    <a:gd name="T80" fmla="*/ 75 w 487"/>
                    <a:gd name="T81" fmla="*/ 125 h 279"/>
                    <a:gd name="T82" fmla="*/ 86 w 487"/>
                    <a:gd name="T83" fmla="*/ 123 h 279"/>
                    <a:gd name="T84" fmla="*/ 94 w 487"/>
                    <a:gd name="T85" fmla="*/ 123 h 279"/>
                    <a:gd name="T86" fmla="*/ 103 w 487"/>
                    <a:gd name="T87" fmla="*/ 127 h 279"/>
                    <a:gd name="T88" fmla="*/ 115 w 487"/>
                    <a:gd name="T89" fmla="*/ 137 h 279"/>
                    <a:gd name="T90" fmla="*/ 122 w 487"/>
                    <a:gd name="T91" fmla="*/ 135 h 279"/>
                    <a:gd name="T92" fmla="*/ 129 w 487"/>
                    <a:gd name="T93" fmla="*/ 130 h 279"/>
                    <a:gd name="T94" fmla="*/ 151 w 487"/>
                    <a:gd name="T95" fmla="*/ 113 h 279"/>
                    <a:gd name="T96" fmla="*/ 161 w 487"/>
                    <a:gd name="T97" fmla="*/ 102 h 279"/>
                    <a:gd name="T98" fmla="*/ 172 w 487"/>
                    <a:gd name="T99" fmla="*/ 85 h 279"/>
                    <a:gd name="T100" fmla="*/ 181 w 487"/>
                    <a:gd name="T101" fmla="*/ 64 h 279"/>
                    <a:gd name="T102" fmla="*/ 189 w 487"/>
                    <a:gd name="T103" fmla="*/ 53 h 279"/>
                    <a:gd name="T104" fmla="*/ 184 w 487"/>
                    <a:gd name="T105" fmla="*/ 30 h 279"/>
                    <a:gd name="T106" fmla="*/ 182 w 487"/>
                    <a:gd name="T107" fmla="*/ 14 h 279"/>
                    <a:gd name="T108" fmla="*/ 265 w 487"/>
                    <a:gd name="T109"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7" h="279">
                      <a:moveTo>
                        <a:pt x="270" y="7"/>
                      </a:moveTo>
                      <a:lnTo>
                        <a:pt x="269" y="16"/>
                      </a:lnTo>
                      <a:lnTo>
                        <a:pt x="269" y="21"/>
                      </a:lnTo>
                      <a:lnTo>
                        <a:pt x="270" y="27"/>
                      </a:lnTo>
                      <a:lnTo>
                        <a:pt x="274" y="30"/>
                      </a:lnTo>
                      <a:lnTo>
                        <a:pt x="275" y="34"/>
                      </a:lnTo>
                      <a:lnTo>
                        <a:pt x="275" y="38"/>
                      </a:lnTo>
                      <a:lnTo>
                        <a:pt x="279" y="44"/>
                      </a:lnTo>
                      <a:lnTo>
                        <a:pt x="285" y="45"/>
                      </a:lnTo>
                      <a:lnTo>
                        <a:pt x="290" y="45"/>
                      </a:lnTo>
                      <a:lnTo>
                        <a:pt x="296" y="48"/>
                      </a:lnTo>
                      <a:lnTo>
                        <a:pt x="298" y="52"/>
                      </a:lnTo>
                      <a:lnTo>
                        <a:pt x="302" y="53"/>
                      </a:lnTo>
                      <a:lnTo>
                        <a:pt x="304" y="58"/>
                      </a:lnTo>
                      <a:lnTo>
                        <a:pt x="312" y="57"/>
                      </a:lnTo>
                      <a:lnTo>
                        <a:pt x="321" y="59"/>
                      </a:lnTo>
                      <a:lnTo>
                        <a:pt x="331" y="62"/>
                      </a:lnTo>
                      <a:lnTo>
                        <a:pt x="338" y="66"/>
                      </a:lnTo>
                      <a:lnTo>
                        <a:pt x="342" y="72"/>
                      </a:lnTo>
                      <a:lnTo>
                        <a:pt x="346" y="71"/>
                      </a:lnTo>
                      <a:lnTo>
                        <a:pt x="349" y="71"/>
                      </a:lnTo>
                      <a:lnTo>
                        <a:pt x="363" y="72"/>
                      </a:lnTo>
                      <a:lnTo>
                        <a:pt x="376" y="75"/>
                      </a:lnTo>
                      <a:lnTo>
                        <a:pt x="391" y="78"/>
                      </a:lnTo>
                      <a:lnTo>
                        <a:pt x="397" y="89"/>
                      </a:lnTo>
                      <a:lnTo>
                        <a:pt x="403" y="92"/>
                      </a:lnTo>
                      <a:lnTo>
                        <a:pt x="412" y="96"/>
                      </a:lnTo>
                      <a:lnTo>
                        <a:pt x="427" y="98"/>
                      </a:lnTo>
                      <a:lnTo>
                        <a:pt x="440" y="99"/>
                      </a:lnTo>
                      <a:lnTo>
                        <a:pt x="458" y="108"/>
                      </a:lnTo>
                      <a:lnTo>
                        <a:pt x="471" y="118"/>
                      </a:lnTo>
                      <a:lnTo>
                        <a:pt x="487" y="133"/>
                      </a:lnTo>
                      <a:lnTo>
                        <a:pt x="483" y="144"/>
                      </a:lnTo>
                      <a:lnTo>
                        <a:pt x="479" y="150"/>
                      </a:lnTo>
                      <a:lnTo>
                        <a:pt x="468" y="146"/>
                      </a:lnTo>
                      <a:lnTo>
                        <a:pt x="463" y="140"/>
                      </a:lnTo>
                      <a:lnTo>
                        <a:pt x="455" y="142"/>
                      </a:lnTo>
                      <a:lnTo>
                        <a:pt x="450" y="145"/>
                      </a:lnTo>
                      <a:lnTo>
                        <a:pt x="446" y="146"/>
                      </a:lnTo>
                      <a:lnTo>
                        <a:pt x="438" y="147"/>
                      </a:lnTo>
                      <a:lnTo>
                        <a:pt x="432" y="150"/>
                      </a:lnTo>
                      <a:lnTo>
                        <a:pt x="426" y="151"/>
                      </a:lnTo>
                      <a:lnTo>
                        <a:pt x="419" y="149"/>
                      </a:lnTo>
                      <a:lnTo>
                        <a:pt x="411" y="150"/>
                      </a:lnTo>
                      <a:lnTo>
                        <a:pt x="401" y="155"/>
                      </a:lnTo>
                      <a:lnTo>
                        <a:pt x="403" y="162"/>
                      </a:lnTo>
                      <a:lnTo>
                        <a:pt x="407" y="168"/>
                      </a:lnTo>
                      <a:lnTo>
                        <a:pt x="412" y="174"/>
                      </a:lnTo>
                      <a:lnTo>
                        <a:pt x="406" y="179"/>
                      </a:lnTo>
                      <a:lnTo>
                        <a:pt x="406" y="192"/>
                      </a:lnTo>
                      <a:lnTo>
                        <a:pt x="406" y="196"/>
                      </a:lnTo>
                      <a:lnTo>
                        <a:pt x="406" y="201"/>
                      </a:lnTo>
                      <a:lnTo>
                        <a:pt x="400" y="204"/>
                      </a:lnTo>
                      <a:lnTo>
                        <a:pt x="371" y="226"/>
                      </a:lnTo>
                      <a:lnTo>
                        <a:pt x="404" y="247"/>
                      </a:lnTo>
                      <a:lnTo>
                        <a:pt x="402" y="249"/>
                      </a:lnTo>
                      <a:lnTo>
                        <a:pt x="385" y="267"/>
                      </a:lnTo>
                      <a:lnTo>
                        <a:pt x="351" y="273"/>
                      </a:lnTo>
                      <a:lnTo>
                        <a:pt x="322" y="270"/>
                      </a:lnTo>
                      <a:lnTo>
                        <a:pt x="303" y="268"/>
                      </a:lnTo>
                      <a:lnTo>
                        <a:pt x="290" y="262"/>
                      </a:lnTo>
                      <a:lnTo>
                        <a:pt x="284" y="259"/>
                      </a:lnTo>
                      <a:lnTo>
                        <a:pt x="277" y="260"/>
                      </a:lnTo>
                      <a:lnTo>
                        <a:pt x="270" y="256"/>
                      </a:lnTo>
                      <a:lnTo>
                        <a:pt x="264" y="251"/>
                      </a:lnTo>
                      <a:lnTo>
                        <a:pt x="256" y="250"/>
                      </a:lnTo>
                      <a:lnTo>
                        <a:pt x="252" y="250"/>
                      </a:lnTo>
                      <a:lnTo>
                        <a:pt x="238" y="254"/>
                      </a:lnTo>
                      <a:lnTo>
                        <a:pt x="235" y="255"/>
                      </a:lnTo>
                      <a:lnTo>
                        <a:pt x="226" y="258"/>
                      </a:lnTo>
                      <a:lnTo>
                        <a:pt x="223" y="251"/>
                      </a:lnTo>
                      <a:lnTo>
                        <a:pt x="222" y="243"/>
                      </a:lnTo>
                      <a:lnTo>
                        <a:pt x="216" y="237"/>
                      </a:lnTo>
                      <a:lnTo>
                        <a:pt x="212" y="229"/>
                      </a:lnTo>
                      <a:lnTo>
                        <a:pt x="210" y="230"/>
                      </a:lnTo>
                      <a:lnTo>
                        <a:pt x="205" y="234"/>
                      </a:lnTo>
                      <a:lnTo>
                        <a:pt x="196" y="243"/>
                      </a:lnTo>
                      <a:lnTo>
                        <a:pt x="195" y="243"/>
                      </a:lnTo>
                      <a:lnTo>
                        <a:pt x="193" y="245"/>
                      </a:lnTo>
                      <a:lnTo>
                        <a:pt x="185" y="247"/>
                      </a:lnTo>
                      <a:lnTo>
                        <a:pt x="184" y="247"/>
                      </a:lnTo>
                      <a:lnTo>
                        <a:pt x="178" y="250"/>
                      </a:lnTo>
                      <a:lnTo>
                        <a:pt x="175" y="257"/>
                      </a:lnTo>
                      <a:lnTo>
                        <a:pt x="172" y="262"/>
                      </a:lnTo>
                      <a:lnTo>
                        <a:pt x="165" y="266"/>
                      </a:lnTo>
                      <a:lnTo>
                        <a:pt x="165" y="266"/>
                      </a:lnTo>
                      <a:lnTo>
                        <a:pt x="160" y="265"/>
                      </a:lnTo>
                      <a:lnTo>
                        <a:pt x="154" y="263"/>
                      </a:lnTo>
                      <a:lnTo>
                        <a:pt x="150" y="261"/>
                      </a:lnTo>
                      <a:lnTo>
                        <a:pt x="141" y="256"/>
                      </a:lnTo>
                      <a:lnTo>
                        <a:pt x="140" y="255"/>
                      </a:lnTo>
                      <a:lnTo>
                        <a:pt x="126" y="255"/>
                      </a:lnTo>
                      <a:lnTo>
                        <a:pt x="121" y="259"/>
                      </a:lnTo>
                      <a:lnTo>
                        <a:pt x="118" y="264"/>
                      </a:lnTo>
                      <a:lnTo>
                        <a:pt x="114" y="270"/>
                      </a:lnTo>
                      <a:lnTo>
                        <a:pt x="106" y="272"/>
                      </a:lnTo>
                      <a:lnTo>
                        <a:pt x="98" y="272"/>
                      </a:lnTo>
                      <a:lnTo>
                        <a:pt x="89" y="275"/>
                      </a:lnTo>
                      <a:lnTo>
                        <a:pt x="80" y="273"/>
                      </a:lnTo>
                      <a:lnTo>
                        <a:pt x="66" y="273"/>
                      </a:lnTo>
                      <a:lnTo>
                        <a:pt x="52" y="270"/>
                      </a:lnTo>
                      <a:lnTo>
                        <a:pt x="41" y="277"/>
                      </a:lnTo>
                      <a:lnTo>
                        <a:pt x="34" y="279"/>
                      </a:lnTo>
                      <a:lnTo>
                        <a:pt x="4" y="270"/>
                      </a:lnTo>
                      <a:lnTo>
                        <a:pt x="3" y="264"/>
                      </a:lnTo>
                      <a:lnTo>
                        <a:pt x="3" y="254"/>
                      </a:lnTo>
                      <a:lnTo>
                        <a:pt x="3" y="244"/>
                      </a:lnTo>
                      <a:lnTo>
                        <a:pt x="0" y="237"/>
                      </a:lnTo>
                      <a:lnTo>
                        <a:pt x="5" y="230"/>
                      </a:lnTo>
                      <a:lnTo>
                        <a:pt x="12" y="219"/>
                      </a:lnTo>
                      <a:lnTo>
                        <a:pt x="14" y="212"/>
                      </a:lnTo>
                      <a:lnTo>
                        <a:pt x="23" y="203"/>
                      </a:lnTo>
                      <a:lnTo>
                        <a:pt x="26" y="198"/>
                      </a:lnTo>
                      <a:lnTo>
                        <a:pt x="33" y="190"/>
                      </a:lnTo>
                      <a:lnTo>
                        <a:pt x="43" y="181"/>
                      </a:lnTo>
                      <a:lnTo>
                        <a:pt x="52" y="174"/>
                      </a:lnTo>
                      <a:lnTo>
                        <a:pt x="55" y="171"/>
                      </a:lnTo>
                      <a:lnTo>
                        <a:pt x="57" y="166"/>
                      </a:lnTo>
                      <a:lnTo>
                        <a:pt x="58" y="160"/>
                      </a:lnTo>
                      <a:lnTo>
                        <a:pt x="59" y="153"/>
                      </a:lnTo>
                      <a:lnTo>
                        <a:pt x="66" y="149"/>
                      </a:lnTo>
                      <a:lnTo>
                        <a:pt x="69" y="132"/>
                      </a:lnTo>
                      <a:lnTo>
                        <a:pt x="75" y="125"/>
                      </a:lnTo>
                      <a:lnTo>
                        <a:pt x="84" y="122"/>
                      </a:lnTo>
                      <a:lnTo>
                        <a:pt x="85" y="123"/>
                      </a:lnTo>
                      <a:lnTo>
                        <a:pt x="86" y="123"/>
                      </a:lnTo>
                      <a:lnTo>
                        <a:pt x="87" y="123"/>
                      </a:lnTo>
                      <a:lnTo>
                        <a:pt x="90" y="124"/>
                      </a:lnTo>
                      <a:lnTo>
                        <a:pt x="94" y="123"/>
                      </a:lnTo>
                      <a:lnTo>
                        <a:pt x="97" y="124"/>
                      </a:lnTo>
                      <a:lnTo>
                        <a:pt x="100" y="124"/>
                      </a:lnTo>
                      <a:lnTo>
                        <a:pt x="103" y="127"/>
                      </a:lnTo>
                      <a:lnTo>
                        <a:pt x="105" y="132"/>
                      </a:lnTo>
                      <a:lnTo>
                        <a:pt x="111" y="137"/>
                      </a:lnTo>
                      <a:lnTo>
                        <a:pt x="115" y="137"/>
                      </a:lnTo>
                      <a:lnTo>
                        <a:pt x="121" y="136"/>
                      </a:lnTo>
                      <a:lnTo>
                        <a:pt x="122" y="135"/>
                      </a:lnTo>
                      <a:lnTo>
                        <a:pt x="122" y="135"/>
                      </a:lnTo>
                      <a:lnTo>
                        <a:pt x="124" y="134"/>
                      </a:lnTo>
                      <a:lnTo>
                        <a:pt x="124" y="134"/>
                      </a:lnTo>
                      <a:lnTo>
                        <a:pt x="129" y="130"/>
                      </a:lnTo>
                      <a:lnTo>
                        <a:pt x="137" y="126"/>
                      </a:lnTo>
                      <a:lnTo>
                        <a:pt x="145" y="118"/>
                      </a:lnTo>
                      <a:lnTo>
                        <a:pt x="151" y="113"/>
                      </a:lnTo>
                      <a:lnTo>
                        <a:pt x="152" y="113"/>
                      </a:lnTo>
                      <a:lnTo>
                        <a:pt x="154" y="110"/>
                      </a:lnTo>
                      <a:lnTo>
                        <a:pt x="161" y="102"/>
                      </a:lnTo>
                      <a:lnTo>
                        <a:pt x="165" y="96"/>
                      </a:lnTo>
                      <a:lnTo>
                        <a:pt x="167" y="90"/>
                      </a:lnTo>
                      <a:lnTo>
                        <a:pt x="172" y="85"/>
                      </a:lnTo>
                      <a:lnTo>
                        <a:pt x="175" y="80"/>
                      </a:lnTo>
                      <a:lnTo>
                        <a:pt x="179" y="71"/>
                      </a:lnTo>
                      <a:lnTo>
                        <a:pt x="181" y="64"/>
                      </a:lnTo>
                      <a:lnTo>
                        <a:pt x="181" y="63"/>
                      </a:lnTo>
                      <a:lnTo>
                        <a:pt x="185" y="59"/>
                      </a:lnTo>
                      <a:lnTo>
                        <a:pt x="189" y="53"/>
                      </a:lnTo>
                      <a:lnTo>
                        <a:pt x="185" y="40"/>
                      </a:lnTo>
                      <a:lnTo>
                        <a:pt x="184" y="35"/>
                      </a:lnTo>
                      <a:lnTo>
                        <a:pt x="184" y="30"/>
                      </a:lnTo>
                      <a:lnTo>
                        <a:pt x="183" y="19"/>
                      </a:lnTo>
                      <a:lnTo>
                        <a:pt x="173" y="13"/>
                      </a:lnTo>
                      <a:lnTo>
                        <a:pt x="182" y="14"/>
                      </a:lnTo>
                      <a:lnTo>
                        <a:pt x="238" y="15"/>
                      </a:lnTo>
                      <a:lnTo>
                        <a:pt x="261" y="0"/>
                      </a:lnTo>
                      <a:lnTo>
                        <a:pt x="265" y="7"/>
                      </a:lnTo>
                      <a:lnTo>
                        <a:pt x="270" y="7"/>
                      </a:lnTo>
                      <a:close/>
                    </a:path>
                  </a:pathLst>
                </a:custGeom>
                <a:solidFill>
                  <a:srgbClr val="FF9D5B"/>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5" name="Freeform 50">
                  <a:extLst>
                    <a:ext uri="{FF2B5EF4-FFF2-40B4-BE49-F238E27FC236}">
                      <a16:creationId xmlns:a16="http://schemas.microsoft.com/office/drawing/2014/main" id="{BC2E582A-9328-4D19-B4E5-BE8547BC1A46}"/>
                    </a:ext>
                  </a:extLst>
                </p:cNvPr>
                <p:cNvSpPr>
                  <a:spLocks noChangeAspect="1"/>
                </p:cNvSpPr>
                <p:nvPr/>
              </p:nvSpPr>
              <p:spPr bwMode="auto">
                <a:xfrm>
                  <a:off x="4181411" y="794776"/>
                  <a:ext cx="1453182" cy="2271684"/>
                </a:xfrm>
                <a:custGeom>
                  <a:avLst/>
                  <a:gdLst>
                    <a:gd name="T0" fmla="*/ 853 w 914"/>
                    <a:gd name="T1" fmla="*/ 386 h 1432"/>
                    <a:gd name="T2" fmla="*/ 826 w 914"/>
                    <a:gd name="T3" fmla="*/ 475 h 1432"/>
                    <a:gd name="T4" fmla="*/ 713 w 914"/>
                    <a:gd name="T5" fmla="*/ 531 h 1432"/>
                    <a:gd name="T6" fmla="*/ 640 w 914"/>
                    <a:gd name="T7" fmla="*/ 596 h 1432"/>
                    <a:gd name="T8" fmla="*/ 662 w 914"/>
                    <a:gd name="T9" fmla="*/ 730 h 1432"/>
                    <a:gd name="T10" fmla="*/ 618 w 914"/>
                    <a:gd name="T11" fmla="*/ 774 h 1432"/>
                    <a:gd name="T12" fmla="*/ 582 w 914"/>
                    <a:gd name="T13" fmla="*/ 673 h 1432"/>
                    <a:gd name="T14" fmla="*/ 116 w 914"/>
                    <a:gd name="T15" fmla="*/ 1432 h 1432"/>
                    <a:gd name="T16" fmla="*/ 118 w 914"/>
                    <a:gd name="T17" fmla="*/ 1396 h 1432"/>
                    <a:gd name="T18" fmla="*/ 122 w 914"/>
                    <a:gd name="T19" fmla="*/ 1314 h 1432"/>
                    <a:gd name="T20" fmla="*/ 125 w 914"/>
                    <a:gd name="T21" fmla="*/ 1258 h 1432"/>
                    <a:gd name="T22" fmla="*/ 126 w 914"/>
                    <a:gd name="T23" fmla="*/ 1234 h 1432"/>
                    <a:gd name="T24" fmla="*/ 128 w 914"/>
                    <a:gd name="T25" fmla="*/ 1187 h 1432"/>
                    <a:gd name="T26" fmla="*/ 132 w 914"/>
                    <a:gd name="T27" fmla="*/ 1092 h 1432"/>
                    <a:gd name="T28" fmla="*/ 134 w 914"/>
                    <a:gd name="T29" fmla="*/ 1057 h 1432"/>
                    <a:gd name="T30" fmla="*/ 138 w 914"/>
                    <a:gd name="T31" fmla="*/ 1025 h 1432"/>
                    <a:gd name="T32" fmla="*/ 144 w 914"/>
                    <a:gd name="T33" fmla="*/ 978 h 1432"/>
                    <a:gd name="T34" fmla="*/ 148 w 914"/>
                    <a:gd name="T35" fmla="*/ 951 h 1432"/>
                    <a:gd name="T36" fmla="*/ 153 w 914"/>
                    <a:gd name="T37" fmla="*/ 915 h 1432"/>
                    <a:gd name="T38" fmla="*/ 159 w 914"/>
                    <a:gd name="T39" fmla="*/ 867 h 1432"/>
                    <a:gd name="T40" fmla="*/ 162 w 914"/>
                    <a:gd name="T41" fmla="*/ 845 h 1432"/>
                    <a:gd name="T42" fmla="*/ 165 w 914"/>
                    <a:gd name="T43" fmla="*/ 823 h 1432"/>
                    <a:gd name="T44" fmla="*/ 169 w 914"/>
                    <a:gd name="T45" fmla="*/ 792 h 1432"/>
                    <a:gd name="T46" fmla="*/ 188 w 914"/>
                    <a:gd name="T47" fmla="*/ 757 h 1432"/>
                    <a:gd name="T48" fmla="*/ 223 w 914"/>
                    <a:gd name="T49" fmla="*/ 698 h 1432"/>
                    <a:gd name="T50" fmla="*/ 187 w 914"/>
                    <a:gd name="T51" fmla="*/ 660 h 1432"/>
                    <a:gd name="T52" fmla="*/ 151 w 914"/>
                    <a:gd name="T53" fmla="*/ 618 h 1432"/>
                    <a:gd name="T54" fmla="*/ 126 w 914"/>
                    <a:gd name="T55" fmla="*/ 585 h 1432"/>
                    <a:gd name="T56" fmla="*/ 128 w 914"/>
                    <a:gd name="T57" fmla="*/ 569 h 1432"/>
                    <a:gd name="T58" fmla="*/ 134 w 914"/>
                    <a:gd name="T59" fmla="*/ 549 h 1432"/>
                    <a:gd name="T60" fmla="*/ 82 w 914"/>
                    <a:gd name="T61" fmla="*/ 477 h 1432"/>
                    <a:gd name="T62" fmla="*/ 45 w 914"/>
                    <a:gd name="T63" fmla="*/ 435 h 1432"/>
                    <a:gd name="T64" fmla="*/ 44 w 914"/>
                    <a:gd name="T65" fmla="*/ 361 h 1432"/>
                    <a:gd name="T66" fmla="*/ 38 w 914"/>
                    <a:gd name="T67" fmla="*/ 295 h 1432"/>
                    <a:gd name="T68" fmla="*/ 28 w 914"/>
                    <a:gd name="T69" fmla="*/ 246 h 1432"/>
                    <a:gd name="T70" fmla="*/ 11 w 914"/>
                    <a:gd name="T71" fmla="*/ 157 h 1432"/>
                    <a:gd name="T72" fmla="*/ 1 w 914"/>
                    <a:gd name="T73" fmla="*/ 104 h 1432"/>
                    <a:gd name="T74" fmla="*/ 22 w 914"/>
                    <a:gd name="T75" fmla="*/ 91 h 1432"/>
                    <a:gd name="T76" fmla="*/ 33 w 914"/>
                    <a:gd name="T77" fmla="*/ 86 h 1432"/>
                    <a:gd name="T78" fmla="*/ 56 w 914"/>
                    <a:gd name="T79" fmla="*/ 75 h 1432"/>
                    <a:gd name="T80" fmla="*/ 91 w 914"/>
                    <a:gd name="T81" fmla="*/ 60 h 1432"/>
                    <a:gd name="T82" fmla="*/ 115 w 914"/>
                    <a:gd name="T83" fmla="*/ 49 h 1432"/>
                    <a:gd name="T84" fmla="*/ 155 w 914"/>
                    <a:gd name="T85" fmla="*/ 31 h 1432"/>
                    <a:gd name="T86" fmla="*/ 192 w 914"/>
                    <a:gd name="T87" fmla="*/ 15 h 1432"/>
                    <a:gd name="T88" fmla="*/ 215 w 914"/>
                    <a:gd name="T89" fmla="*/ 4 h 1432"/>
                    <a:gd name="T90" fmla="*/ 224 w 914"/>
                    <a:gd name="T91" fmla="*/ 1 h 1432"/>
                    <a:gd name="T92" fmla="*/ 275 w 914"/>
                    <a:gd name="T93" fmla="*/ 23 h 1432"/>
                    <a:gd name="T94" fmla="*/ 297 w 914"/>
                    <a:gd name="T95" fmla="*/ 33 h 1432"/>
                    <a:gd name="T96" fmla="*/ 339 w 914"/>
                    <a:gd name="T97" fmla="*/ 53 h 1432"/>
                    <a:gd name="T98" fmla="*/ 356 w 914"/>
                    <a:gd name="T99" fmla="*/ 61 h 1432"/>
                    <a:gd name="T100" fmla="*/ 391 w 914"/>
                    <a:gd name="T101" fmla="*/ 77 h 1432"/>
                    <a:gd name="T102" fmla="*/ 411 w 914"/>
                    <a:gd name="T103" fmla="*/ 86 h 1432"/>
                    <a:gd name="T104" fmla="*/ 445 w 914"/>
                    <a:gd name="T105" fmla="*/ 102 h 1432"/>
                    <a:gd name="T106" fmla="*/ 489 w 914"/>
                    <a:gd name="T107" fmla="*/ 123 h 1432"/>
                    <a:gd name="T108" fmla="*/ 531 w 914"/>
                    <a:gd name="T109" fmla="*/ 143 h 1432"/>
                    <a:gd name="T110" fmla="*/ 582 w 914"/>
                    <a:gd name="T111" fmla="*/ 168 h 1432"/>
                    <a:gd name="T112" fmla="*/ 655 w 914"/>
                    <a:gd name="T113" fmla="*/ 202 h 1432"/>
                    <a:gd name="T114" fmla="*/ 727 w 914"/>
                    <a:gd name="T115" fmla="*/ 236 h 1432"/>
                    <a:gd name="T116" fmla="*/ 764 w 914"/>
                    <a:gd name="T117" fmla="*/ 254 h 1432"/>
                    <a:gd name="T118" fmla="*/ 818 w 914"/>
                    <a:gd name="T119" fmla="*/ 279 h 1432"/>
                    <a:gd name="T120" fmla="*/ 901 w 914"/>
                    <a:gd name="T121" fmla="*/ 32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4" h="1432">
                      <a:moveTo>
                        <a:pt x="914" y="326"/>
                      </a:moveTo>
                      <a:lnTo>
                        <a:pt x="892" y="331"/>
                      </a:lnTo>
                      <a:lnTo>
                        <a:pt x="892" y="331"/>
                      </a:lnTo>
                      <a:lnTo>
                        <a:pt x="888" y="335"/>
                      </a:lnTo>
                      <a:lnTo>
                        <a:pt x="880" y="340"/>
                      </a:lnTo>
                      <a:lnTo>
                        <a:pt x="880" y="352"/>
                      </a:lnTo>
                      <a:lnTo>
                        <a:pt x="873" y="362"/>
                      </a:lnTo>
                      <a:lnTo>
                        <a:pt x="873" y="362"/>
                      </a:lnTo>
                      <a:lnTo>
                        <a:pt x="868" y="362"/>
                      </a:lnTo>
                      <a:lnTo>
                        <a:pt x="853" y="386"/>
                      </a:lnTo>
                      <a:lnTo>
                        <a:pt x="853" y="386"/>
                      </a:lnTo>
                      <a:lnTo>
                        <a:pt x="853" y="387"/>
                      </a:lnTo>
                      <a:lnTo>
                        <a:pt x="849" y="391"/>
                      </a:lnTo>
                      <a:lnTo>
                        <a:pt x="851" y="401"/>
                      </a:lnTo>
                      <a:lnTo>
                        <a:pt x="847" y="411"/>
                      </a:lnTo>
                      <a:lnTo>
                        <a:pt x="846" y="415"/>
                      </a:lnTo>
                      <a:lnTo>
                        <a:pt x="845" y="450"/>
                      </a:lnTo>
                      <a:lnTo>
                        <a:pt x="842" y="463"/>
                      </a:lnTo>
                      <a:lnTo>
                        <a:pt x="837" y="467"/>
                      </a:lnTo>
                      <a:lnTo>
                        <a:pt x="826" y="475"/>
                      </a:lnTo>
                      <a:lnTo>
                        <a:pt x="813" y="484"/>
                      </a:lnTo>
                      <a:lnTo>
                        <a:pt x="803" y="500"/>
                      </a:lnTo>
                      <a:lnTo>
                        <a:pt x="803" y="500"/>
                      </a:lnTo>
                      <a:lnTo>
                        <a:pt x="787" y="513"/>
                      </a:lnTo>
                      <a:lnTo>
                        <a:pt x="777" y="515"/>
                      </a:lnTo>
                      <a:lnTo>
                        <a:pt x="766" y="520"/>
                      </a:lnTo>
                      <a:lnTo>
                        <a:pt x="758" y="526"/>
                      </a:lnTo>
                      <a:lnTo>
                        <a:pt x="747" y="526"/>
                      </a:lnTo>
                      <a:lnTo>
                        <a:pt x="731" y="527"/>
                      </a:lnTo>
                      <a:lnTo>
                        <a:pt x="713" y="531"/>
                      </a:lnTo>
                      <a:lnTo>
                        <a:pt x="700" y="537"/>
                      </a:lnTo>
                      <a:lnTo>
                        <a:pt x="699" y="537"/>
                      </a:lnTo>
                      <a:lnTo>
                        <a:pt x="687" y="545"/>
                      </a:lnTo>
                      <a:lnTo>
                        <a:pt x="684" y="549"/>
                      </a:lnTo>
                      <a:lnTo>
                        <a:pt x="680" y="554"/>
                      </a:lnTo>
                      <a:lnTo>
                        <a:pt x="675" y="564"/>
                      </a:lnTo>
                      <a:lnTo>
                        <a:pt x="670" y="573"/>
                      </a:lnTo>
                      <a:lnTo>
                        <a:pt x="665" y="580"/>
                      </a:lnTo>
                      <a:lnTo>
                        <a:pt x="650" y="589"/>
                      </a:lnTo>
                      <a:lnTo>
                        <a:pt x="640" y="596"/>
                      </a:lnTo>
                      <a:lnTo>
                        <a:pt x="630" y="609"/>
                      </a:lnTo>
                      <a:lnTo>
                        <a:pt x="628" y="618"/>
                      </a:lnTo>
                      <a:lnTo>
                        <a:pt x="633" y="638"/>
                      </a:lnTo>
                      <a:lnTo>
                        <a:pt x="641" y="648"/>
                      </a:lnTo>
                      <a:lnTo>
                        <a:pt x="650" y="655"/>
                      </a:lnTo>
                      <a:lnTo>
                        <a:pt x="659" y="679"/>
                      </a:lnTo>
                      <a:lnTo>
                        <a:pt x="663" y="693"/>
                      </a:lnTo>
                      <a:lnTo>
                        <a:pt x="658" y="701"/>
                      </a:lnTo>
                      <a:lnTo>
                        <a:pt x="655" y="718"/>
                      </a:lnTo>
                      <a:lnTo>
                        <a:pt x="662" y="730"/>
                      </a:lnTo>
                      <a:lnTo>
                        <a:pt x="664" y="747"/>
                      </a:lnTo>
                      <a:lnTo>
                        <a:pt x="669" y="761"/>
                      </a:lnTo>
                      <a:lnTo>
                        <a:pt x="669" y="774"/>
                      </a:lnTo>
                      <a:lnTo>
                        <a:pt x="664" y="785"/>
                      </a:lnTo>
                      <a:lnTo>
                        <a:pt x="657" y="795"/>
                      </a:lnTo>
                      <a:lnTo>
                        <a:pt x="657" y="795"/>
                      </a:lnTo>
                      <a:lnTo>
                        <a:pt x="644" y="802"/>
                      </a:lnTo>
                      <a:lnTo>
                        <a:pt x="634" y="788"/>
                      </a:lnTo>
                      <a:lnTo>
                        <a:pt x="626" y="782"/>
                      </a:lnTo>
                      <a:lnTo>
                        <a:pt x="618" y="774"/>
                      </a:lnTo>
                      <a:lnTo>
                        <a:pt x="612" y="756"/>
                      </a:lnTo>
                      <a:lnTo>
                        <a:pt x="596" y="746"/>
                      </a:lnTo>
                      <a:lnTo>
                        <a:pt x="590" y="732"/>
                      </a:lnTo>
                      <a:lnTo>
                        <a:pt x="580" y="729"/>
                      </a:lnTo>
                      <a:lnTo>
                        <a:pt x="571" y="719"/>
                      </a:lnTo>
                      <a:lnTo>
                        <a:pt x="566" y="702"/>
                      </a:lnTo>
                      <a:lnTo>
                        <a:pt x="567" y="689"/>
                      </a:lnTo>
                      <a:lnTo>
                        <a:pt x="567" y="689"/>
                      </a:lnTo>
                      <a:lnTo>
                        <a:pt x="578" y="679"/>
                      </a:lnTo>
                      <a:lnTo>
                        <a:pt x="582" y="673"/>
                      </a:lnTo>
                      <a:lnTo>
                        <a:pt x="582" y="661"/>
                      </a:lnTo>
                      <a:lnTo>
                        <a:pt x="568" y="651"/>
                      </a:lnTo>
                      <a:lnTo>
                        <a:pt x="558" y="646"/>
                      </a:lnTo>
                      <a:lnTo>
                        <a:pt x="549" y="650"/>
                      </a:lnTo>
                      <a:lnTo>
                        <a:pt x="541" y="665"/>
                      </a:lnTo>
                      <a:lnTo>
                        <a:pt x="537" y="700"/>
                      </a:lnTo>
                      <a:lnTo>
                        <a:pt x="527" y="718"/>
                      </a:lnTo>
                      <a:lnTo>
                        <a:pt x="504" y="763"/>
                      </a:lnTo>
                      <a:lnTo>
                        <a:pt x="280" y="1148"/>
                      </a:lnTo>
                      <a:lnTo>
                        <a:pt x="116" y="1432"/>
                      </a:lnTo>
                      <a:lnTo>
                        <a:pt x="116" y="1428"/>
                      </a:lnTo>
                      <a:lnTo>
                        <a:pt x="116" y="1425"/>
                      </a:lnTo>
                      <a:lnTo>
                        <a:pt x="117" y="1416"/>
                      </a:lnTo>
                      <a:lnTo>
                        <a:pt x="117" y="1412"/>
                      </a:lnTo>
                      <a:lnTo>
                        <a:pt x="118" y="1410"/>
                      </a:lnTo>
                      <a:lnTo>
                        <a:pt x="117" y="1410"/>
                      </a:lnTo>
                      <a:lnTo>
                        <a:pt x="117" y="1409"/>
                      </a:lnTo>
                      <a:lnTo>
                        <a:pt x="117" y="1405"/>
                      </a:lnTo>
                      <a:lnTo>
                        <a:pt x="117" y="1403"/>
                      </a:lnTo>
                      <a:lnTo>
                        <a:pt x="118" y="1396"/>
                      </a:lnTo>
                      <a:lnTo>
                        <a:pt x="118" y="1396"/>
                      </a:lnTo>
                      <a:lnTo>
                        <a:pt x="117" y="1394"/>
                      </a:lnTo>
                      <a:lnTo>
                        <a:pt x="119" y="1383"/>
                      </a:lnTo>
                      <a:lnTo>
                        <a:pt x="118" y="1379"/>
                      </a:lnTo>
                      <a:lnTo>
                        <a:pt x="119" y="1375"/>
                      </a:lnTo>
                      <a:lnTo>
                        <a:pt x="120" y="1347"/>
                      </a:lnTo>
                      <a:lnTo>
                        <a:pt x="121" y="1329"/>
                      </a:lnTo>
                      <a:lnTo>
                        <a:pt x="121" y="1319"/>
                      </a:lnTo>
                      <a:lnTo>
                        <a:pt x="122" y="1316"/>
                      </a:lnTo>
                      <a:lnTo>
                        <a:pt x="122" y="1314"/>
                      </a:lnTo>
                      <a:lnTo>
                        <a:pt x="121" y="1311"/>
                      </a:lnTo>
                      <a:lnTo>
                        <a:pt x="122" y="1299"/>
                      </a:lnTo>
                      <a:lnTo>
                        <a:pt x="123" y="1290"/>
                      </a:lnTo>
                      <a:lnTo>
                        <a:pt x="123" y="1290"/>
                      </a:lnTo>
                      <a:lnTo>
                        <a:pt x="123" y="1287"/>
                      </a:lnTo>
                      <a:lnTo>
                        <a:pt x="123" y="1275"/>
                      </a:lnTo>
                      <a:lnTo>
                        <a:pt x="124" y="1263"/>
                      </a:lnTo>
                      <a:lnTo>
                        <a:pt x="124" y="1262"/>
                      </a:lnTo>
                      <a:lnTo>
                        <a:pt x="125" y="1259"/>
                      </a:lnTo>
                      <a:lnTo>
                        <a:pt x="125" y="1258"/>
                      </a:lnTo>
                      <a:lnTo>
                        <a:pt x="124" y="1257"/>
                      </a:lnTo>
                      <a:lnTo>
                        <a:pt x="124" y="1256"/>
                      </a:lnTo>
                      <a:lnTo>
                        <a:pt x="125" y="1251"/>
                      </a:lnTo>
                      <a:lnTo>
                        <a:pt x="125" y="1250"/>
                      </a:lnTo>
                      <a:lnTo>
                        <a:pt x="125" y="1250"/>
                      </a:lnTo>
                      <a:lnTo>
                        <a:pt x="125" y="1243"/>
                      </a:lnTo>
                      <a:lnTo>
                        <a:pt x="125" y="1242"/>
                      </a:lnTo>
                      <a:lnTo>
                        <a:pt x="125" y="1240"/>
                      </a:lnTo>
                      <a:lnTo>
                        <a:pt x="125" y="1236"/>
                      </a:lnTo>
                      <a:lnTo>
                        <a:pt x="126" y="1234"/>
                      </a:lnTo>
                      <a:lnTo>
                        <a:pt x="126" y="1225"/>
                      </a:lnTo>
                      <a:lnTo>
                        <a:pt x="126" y="1225"/>
                      </a:lnTo>
                      <a:lnTo>
                        <a:pt x="126" y="1224"/>
                      </a:lnTo>
                      <a:lnTo>
                        <a:pt x="126" y="1223"/>
                      </a:lnTo>
                      <a:lnTo>
                        <a:pt x="126" y="1223"/>
                      </a:lnTo>
                      <a:lnTo>
                        <a:pt x="127" y="1208"/>
                      </a:lnTo>
                      <a:lnTo>
                        <a:pt x="127" y="1205"/>
                      </a:lnTo>
                      <a:lnTo>
                        <a:pt x="127" y="1203"/>
                      </a:lnTo>
                      <a:lnTo>
                        <a:pt x="127" y="1191"/>
                      </a:lnTo>
                      <a:lnTo>
                        <a:pt x="128" y="1187"/>
                      </a:lnTo>
                      <a:lnTo>
                        <a:pt x="128" y="1177"/>
                      </a:lnTo>
                      <a:lnTo>
                        <a:pt x="128" y="1176"/>
                      </a:lnTo>
                      <a:lnTo>
                        <a:pt x="129" y="1157"/>
                      </a:lnTo>
                      <a:lnTo>
                        <a:pt x="129" y="1152"/>
                      </a:lnTo>
                      <a:lnTo>
                        <a:pt x="130" y="1149"/>
                      </a:lnTo>
                      <a:lnTo>
                        <a:pt x="130" y="1140"/>
                      </a:lnTo>
                      <a:lnTo>
                        <a:pt x="131" y="1120"/>
                      </a:lnTo>
                      <a:lnTo>
                        <a:pt x="131" y="1115"/>
                      </a:lnTo>
                      <a:lnTo>
                        <a:pt x="132" y="1109"/>
                      </a:lnTo>
                      <a:lnTo>
                        <a:pt x="132" y="1092"/>
                      </a:lnTo>
                      <a:lnTo>
                        <a:pt x="132" y="1090"/>
                      </a:lnTo>
                      <a:lnTo>
                        <a:pt x="132" y="1086"/>
                      </a:lnTo>
                      <a:lnTo>
                        <a:pt x="132" y="1086"/>
                      </a:lnTo>
                      <a:lnTo>
                        <a:pt x="132" y="1084"/>
                      </a:lnTo>
                      <a:lnTo>
                        <a:pt x="133" y="1081"/>
                      </a:lnTo>
                      <a:lnTo>
                        <a:pt x="134" y="1069"/>
                      </a:lnTo>
                      <a:lnTo>
                        <a:pt x="134" y="1064"/>
                      </a:lnTo>
                      <a:lnTo>
                        <a:pt x="134" y="1063"/>
                      </a:lnTo>
                      <a:lnTo>
                        <a:pt x="134" y="1060"/>
                      </a:lnTo>
                      <a:lnTo>
                        <a:pt x="134" y="1057"/>
                      </a:lnTo>
                      <a:lnTo>
                        <a:pt x="134" y="1057"/>
                      </a:lnTo>
                      <a:lnTo>
                        <a:pt x="135" y="1057"/>
                      </a:lnTo>
                      <a:lnTo>
                        <a:pt x="135" y="1052"/>
                      </a:lnTo>
                      <a:lnTo>
                        <a:pt x="135" y="1050"/>
                      </a:lnTo>
                      <a:lnTo>
                        <a:pt x="136" y="1045"/>
                      </a:lnTo>
                      <a:lnTo>
                        <a:pt x="136" y="1045"/>
                      </a:lnTo>
                      <a:lnTo>
                        <a:pt x="137" y="1036"/>
                      </a:lnTo>
                      <a:lnTo>
                        <a:pt x="138" y="1029"/>
                      </a:lnTo>
                      <a:lnTo>
                        <a:pt x="138" y="1027"/>
                      </a:lnTo>
                      <a:lnTo>
                        <a:pt x="138" y="1025"/>
                      </a:lnTo>
                      <a:lnTo>
                        <a:pt x="139" y="1024"/>
                      </a:lnTo>
                      <a:lnTo>
                        <a:pt x="141" y="1008"/>
                      </a:lnTo>
                      <a:lnTo>
                        <a:pt x="141" y="1007"/>
                      </a:lnTo>
                      <a:lnTo>
                        <a:pt x="141" y="1006"/>
                      </a:lnTo>
                      <a:lnTo>
                        <a:pt x="142" y="995"/>
                      </a:lnTo>
                      <a:lnTo>
                        <a:pt x="142" y="993"/>
                      </a:lnTo>
                      <a:lnTo>
                        <a:pt x="143" y="990"/>
                      </a:lnTo>
                      <a:lnTo>
                        <a:pt x="144" y="984"/>
                      </a:lnTo>
                      <a:lnTo>
                        <a:pt x="144" y="980"/>
                      </a:lnTo>
                      <a:lnTo>
                        <a:pt x="144" y="978"/>
                      </a:lnTo>
                      <a:lnTo>
                        <a:pt x="145" y="973"/>
                      </a:lnTo>
                      <a:lnTo>
                        <a:pt x="147" y="963"/>
                      </a:lnTo>
                      <a:lnTo>
                        <a:pt x="148" y="959"/>
                      </a:lnTo>
                      <a:lnTo>
                        <a:pt x="147" y="957"/>
                      </a:lnTo>
                      <a:lnTo>
                        <a:pt x="147" y="956"/>
                      </a:lnTo>
                      <a:lnTo>
                        <a:pt x="147" y="953"/>
                      </a:lnTo>
                      <a:lnTo>
                        <a:pt x="147" y="952"/>
                      </a:lnTo>
                      <a:lnTo>
                        <a:pt x="147" y="952"/>
                      </a:lnTo>
                      <a:lnTo>
                        <a:pt x="147" y="952"/>
                      </a:lnTo>
                      <a:lnTo>
                        <a:pt x="148" y="951"/>
                      </a:lnTo>
                      <a:lnTo>
                        <a:pt x="148" y="949"/>
                      </a:lnTo>
                      <a:lnTo>
                        <a:pt x="150" y="938"/>
                      </a:lnTo>
                      <a:lnTo>
                        <a:pt x="152" y="924"/>
                      </a:lnTo>
                      <a:lnTo>
                        <a:pt x="152" y="923"/>
                      </a:lnTo>
                      <a:lnTo>
                        <a:pt x="152" y="919"/>
                      </a:lnTo>
                      <a:lnTo>
                        <a:pt x="152" y="919"/>
                      </a:lnTo>
                      <a:lnTo>
                        <a:pt x="152" y="918"/>
                      </a:lnTo>
                      <a:lnTo>
                        <a:pt x="152" y="918"/>
                      </a:lnTo>
                      <a:lnTo>
                        <a:pt x="152" y="916"/>
                      </a:lnTo>
                      <a:lnTo>
                        <a:pt x="153" y="915"/>
                      </a:lnTo>
                      <a:lnTo>
                        <a:pt x="153" y="914"/>
                      </a:lnTo>
                      <a:lnTo>
                        <a:pt x="153" y="913"/>
                      </a:lnTo>
                      <a:lnTo>
                        <a:pt x="155" y="896"/>
                      </a:lnTo>
                      <a:lnTo>
                        <a:pt x="155" y="892"/>
                      </a:lnTo>
                      <a:lnTo>
                        <a:pt x="157" y="883"/>
                      </a:lnTo>
                      <a:lnTo>
                        <a:pt x="157" y="879"/>
                      </a:lnTo>
                      <a:lnTo>
                        <a:pt x="157" y="879"/>
                      </a:lnTo>
                      <a:lnTo>
                        <a:pt x="158" y="876"/>
                      </a:lnTo>
                      <a:lnTo>
                        <a:pt x="159" y="870"/>
                      </a:lnTo>
                      <a:lnTo>
                        <a:pt x="159" y="867"/>
                      </a:lnTo>
                      <a:lnTo>
                        <a:pt x="159" y="861"/>
                      </a:lnTo>
                      <a:lnTo>
                        <a:pt x="161" y="854"/>
                      </a:lnTo>
                      <a:lnTo>
                        <a:pt x="160" y="853"/>
                      </a:lnTo>
                      <a:lnTo>
                        <a:pt x="160" y="853"/>
                      </a:lnTo>
                      <a:lnTo>
                        <a:pt x="161" y="851"/>
                      </a:lnTo>
                      <a:lnTo>
                        <a:pt x="161" y="850"/>
                      </a:lnTo>
                      <a:lnTo>
                        <a:pt x="161" y="848"/>
                      </a:lnTo>
                      <a:lnTo>
                        <a:pt x="162" y="848"/>
                      </a:lnTo>
                      <a:lnTo>
                        <a:pt x="161" y="846"/>
                      </a:lnTo>
                      <a:lnTo>
                        <a:pt x="162" y="845"/>
                      </a:lnTo>
                      <a:lnTo>
                        <a:pt x="162" y="844"/>
                      </a:lnTo>
                      <a:lnTo>
                        <a:pt x="163" y="840"/>
                      </a:lnTo>
                      <a:lnTo>
                        <a:pt x="163" y="839"/>
                      </a:lnTo>
                      <a:lnTo>
                        <a:pt x="163" y="839"/>
                      </a:lnTo>
                      <a:lnTo>
                        <a:pt x="164" y="829"/>
                      </a:lnTo>
                      <a:lnTo>
                        <a:pt x="164" y="829"/>
                      </a:lnTo>
                      <a:lnTo>
                        <a:pt x="163" y="828"/>
                      </a:lnTo>
                      <a:lnTo>
                        <a:pt x="164" y="827"/>
                      </a:lnTo>
                      <a:lnTo>
                        <a:pt x="164" y="826"/>
                      </a:lnTo>
                      <a:lnTo>
                        <a:pt x="165" y="823"/>
                      </a:lnTo>
                      <a:lnTo>
                        <a:pt x="166" y="813"/>
                      </a:lnTo>
                      <a:lnTo>
                        <a:pt x="167" y="812"/>
                      </a:lnTo>
                      <a:lnTo>
                        <a:pt x="167" y="812"/>
                      </a:lnTo>
                      <a:lnTo>
                        <a:pt x="167" y="810"/>
                      </a:lnTo>
                      <a:lnTo>
                        <a:pt x="168" y="799"/>
                      </a:lnTo>
                      <a:lnTo>
                        <a:pt x="168" y="797"/>
                      </a:lnTo>
                      <a:lnTo>
                        <a:pt x="168" y="796"/>
                      </a:lnTo>
                      <a:lnTo>
                        <a:pt x="168" y="795"/>
                      </a:lnTo>
                      <a:lnTo>
                        <a:pt x="168" y="794"/>
                      </a:lnTo>
                      <a:lnTo>
                        <a:pt x="169" y="792"/>
                      </a:lnTo>
                      <a:lnTo>
                        <a:pt x="169" y="792"/>
                      </a:lnTo>
                      <a:lnTo>
                        <a:pt x="170" y="787"/>
                      </a:lnTo>
                      <a:lnTo>
                        <a:pt x="171" y="784"/>
                      </a:lnTo>
                      <a:lnTo>
                        <a:pt x="176" y="777"/>
                      </a:lnTo>
                      <a:lnTo>
                        <a:pt x="177" y="775"/>
                      </a:lnTo>
                      <a:lnTo>
                        <a:pt x="178" y="774"/>
                      </a:lnTo>
                      <a:lnTo>
                        <a:pt x="185" y="762"/>
                      </a:lnTo>
                      <a:lnTo>
                        <a:pt x="187" y="760"/>
                      </a:lnTo>
                      <a:lnTo>
                        <a:pt x="187" y="759"/>
                      </a:lnTo>
                      <a:lnTo>
                        <a:pt x="188" y="757"/>
                      </a:lnTo>
                      <a:lnTo>
                        <a:pt x="201" y="735"/>
                      </a:lnTo>
                      <a:lnTo>
                        <a:pt x="202" y="734"/>
                      </a:lnTo>
                      <a:lnTo>
                        <a:pt x="205" y="728"/>
                      </a:lnTo>
                      <a:lnTo>
                        <a:pt x="206" y="728"/>
                      </a:lnTo>
                      <a:lnTo>
                        <a:pt x="206" y="727"/>
                      </a:lnTo>
                      <a:lnTo>
                        <a:pt x="215" y="712"/>
                      </a:lnTo>
                      <a:lnTo>
                        <a:pt x="221" y="702"/>
                      </a:lnTo>
                      <a:lnTo>
                        <a:pt x="221" y="702"/>
                      </a:lnTo>
                      <a:lnTo>
                        <a:pt x="221" y="702"/>
                      </a:lnTo>
                      <a:lnTo>
                        <a:pt x="223" y="698"/>
                      </a:lnTo>
                      <a:lnTo>
                        <a:pt x="224" y="697"/>
                      </a:lnTo>
                      <a:lnTo>
                        <a:pt x="221" y="694"/>
                      </a:lnTo>
                      <a:lnTo>
                        <a:pt x="208" y="682"/>
                      </a:lnTo>
                      <a:lnTo>
                        <a:pt x="207" y="682"/>
                      </a:lnTo>
                      <a:lnTo>
                        <a:pt x="200" y="676"/>
                      </a:lnTo>
                      <a:lnTo>
                        <a:pt x="195" y="671"/>
                      </a:lnTo>
                      <a:lnTo>
                        <a:pt x="188" y="662"/>
                      </a:lnTo>
                      <a:lnTo>
                        <a:pt x="188" y="661"/>
                      </a:lnTo>
                      <a:lnTo>
                        <a:pt x="187" y="660"/>
                      </a:lnTo>
                      <a:lnTo>
                        <a:pt x="187" y="660"/>
                      </a:lnTo>
                      <a:lnTo>
                        <a:pt x="184" y="656"/>
                      </a:lnTo>
                      <a:lnTo>
                        <a:pt x="184" y="655"/>
                      </a:lnTo>
                      <a:lnTo>
                        <a:pt x="178" y="648"/>
                      </a:lnTo>
                      <a:lnTo>
                        <a:pt x="170" y="637"/>
                      </a:lnTo>
                      <a:lnTo>
                        <a:pt x="168" y="634"/>
                      </a:lnTo>
                      <a:lnTo>
                        <a:pt x="168" y="634"/>
                      </a:lnTo>
                      <a:lnTo>
                        <a:pt x="166" y="631"/>
                      </a:lnTo>
                      <a:lnTo>
                        <a:pt x="164" y="629"/>
                      </a:lnTo>
                      <a:lnTo>
                        <a:pt x="157" y="622"/>
                      </a:lnTo>
                      <a:lnTo>
                        <a:pt x="151" y="618"/>
                      </a:lnTo>
                      <a:lnTo>
                        <a:pt x="151" y="618"/>
                      </a:lnTo>
                      <a:lnTo>
                        <a:pt x="150" y="617"/>
                      </a:lnTo>
                      <a:lnTo>
                        <a:pt x="150" y="617"/>
                      </a:lnTo>
                      <a:lnTo>
                        <a:pt x="146" y="614"/>
                      </a:lnTo>
                      <a:lnTo>
                        <a:pt x="144" y="613"/>
                      </a:lnTo>
                      <a:lnTo>
                        <a:pt x="139" y="608"/>
                      </a:lnTo>
                      <a:lnTo>
                        <a:pt x="133" y="601"/>
                      </a:lnTo>
                      <a:lnTo>
                        <a:pt x="131" y="595"/>
                      </a:lnTo>
                      <a:lnTo>
                        <a:pt x="127" y="589"/>
                      </a:lnTo>
                      <a:lnTo>
                        <a:pt x="126" y="585"/>
                      </a:lnTo>
                      <a:lnTo>
                        <a:pt x="125" y="583"/>
                      </a:lnTo>
                      <a:lnTo>
                        <a:pt x="124" y="582"/>
                      </a:lnTo>
                      <a:lnTo>
                        <a:pt x="124" y="581"/>
                      </a:lnTo>
                      <a:lnTo>
                        <a:pt x="123" y="577"/>
                      </a:lnTo>
                      <a:lnTo>
                        <a:pt x="124" y="575"/>
                      </a:lnTo>
                      <a:lnTo>
                        <a:pt x="124" y="574"/>
                      </a:lnTo>
                      <a:lnTo>
                        <a:pt x="126" y="572"/>
                      </a:lnTo>
                      <a:lnTo>
                        <a:pt x="127" y="571"/>
                      </a:lnTo>
                      <a:lnTo>
                        <a:pt x="127" y="571"/>
                      </a:lnTo>
                      <a:lnTo>
                        <a:pt x="128" y="569"/>
                      </a:lnTo>
                      <a:lnTo>
                        <a:pt x="129" y="568"/>
                      </a:lnTo>
                      <a:lnTo>
                        <a:pt x="130" y="567"/>
                      </a:lnTo>
                      <a:lnTo>
                        <a:pt x="139" y="561"/>
                      </a:lnTo>
                      <a:lnTo>
                        <a:pt x="140" y="560"/>
                      </a:lnTo>
                      <a:lnTo>
                        <a:pt x="141" y="559"/>
                      </a:lnTo>
                      <a:lnTo>
                        <a:pt x="141" y="559"/>
                      </a:lnTo>
                      <a:lnTo>
                        <a:pt x="136" y="552"/>
                      </a:lnTo>
                      <a:lnTo>
                        <a:pt x="135" y="551"/>
                      </a:lnTo>
                      <a:lnTo>
                        <a:pt x="134" y="549"/>
                      </a:lnTo>
                      <a:lnTo>
                        <a:pt x="134" y="549"/>
                      </a:lnTo>
                      <a:lnTo>
                        <a:pt x="117" y="526"/>
                      </a:lnTo>
                      <a:lnTo>
                        <a:pt x="113" y="520"/>
                      </a:lnTo>
                      <a:lnTo>
                        <a:pt x="109" y="515"/>
                      </a:lnTo>
                      <a:lnTo>
                        <a:pt x="107" y="512"/>
                      </a:lnTo>
                      <a:lnTo>
                        <a:pt x="107" y="512"/>
                      </a:lnTo>
                      <a:lnTo>
                        <a:pt x="103" y="506"/>
                      </a:lnTo>
                      <a:lnTo>
                        <a:pt x="100" y="502"/>
                      </a:lnTo>
                      <a:lnTo>
                        <a:pt x="83" y="479"/>
                      </a:lnTo>
                      <a:lnTo>
                        <a:pt x="83" y="479"/>
                      </a:lnTo>
                      <a:lnTo>
                        <a:pt x="82" y="477"/>
                      </a:lnTo>
                      <a:lnTo>
                        <a:pt x="75" y="467"/>
                      </a:lnTo>
                      <a:lnTo>
                        <a:pt x="73" y="464"/>
                      </a:lnTo>
                      <a:lnTo>
                        <a:pt x="68" y="458"/>
                      </a:lnTo>
                      <a:lnTo>
                        <a:pt x="68" y="457"/>
                      </a:lnTo>
                      <a:lnTo>
                        <a:pt x="67" y="455"/>
                      </a:lnTo>
                      <a:lnTo>
                        <a:pt x="66" y="454"/>
                      </a:lnTo>
                      <a:lnTo>
                        <a:pt x="65" y="453"/>
                      </a:lnTo>
                      <a:lnTo>
                        <a:pt x="45" y="440"/>
                      </a:lnTo>
                      <a:lnTo>
                        <a:pt x="45" y="437"/>
                      </a:lnTo>
                      <a:lnTo>
                        <a:pt x="45" y="435"/>
                      </a:lnTo>
                      <a:lnTo>
                        <a:pt x="45" y="433"/>
                      </a:lnTo>
                      <a:lnTo>
                        <a:pt x="44" y="432"/>
                      </a:lnTo>
                      <a:lnTo>
                        <a:pt x="45" y="431"/>
                      </a:lnTo>
                      <a:lnTo>
                        <a:pt x="45" y="425"/>
                      </a:lnTo>
                      <a:lnTo>
                        <a:pt x="45" y="409"/>
                      </a:lnTo>
                      <a:lnTo>
                        <a:pt x="44" y="380"/>
                      </a:lnTo>
                      <a:lnTo>
                        <a:pt x="44" y="378"/>
                      </a:lnTo>
                      <a:lnTo>
                        <a:pt x="44" y="376"/>
                      </a:lnTo>
                      <a:lnTo>
                        <a:pt x="44" y="375"/>
                      </a:lnTo>
                      <a:lnTo>
                        <a:pt x="44" y="361"/>
                      </a:lnTo>
                      <a:lnTo>
                        <a:pt x="44" y="352"/>
                      </a:lnTo>
                      <a:lnTo>
                        <a:pt x="44" y="341"/>
                      </a:lnTo>
                      <a:lnTo>
                        <a:pt x="43" y="331"/>
                      </a:lnTo>
                      <a:lnTo>
                        <a:pt x="43" y="329"/>
                      </a:lnTo>
                      <a:lnTo>
                        <a:pt x="44" y="328"/>
                      </a:lnTo>
                      <a:lnTo>
                        <a:pt x="43" y="326"/>
                      </a:lnTo>
                      <a:lnTo>
                        <a:pt x="43" y="324"/>
                      </a:lnTo>
                      <a:lnTo>
                        <a:pt x="38" y="299"/>
                      </a:lnTo>
                      <a:lnTo>
                        <a:pt x="38" y="296"/>
                      </a:lnTo>
                      <a:lnTo>
                        <a:pt x="38" y="295"/>
                      </a:lnTo>
                      <a:lnTo>
                        <a:pt x="35" y="278"/>
                      </a:lnTo>
                      <a:lnTo>
                        <a:pt x="34" y="275"/>
                      </a:lnTo>
                      <a:lnTo>
                        <a:pt x="34" y="273"/>
                      </a:lnTo>
                      <a:lnTo>
                        <a:pt x="33" y="271"/>
                      </a:lnTo>
                      <a:lnTo>
                        <a:pt x="33" y="270"/>
                      </a:lnTo>
                      <a:lnTo>
                        <a:pt x="33" y="269"/>
                      </a:lnTo>
                      <a:lnTo>
                        <a:pt x="33" y="268"/>
                      </a:lnTo>
                      <a:lnTo>
                        <a:pt x="32" y="261"/>
                      </a:lnTo>
                      <a:lnTo>
                        <a:pt x="30" y="255"/>
                      </a:lnTo>
                      <a:lnTo>
                        <a:pt x="28" y="246"/>
                      </a:lnTo>
                      <a:lnTo>
                        <a:pt x="28" y="243"/>
                      </a:lnTo>
                      <a:lnTo>
                        <a:pt x="28" y="242"/>
                      </a:lnTo>
                      <a:lnTo>
                        <a:pt x="27" y="240"/>
                      </a:lnTo>
                      <a:lnTo>
                        <a:pt x="27" y="238"/>
                      </a:lnTo>
                      <a:lnTo>
                        <a:pt x="26" y="235"/>
                      </a:lnTo>
                      <a:lnTo>
                        <a:pt x="22" y="212"/>
                      </a:lnTo>
                      <a:lnTo>
                        <a:pt x="16" y="185"/>
                      </a:lnTo>
                      <a:lnTo>
                        <a:pt x="12" y="162"/>
                      </a:lnTo>
                      <a:lnTo>
                        <a:pt x="11" y="159"/>
                      </a:lnTo>
                      <a:lnTo>
                        <a:pt x="11" y="157"/>
                      </a:lnTo>
                      <a:lnTo>
                        <a:pt x="7" y="137"/>
                      </a:lnTo>
                      <a:lnTo>
                        <a:pt x="7" y="136"/>
                      </a:lnTo>
                      <a:lnTo>
                        <a:pt x="7" y="136"/>
                      </a:lnTo>
                      <a:lnTo>
                        <a:pt x="6" y="129"/>
                      </a:lnTo>
                      <a:lnTo>
                        <a:pt x="3" y="114"/>
                      </a:lnTo>
                      <a:lnTo>
                        <a:pt x="2" y="110"/>
                      </a:lnTo>
                      <a:lnTo>
                        <a:pt x="2" y="110"/>
                      </a:lnTo>
                      <a:lnTo>
                        <a:pt x="2" y="109"/>
                      </a:lnTo>
                      <a:lnTo>
                        <a:pt x="1" y="106"/>
                      </a:lnTo>
                      <a:lnTo>
                        <a:pt x="1" y="104"/>
                      </a:lnTo>
                      <a:lnTo>
                        <a:pt x="0" y="102"/>
                      </a:lnTo>
                      <a:lnTo>
                        <a:pt x="0" y="101"/>
                      </a:lnTo>
                      <a:lnTo>
                        <a:pt x="0" y="101"/>
                      </a:lnTo>
                      <a:lnTo>
                        <a:pt x="1" y="101"/>
                      </a:lnTo>
                      <a:lnTo>
                        <a:pt x="1" y="100"/>
                      </a:lnTo>
                      <a:lnTo>
                        <a:pt x="3" y="100"/>
                      </a:lnTo>
                      <a:lnTo>
                        <a:pt x="3" y="100"/>
                      </a:lnTo>
                      <a:lnTo>
                        <a:pt x="20" y="92"/>
                      </a:lnTo>
                      <a:lnTo>
                        <a:pt x="21" y="91"/>
                      </a:lnTo>
                      <a:lnTo>
                        <a:pt x="22" y="91"/>
                      </a:lnTo>
                      <a:lnTo>
                        <a:pt x="23" y="90"/>
                      </a:lnTo>
                      <a:lnTo>
                        <a:pt x="27" y="89"/>
                      </a:lnTo>
                      <a:lnTo>
                        <a:pt x="27" y="89"/>
                      </a:lnTo>
                      <a:lnTo>
                        <a:pt x="27" y="89"/>
                      </a:lnTo>
                      <a:lnTo>
                        <a:pt x="27" y="89"/>
                      </a:lnTo>
                      <a:lnTo>
                        <a:pt x="27" y="88"/>
                      </a:lnTo>
                      <a:lnTo>
                        <a:pt x="27" y="88"/>
                      </a:lnTo>
                      <a:lnTo>
                        <a:pt x="28" y="88"/>
                      </a:lnTo>
                      <a:lnTo>
                        <a:pt x="31" y="87"/>
                      </a:lnTo>
                      <a:lnTo>
                        <a:pt x="33" y="86"/>
                      </a:lnTo>
                      <a:lnTo>
                        <a:pt x="34" y="86"/>
                      </a:lnTo>
                      <a:lnTo>
                        <a:pt x="34" y="85"/>
                      </a:lnTo>
                      <a:lnTo>
                        <a:pt x="35" y="85"/>
                      </a:lnTo>
                      <a:lnTo>
                        <a:pt x="42" y="82"/>
                      </a:lnTo>
                      <a:lnTo>
                        <a:pt x="51" y="78"/>
                      </a:lnTo>
                      <a:lnTo>
                        <a:pt x="54" y="76"/>
                      </a:lnTo>
                      <a:lnTo>
                        <a:pt x="55" y="76"/>
                      </a:lnTo>
                      <a:lnTo>
                        <a:pt x="55" y="76"/>
                      </a:lnTo>
                      <a:lnTo>
                        <a:pt x="56" y="75"/>
                      </a:lnTo>
                      <a:lnTo>
                        <a:pt x="56" y="75"/>
                      </a:lnTo>
                      <a:lnTo>
                        <a:pt x="57" y="75"/>
                      </a:lnTo>
                      <a:lnTo>
                        <a:pt x="57" y="75"/>
                      </a:lnTo>
                      <a:lnTo>
                        <a:pt x="82" y="64"/>
                      </a:lnTo>
                      <a:lnTo>
                        <a:pt x="82" y="64"/>
                      </a:lnTo>
                      <a:lnTo>
                        <a:pt x="82" y="64"/>
                      </a:lnTo>
                      <a:lnTo>
                        <a:pt x="82" y="63"/>
                      </a:lnTo>
                      <a:lnTo>
                        <a:pt x="84" y="63"/>
                      </a:lnTo>
                      <a:lnTo>
                        <a:pt x="84" y="63"/>
                      </a:lnTo>
                      <a:lnTo>
                        <a:pt x="86" y="62"/>
                      </a:lnTo>
                      <a:lnTo>
                        <a:pt x="91" y="60"/>
                      </a:lnTo>
                      <a:lnTo>
                        <a:pt x="96" y="57"/>
                      </a:lnTo>
                      <a:lnTo>
                        <a:pt x="99" y="56"/>
                      </a:lnTo>
                      <a:lnTo>
                        <a:pt x="99" y="56"/>
                      </a:lnTo>
                      <a:lnTo>
                        <a:pt x="100" y="55"/>
                      </a:lnTo>
                      <a:lnTo>
                        <a:pt x="107" y="52"/>
                      </a:lnTo>
                      <a:lnTo>
                        <a:pt x="109" y="51"/>
                      </a:lnTo>
                      <a:lnTo>
                        <a:pt x="112" y="50"/>
                      </a:lnTo>
                      <a:lnTo>
                        <a:pt x="114" y="49"/>
                      </a:lnTo>
                      <a:lnTo>
                        <a:pt x="114" y="49"/>
                      </a:lnTo>
                      <a:lnTo>
                        <a:pt x="115" y="49"/>
                      </a:lnTo>
                      <a:lnTo>
                        <a:pt x="123" y="45"/>
                      </a:lnTo>
                      <a:lnTo>
                        <a:pt x="127" y="43"/>
                      </a:lnTo>
                      <a:lnTo>
                        <a:pt x="134" y="41"/>
                      </a:lnTo>
                      <a:lnTo>
                        <a:pt x="137" y="39"/>
                      </a:lnTo>
                      <a:lnTo>
                        <a:pt x="139" y="38"/>
                      </a:lnTo>
                      <a:lnTo>
                        <a:pt x="145" y="35"/>
                      </a:lnTo>
                      <a:lnTo>
                        <a:pt x="147" y="35"/>
                      </a:lnTo>
                      <a:lnTo>
                        <a:pt x="147" y="34"/>
                      </a:lnTo>
                      <a:lnTo>
                        <a:pt x="150" y="33"/>
                      </a:lnTo>
                      <a:lnTo>
                        <a:pt x="155" y="31"/>
                      </a:lnTo>
                      <a:lnTo>
                        <a:pt x="155" y="31"/>
                      </a:lnTo>
                      <a:lnTo>
                        <a:pt x="157" y="31"/>
                      </a:lnTo>
                      <a:lnTo>
                        <a:pt x="160" y="29"/>
                      </a:lnTo>
                      <a:lnTo>
                        <a:pt x="164" y="28"/>
                      </a:lnTo>
                      <a:lnTo>
                        <a:pt x="164" y="28"/>
                      </a:lnTo>
                      <a:lnTo>
                        <a:pt x="164" y="27"/>
                      </a:lnTo>
                      <a:lnTo>
                        <a:pt x="164" y="27"/>
                      </a:lnTo>
                      <a:lnTo>
                        <a:pt x="183" y="19"/>
                      </a:lnTo>
                      <a:lnTo>
                        <a:pt x="185" y="18"/>
                      </a:lnTo>
                      <a:lnTo>
                        <a:pt x="192" y="15"/>
                      </a:lnTo>
                      <a:lnTo>
                        <a:pt x="193" y="15"/>
                      </a:lnTo>
                      <a:lnTo>
                        <a:pt x="193" y="14"/>
                      </a:lnTo>
                      <a:lnTo>
                        <a:pt x="193" y="14"/>
                      </a:lnTo>
                      <a:lnTo>
                        <a:pt x="194" y="13"/>
                      </a:lnTo>
                      <a:lnTo>
                        <a:pt x="198" y="12"/>
                      </a:lnTo>
                      <a:lnTo>
                        <a:pt x="212" y="6"/>
                      </a:lnTo>
                      <a:lnTo>
                        <a:pt x="212" y="6"/>
                      </a:lnTo>
                      <a:lnTo>
                        <a:pt x="214" y="5"/>
                      </a:lnTo>
                      <a:lnTo>
                        <a:pt x="215" y="5"/>
                      </a:lnTo>
                      <a:lnTo>
                        <a:pt x="215" y="4"/>
                      </a:lnTo>
                      <a:lnTo>
                        <a:pt x="218" y="4"/>
                      </a:lnTo>
                      <a:lnTo>
                        <a:pt x="219" y="3"/>
                      </a:lnTo>
                      <a:lnTo>
                        <a:pt x="219" y="3"/>
                      </a:lnTo>
                      <a:lnTo>
                        <a:pt x="220" y="3"/>
                      </a:lnTo>
                      <a:lnTo>
                        <a:pt x="221" y="2"/>
                      </a:lnTo>
                      <a:lnTo>
                        <a:pt x="221" y="2"/>
                      </a:lnTo>
                      <a:lnTo>
                        <a:pt x="221" y="2"/>
                      </a:lnTo>
                      <a:lnTo>
                        <a:pt x="222" y="2"/>
                      </a:lnTo>
                      <a:lnTo>
                        <a:pt x="222" y="2"/>
                      </a:lnTo>
                      <a:lnTo>
                        <a:pt x="224" y="1"/>
                      </a:lnTo>
                      <a:lnTo>
                        <a:pt x="224" y="1"/>
                      </a:lnTo>
                      <a:lnTo>
                        <a:pt x="224" y="0"/>
                      </a:lnTo>
                      <a:lnTo>
                        <a:pt x="225" y="0"/>
                      </a:lnTo>
                      <a:lnTo>
                        <a:pt x="233" y="4"/>
                      </a:lnTo>
                      <a:lnTo>
                        <a:pt x="234" y="5"/>
                      </a:lnTo>
                      <a:lnTo>
                        <a:pt x="242" y="9"/>
                      </a:lnTo>
                      <a:lnTo>
                        <a:pt x="247" y="11"/>
                      </a:lnTo>
                      <a:lnTo>
                        <a:pt x="264" y="18"/>
                      </a:lnTo>
                      <a:lnTo>
                        <a:pt x="274" y="23"/>
                      </a:lnTo>
                      <a:lnTo>
                        <a:pt x="275" y="23"/>
                      </a:lnTo>
                      <a:lnTo>
                        <a:pt x="276" y="24"/>
                      </a:lnTo>
                      <a:lnTo>
                        <a:pt x="277" y="24"/>
                      </a:lnTo>
                      <a:lnTo>
                        <a:pt x="277" y="24"/>
                      </a:lnTo>
                      <a:lnTo>
                        <a:pt x="277" y="24"/>
                      </a:lnTo>
                      <a:lnTo>
                        <a:pt x="283" y="27"/>
                      </a:lnTo>
                      <a:lnTo>
                        <a:pt x="283" y="28"/>
                      </a:lnTo>
                      <a:lnTo>
                        <a:pt x="284" y="28"/>
                      </a:lnTo>
                      <a:lnTo>
                        <a:pt x="292" y="31"/>
                      </a:lnTo>
                      <a:lnTo>
                        <a:pt x="296" y="33"/>
                      </a:lnTo>
                      <a:lnTo>
                        <a:pt x="297" y="33"/>
                      </a:lnTo>
                      <a:lnTo>
                        <a:pt x="302" y="36"/>
                      </a:lnTo>
                      <a:lnTo>
                        <a:pt x="305" y="37"/>
                      </a:lnTo>
                      <a:lnTo>
                        <a:pt x="310" y="39"/>
                      </a:lnTo>
                      <a:lnTo>
                        <a:pt x="311" y="40"/>
                      </a:lnTo>
                      <a:lnTo>
                        <a:pt x="313" y="41"/>
                      </a:lnTo>
                      <a:lnTo>
                        <a:pt x="326" y="47"/>
                      </a:lnTo>
                      <a:lnTo>
                        <a:pt x="328" y="48"/>
                      </a:lnTo>
                      <a:lnTo>
                        <a:pt x="328" y="48"/>
                      </a:lnTo>
                      <a:lnTo>
                        <a:pt x="329" y="49"/>
                      </a:lnTo>
                      <a:lnTo>
                        <a:pt x="339" y="53"/>
                      </a:lnTo>
                      <a:lnTo>
                        <a:pt x="348" y="57"/>
                      </a:lnTo>
                      <a:lnTo>
                        <a:pt x="351" y="59"/>
                      </a:lnTo>
                      <a:lnTo>
                        <a:pt x="352" y="59"/>
                      </a:lnTo>
                      <a:lnTo>
                        <a:pt x="354" y="60"/>
                      </a:lnTo>
                      <a:lnTo>
                        <a:pt x="355" y="60"/>
                      </a:lnTo>
                      <a:lnTo>
                        <a:pt x="355" y="60"/>
                      </a:lnTo>
                      <a:lnTo>
                        <a:pt x="355" y="61"/>
                      </a:lnTo>
                      <a:lnTo>
                        <a:pt x="355" y="61"/>
                      </a:lnTo>
                      <a:lnTo>
                        <a:pt x="355" y="61"/>
                      </a:lnTo>
                      <a:lnTo>
                        <a:pt x="356" y="61"/>
                      </a:lnTo>
                      <a:lnTo>
                        <a:pt x="360" y="63"/>
                      </a:lnTo>
                      <a:lnTo>
                        <a:pt x="362" y="63"/>
                      </a:lnTo>
                      <a:lnTo>
                        <a:pt x="377" y="71"/>
                      </a:lnTo>
                      <a:lnTo>
                        <a:pt x="384" y="74"/>
                      </a:lnTo>
                      <a:lnTo>
                        <a:pt x="384" y="74"/>
                      </a:lnTo>
                      <a:lnTo>
                        <a:pt x="386" y="75"/>
                      </a:lnTo>
                      <a:lnTo>
                        <a:pt x="386" y="75"/>
                      </a:lnTo>
                      <a:lnTo>
                        <a:pt x="387" y="75"/>
                      </a:lnTo>
                      <a:lnTo>
                        <a:pt x="389" y="76"/>
                      </a:lnTo>
                      <a:lnTo>
                        <a:pt x="391" y="77"/>
                      </a:lnTo>
                      <a:lnTo>
                        <a:pt x="404" y="83"/>
                      </a:lnTo>
                      <a:lnTo>
                        <a:pt x="408" y="85"/>
                      </a:lnTo>
                      <a:lnTo>
                        <a:pt x="408" y="85"/>
                      </a:lnTo>
                      <a:lnTo>
                        <a:pt x="408" y="85"/>
                      </a:lnTo>
                      <a:lnTo>
                        <a:pt x="409" y="85"/>
                      </a:lnTo>
                      <a:lnTo>
                        <a:pt x="411" y="86"/>
                      </a:lnTo>
                      <a:lnTo>
                        <a:pt x="411" y="86"/>
                      </a:lnTo>
                      <a:lnTo>
                        <a:pt x="411" y="86"/>
                      </a:lnTo>
                      <a:lnTo>
                        <a:pt x="411" y="86"/>
                      </a:lnTo>
                      <a:lnTo>
                        <a:pt x="411" y="86"/>
                      </a:lnTo>
                      <a:lnTo>
                        <a:pt x="415" y="88"/>
                      </a:lnTo>
                      <a:lnTo>
                        <a:pt x="415" y="89"/>
                      </a:lnTo>
                      <a:lnTo>
                        <a:pt x="417" y="89"/>
                      </a:lnTo>
                      <a:lnTo>
                        <a:pt x="423" y="92"/>
                      </a:lnTo>
                      <a:lnTo>
                        <a:pt x="430" y="96"/>
                      </a:lnTo>
                      <a:lnTo>
                        <a:pt x="436" y="98"/>
                      </a:lnTo>
                      <a:lnTo>
                        <a:pt x="437" y="99"/>
                      </a:lnTo>
                      <a:lnTo>
                        <a:pt x="438" y="99"/>
                      </a:lnTo>
                      <a:lnTo>
                        <a:pt x="443" y="101"/>
                      </a:lnTo>
                      <a:lnTo>
                        <a:pt x="445" y="102"/>
                      </a:lnTo>
                      <a:lnTo>
                        <a:pt x="445" y="102"/>
                      </a:lnTo>
                      <a:lnTo>
                        <a:pt x="446" y="103"/>
                      </a:lnTo>
                      <a:lnTo>
                        <a:pt x="452" y="106"/>
                      </a:lnTo>
                      <a:lnTo>
                        <a:pt x="457" y="108"/>
                      </a:lnTo>
                      <a:lnTo>
                        <a:pt x="465" y="112"/>
                      </a:lnTo>
                      <a:lnTo>
                        <a:pt x="467" y="113"/>
                      </a:lnTo>
                      <a:lnTo>
                        <a:pt x="469" y="114"/>
                      </a:lnTo>
                      <a:lnTo>
                        <a:pt x="471" y="115"/>
                      </a:lnTo>
                      <a:lnTo>
                        <a:pt x="481" y="119"/>
                      </a:lnTo>
                      <a:lnTo>
                        <a:pt x="489" y="123"/>
                      </a:lnTo>
                      <a:lnTo>
                        <a:pt x="493" y="125"/>
                      </a:lnTo>
                      <a:lnTo>
                        <a:pt x="501" y="129"/>
                      </a:lnTo>
                      <a:lnTo>
                        <a:pt x="502" y="129"/>
                      </a:lnTo>
                      <a:lnTo>
                        <a:pt x="503" y="130"/>
                      </a:lnTo>
                      <a:lnTo>
                        <a:pt x="505" y="131"/>
                      </a:lnTo>
                      <a:lnTo>
                        <a:pt x="510" y="133"/>
                      </a:lnTo>
                      <a:lnTo>
                        <a:pt x="510" y="133"/>
                      </a:lnTo>
                      <a:lnTo>
                        <a:pt x="510" y="134"/>
                      </a:lnTo>
                      <a:lnTo>
                        <a:pt x="520" y="138"/>
                      </a:lnTo>
                      <a:lnTo>
                        <a:pt x="531" y="143"/>
                      </a:lnTo>
                      <a:lnTo>
                        <a:pt x="532" y="143"/>
                      </a:lnTo>
                      <a:lnTo>
                        <a:pt x="532" y="143"/>
                      </a:lnTo>
                      <a:lnTo>
                        <a:pt x="533" y="144"/>
                      </a:lnTo>
                      <a:lnTo>
                        <a:pt x="539" y="147"/>
                      </a:lnTo>
                      <a:lnTo>
                        <a:pt x="543" y="149"/>
                      </a:lnTo>
                      <a:lnTo>
                        <a:pt x="547" y="150"/>
                      </a:lnTo>
                      <a:lnTo>
                        <a:pt x="567" y="160"/>
                      </a:lnTo>
                      <a:lnTo>
                        <a:pt x="574" y="164"/>
                      </a:lnTo>
                      <a:lnTo>
                        <a:pt x="574" y="164"/>
                      </a:lnTo>
                      <a:lnTo>
                        <a:pt x="582" y="168"/>
                      </a:lnTo>
                      <a:lnTo>
                        <a:pt x="601" y="176"/>
                      </a:lnTo>
                      <a:lnTo>
                        <a:pt x="610" y="180"/>
                      </a:lnTo>
                      <a:lnTo>
                        <a:pt x="611" y="181"/>
                      </a:lnTo>
                      <a:lnTo>
                        <a:pt x="614" y="182"/>
                      </a:lnTo>
                      <a:lnTo>
                        <a:pt x="615" y="183"/>
                      </a:lnTo>
                      <a:lnTo>
                        <a:pt x="615" y="183"/>
                      </a:lnTo>
                      <a:lnTo>
                        <a:pt x="615" y="183"/>
                      </a:lnTo>
                      <a:lnTo>
                        <a:pt x="628" y="189"/>
                      </a:lnTo>
                      <a:lnTo>
                        <a:pt x="644" y="197"/>
                      </a:lnTo>
                      <a:lnTo>
                        <a:pt x="655" y="202"/>
                      </a:lnTo>
                      <a:lnTo>
                        <a:pt x="662" y="206"/>
                      </a:lnTo>
                      <a:lnTo>
                        <a:pt x="671" y="210"/>
                      </a:lnTo>
                      <a:lnTo>
                        <a:pt x="681" y="214"/>
                      </a:lnTo>
                      <a:lnTo>
                        <a:pt x="682" y="215"/>
                      </a:lnTo>
                      <a:lnTo>
                        <a:pt x="694" y="221"/>
                      </a:lnTo>
                      <a:lnTo>
                        <a:pt x="700" y="223"/>
                      </a:lnTo>
                      <a:lnTo>
                        <a:pt x="710" y="228"/>
                      </a:lnTo>
                      <a:lnTo>
                        <a:pt x="723" y="234"/>
                      </a:lnTo>
                      <a:lnTo>
                        <a:pt x="725" y="235"/>
                      </a:lnTo>
                      <a:lnTo>
                        <a:pt x="727" y="236"/>
                      </a:lnTo>
                      <a:lnTo>
                        <a:pt x="728" y="237"/>
                      </a:lnTo>
                      <a:lnTo>
                        <a:pt x="729" y="237"/>
                      </a:lnTo>
                      <a:lnTo>
                        <a:pt x="730" y="238"/>
                      </a:lnTo>
                      <a:lnTo>
                        <a:pt x="736" y="241"/>
                      </a:lnTo>
                      <a:lnTo>
                        <a:pt x="755" y="250"/>
                      </a:lnTo>
                      <a:lnTo>
                        <a:pt x="763" y="253"/>
                      </a:lnTo>
                      <a:lnTo>
                        <a:pt x="763" y="253"/>
                      </a:lnTo>
                      <a:lnTo>
                        <a:pt x="764" y="254"/>
                      </a:lnTo>
                      <a:lnTo>
                        <a:pt x="764" y="254"/>
                      </a:lnTo>
                      <a:lnTo>
                        <a:pt x="764" y="254"/>
                      </a:lnTo>
                      <a:lnTo>
                        <a:pt x="766" y="255"/>
                      </a:lnTo>
                      <a:lnTo>
                        <a:pt x="769" y="256"/>
                      </a:lnTo>
                      <a:lnTo>
                        <a:pt x="777" y="260"/>
                      </a:lnTo>
                      <a:lnTo>
                        <a:pt x="788" y="265"/>
                      </a:lnTo>
                      <a:lnTo>
                        <a:pt x="789" y="266"/>
                      </a:lnTo>
                      <a:lnTo>
                        <a:pt x="789" y="266"/>
                      </a:lnTo>
                      <a:lnTo>
                        <a:pt x="791" y="267"/>
                      </a:lnTo>
                      <a:lnTo>
                        <a:pt x="805" y="274"/>
                      </a:lnTo>
                      <a:lnTo>
                        <a:pt x="815" y="278"/>
                      </a:lnTo>
                      <a:lnTo>
                        <a:pt x="818" y="279"/>
                      </a:lnTo>
                      <a:lnTo>
                        <a:pt x="824" y="283"/>
                      </a:lnTo>
                      <a:lnTo>
                        <a:pt x="828" y="285"/>
                      </a:lnTo>
                      <a:lnTo>
                        <a:pt x="837" y="288"/>
                      </a:lnTo>
                      <a:lnTo>
                        <a:pt x="839" y="290"/>
                      </a:lnTo>
                      <a:lnTo>
                        <a:pt x="845" y="292"/>
                      </a:lnTo>
                      <a:lnTo>
                        <a:pt x="851" y="295"/>
                      </a:lnTo>
                      <a:lnTo>
                        <a:pt x="854" y="297"/>
                      </a:lnTo>
                      <a:lnTo>
                        <a:pt x="856" y="298"/>
                      </a:lnTo>
                      <a:lnTo>
                        <a:pt x="863" y="301"/>
                      </a:lnTo>
                      <a:lnTo>
                        <a:pt x="901" y="320"/>
                      </a:lnTo>
                      <a:lnTo>
                        <a:pt x="914" y="326"/>
                      </a:lnTo>
                      <a:close/>
                    </a:path>
                  </a:pathLst>
                </a:custGeom>
                <a:grpFill/>
                <a:ln w="6350" cap="sq">
                  <a:solidFill>
                    <a:schemeClr val="tx1">
                      <a:lumMod val="50000"/>
                      <a:lumOff val="50000"/>
                    </a:schemeClr>
                  </a:solidFill>
                  <a:prstDash val="solid"/>
                  <a:bevel/>
                  <a:headEnd/>
                  <a:tailEnd/>
                </a:ln>
              </p:spPr>
              <p:txBody>
                <a:bodyPr/>
                <a:lstStyle/>
                <a:p>
                  <a:pPr>
                    <a:defRPr/>
                  </a:pPr>
                  <a:endParaRPr lang="en-GB" sz="800" b="1">
                    <a:latin typeface="+mj-lt"/>
                  </a:endParaRPr>
                </a:p>
              </p:txBody>
            </p:sp>
            <p:sp>
              <p:nvSpPr>
                <p:cNvPr id="157" name="Freeform 53">
                  <a:extLst>
                    <a:ext uri="{FF2B5EF4-FFF2-40B4-BE49-F238E27FC236}">
                      <a16:creationId xmlns:a16="http://schemas.microsoft.com/office/drawing/2014/main" id="{0BCD1CAC-B2A3-423C-83A0-0A2774BC1077}"/>
                    </a:ext>
                  </a:extLst>
                </p:cNvPr>
                <p:cNvSpPr>
                  <a:spLocks noChangeAspect="1"/>
                </p:cNvSpPr>
                <p:nvPr/>
              </p:nvSpPr>
              <p:spPr bwMode="auto">
                <a:xfrm>
                  <a:off x="4144094" y="4786926"/>
                  <a:ext cx="96586" cy="89086"/>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grpFill/>
                <a:ln w="6350" cap="sq">
                  <a:solidFill>
                    <a:schemeClr val="tx1">
                      <a:lumMod val="50000"/>
                      <a:lumOff val="50000"/>
                    </a:schemeClr>
                  </a:solidFill>
                  <a:prstDash val="solid"/>
                  <a:bevel/>
                  <a:headEnd/>
                  <a:tailEnd/>
                </a:ln>
                <a:extLst/>
              </p:spPr>
              <p:txBody>
                <a:bodyPr/>
                <a:lstStyle/>
                <a:p>
                  <a:pPr>
                    <a:defRPr/>
                  </a:pPr>
                  <a:endParaRPr lang="en-GB" sz="800" b="1">
                    <a:latin typeface="+mj-lt"/>
                  </a:endParaRPr>
                </a:p>
              </p:txBody>
            </p:sp>
            <p:sp>
              <p:nvSpPr>
                <p:cNvPr id="158" name="Freeform 54">
                  <a:extLst>
                    <a:ext uri="{FF2B5EF4-FFF2-40B4-BE49-F238E27FC236}">
                      <a16:creationId xmlns:a16="http://schemas.microsoft.com/office/drawing/2014/main" id="{A3652053-6CD9-42B4-BFBB-158B42678BD4}"/>
                    </a:ext>
                  </a:extLst>
                </p:cNvPr>
                <p:cNvSpPr>
                  <a:spLocks noChangeAspect="1"/>
                </p:cNvSpPr>
                <p:nvPr/>
              </p:nvSpPr>
              <p:spPr bwMode="auto">
                <a:xfrm>
                  <a:off x="5979231" y="3461777"/>
                  <a:ext cx="1101960" cy="732172"/>
                </a:xfrm>
                <a:custGeom>
                  <a:avLst/>
                  <a:gdLst>
                    <a:gd name="T0" fmla="*/ 523 w 693"/>
                    <a:gd name="T1" fmla="*/ 16 h 461"/>
                    <a:gd name="T2" fmla="*/ 604 w 693"/>
                    <a:gd name="T3" fmla="*/ 34 h 461"/>
                    <a:gd name="T4" fmla="*/ 662 w 693"/>
                    <a:gd name="T5" fmla="*/ 33 h 461"/>
                    <a:gd name="T6" fmla="*/ 690 w 693"/>
                    <a:gd name="T7" fmla="*/ 59 h 461"/>
                    <a:gd name="T8" fmla="*/ 677 w 693"/>
                    <a:gd name="T9" fmla="*/ 70 h 461"/>
                    <a:gd name="T10" fmla="*/ 670 w 693"/>
                    <a:gd name="T11" fmla="*/ 80 h 461"/>
                    <a:gd name="T12" fmla="*/ 662 w 693"/>
                    <a:gd name="T13" fmla="*/ 87 h 461"/>
                    <a:gd name="T14" fmla="*/ 654 w 693"/>
                    <a:gd name="T15" fmla="*/ 87 h 461"/>
                    <a:gd name="T16" fmla="*/ 647 w 693"/>
                    <a:gd name="T17" fmla="*/ 96 h 461"/>
                    <a:gd name="T18" fmla="*/ 647 w 693"/>
                    <a:gd name="T19" fmla="*/ 107 h 461"/>
                    <a:gd name="T20" fmla="*/ 649 w 693"/>
                    <a:gd name="T21" fmla="*/ 113 h 461"/>
                    <a:gd name="T22" fmla="*/ 659 w 693"/>
                    <a:gd name="T23" fmla="*/ 122 h 461"/>
                    <a:gd name="T24" fmla="*/ 663 w 693"/>
                    <a:gd name="T25" fmla="*/ 130 h 461"/>
                    <a:gd name="T26" fmla="*/ 664 w 693"/>
                    <a:gd name="T27" fmla="*/ 145 h 461"/>
                    <a:gd name="T28" fmla="*/ 661 w 693"/>
                    <a:gd name="T29" fmla="*/ 158 h 461"/>
                    <a:gd name="T30" fmla="*/ 663 w 693"/>
                    <a:gd name="T31" fmla="*/ 165 h 461"/>
                    <a:gd name="T32" fmla="*/ 659 w 693"/>
                    <a:gd name="T33" fmla="*/ 172 h 461"/>
                    <a:gd name="T34" fmla="*/ 649 w 693"/>
                    <a:gd name="T35" fmla="*/ 182 h 461"/>
                    <a:gd name="T36" fmla="*/ 651 w 693"/>
                    <a:gd name="T37" fmla="*/ 193 h 461"/>
                    <a:gd name="T38" fmla="*/ 640 w 693"/>
                    <a:gd name="T39" fmla="*/ 196 h 461"/>
                    <a:gd name="T40" fmla="*/ 631 w 693"/>
                    <a:gd name="T41" fmla="*/ 205 h 461"/>
                    <a:gd name="T42" fmla="*/ 620 w 693"/>
                    <a:gd name="T43" fmla="*/ 213 h 461"/>
                    <a:gd name="T44" fmla="*/ 609 w 693"/>
                    <a:gd name="T45" fmla="*/ 224 h 461"/>
                    <a:gd name="T46" fmla="*/ 608 w 693"/>
                    <a:gd name="T47" fmla="*/ 231 h 461"/>
                    <a:gd name="T48" fmla="*/ 610 w 693"/>
                    <a:gd name="T49" fmla="*/ 237 h 461"/>
                    <a:gd name="T50" fmla="*/ 601 w 693"/>
                    <a:gd name="T51" fmla="*/ 241 h 461"/>
                    <a:gd name="T52" fmla="*/ 592 w 693"/>
                    <a:gd name="T53" fmla="*/ 256 h 461"/>
                    <a:gd name="T54" fmla="*/ 601 w 693"/>
                    <a:gd name="T55" fmla="*/ 288 h 461"/>
                    <a:gd name="T56" fmla="*/ 552 w 693"/>
                    <a:gd name="T57" fmla="*/ 300 h 461"/>
                    <a:gd name="T58" fmla="*/ 544 w 693"/>
                    <a:gd name="T59" fmla="*/ 304 h 461"/>
                    <a:gd name="T60" fmla="*/ 539 w 693"/>
                    <a:gd name="T61" fmla="*/ 306 h 461"/>
                    <a:gd name="T62" fmla="*/ 532 w 693"/>
                    <a:gd name="T63" fmla="*/ 308 h 461"/>
                    <a:gd name="T64" fmla="*/ 530 w 693"/>
                    <a:gd name="T65" fmla="*/ 315 h 461"/>
                    <a:gd name="T66" fmla="*/ 526 w 693"/>
                    <a:gd name="T67" fmla="*/ 328 h 461"/>
                    <a:gd name="T68" fmla="*/ 533 w 693"/>
                    <a:gd name="T69" fmla="*/ 329 h 461"/>
                    <a:gd name="T70" fmla="*/ 540 w 693"/>
                    <a:gd name="T71" fmla="*/ 333 h 461"/>
                    <a:gd name="T72" fmla="*/ 539 w 693"/>
                    <a:gd name="T73" fmla="*/ 348 h 461"/>
                    <a:gd name="T74" fmla="*/ 542 w 693"/>
                    <a:gd name="T75" fmla="*/ 362 h 461"/>
                    <a:gd name="T76" fmla="*/ 538 w 693"/>
                    <a:gd name="T77" fmla="*/ 371 h 461"/>
                    <a:gd name="T78" fmla="*/ 538 w 693"/>
                    <a:gd name="T79" fmla="*/ 380 h 461"/>
                    <a:gd name="T80" fmla="*/ 554 w 693"/>
                    <a:gd name="T81" fmla="*/ 387 h 461"/>
                    <a:gd name="T82" fmla="*/ 565 w 693"/>
                    <a:gd name="T83" fmla="*/ 390 h 461"/>
                    <a:gd name="T84" fmla="*/ 561 w 693"/>
                    <a:gd name="T85" fmla="*/ 414 h 461"/>
                    <a:gd name="T86" fmla="*/ 536 w 693"/>
                    <a:gd name="T87" fmla="*/ 430 h 461"/>
                    <a:gd name="T88" fmla="*/ 520 w 693"/>
                    <a:gd name="T89" fmla="*/ 438 h 461"/>
                    <a:gd name="T90" fmla="*/ 513 w 693"/>
                    <a:gd name="T91" fmla="*/ 439 h 461"/>
                    <a:gd name="T92" fmla="*/ 503 w 693"/>
                    <a:gd name="T93" fmla="*/ 448 h 461"/>
                    <a:gd name="T94" fmla="*/ 487 w 693"/>
                    <a:gd name="T95" fmla="*/ 460 h 461"/>
                    <a:gd name="T96" fmla="*/ 390 w 693"/>
                    <a:gd name="T97" fmla="*/ 428 h 461"/>
                    <a:gd name="T98" fmla="*/ 286 w 693"/>
                    <a:gd name="T99" fmla="*/ 426 h 461"/>
                    <a:gd name="T100" fmla="*/ 216 w 693"/>
                    <a:gd name="T101" fmla="*/ 407 h 461"/>
                    <a:gd name="T102" fmla="*/ 127 w 693"/>
                    <a:gd name="T103" fmla="*/ 349 h 461"/>
                    <a:gd name="T104" fmla="*/ 33 w 693"/>
                    <a:gd name="T105" fmla="*/ 390 h 461"/>
                    <a:gd name="T106" fmla="*/ 30 w 693"/>
                    <a:gd name="T107" fmla="*/ 65 h 461"/>
                    <a:gd name="T108" fmla="*/ 138 w 693"/>
                    <a:gd name="T109" fmla="*/ 74 h 461"/>
                    <a:gd name="T110" fmla="*/ 198 w 693"/>
                    <a:gd name="T111" fmla="*/ 39 h 461"/>
                    <a:gd name="T112" fmla="*/ 233 w 693"/>
                    <a:gd name="T113" fmla="*/ 15 h 461"/>
                    <a:gd name="T114" fmla="*/ 263 w 693"/>
                    <a:gd name="T115" fmla="*/ 12 h 461"/>
                    <a:gd name="T116" fmla="*/ 326 w 693"/>
                    <a:gd name="T117" fmla="*/ 16 h 461"/>
                    <a:gd name="T118" fmla="*/ 433 w 693"/>
                    <a:gd name="T119" fmla="*/ 1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3" h="461">
                      <a:moveTo>
                        <a:pt x="476" y="3"/>
                      </a:moveTo>
                      <a:lnTo>
                        <a:pt x="481" y="8"/>
                      </a:lnTo>
                      <a:lnTo>
                        <a:pt x="487" y="5"/>
                      </a:lnTo>
                      <a:lnTo>
                        <a:pt x="494" y="9"/>
                      </a:lnTo>
                      <a:lnTo>
                        <a:pt x="502" y="15"/>
                      </a:lnTo>
                      <a:lnTo>
                        <a:pt x="512" y="18"/>
                      </a:lnTo>
                      <a:lnTo>
                        <a:pt x="523" y="16"/>
                      </a:lnTo>
                      <a:lnTo>
                        <a:pt x="532" y="11"/>
                      </a:lnTo>
                      <a:lnTo>
                        <a:pt x="557" y="18"/>
                      </a:lnTo>
                      <a:lnTo>
                        <a:pt x="561" y="22"/>
                      </a:lnTo>
                      <a:lnTo>
                        <a:pt x="563" y="35"/>
                      </a:lnTo>
                      <a:lnTo>
                        <a:pt x="575" y="39"/>
                      </a:lnTo>
                      <a:lnTo>
                        <a:pt x="592" y="36"/>
                      </a:lnTo>
                      <a:lnTo>
                        <a:pt x="604" y="34"/>
                      </a:lnTo>
                      <a:lnTo>
                        <a:pt x="619" y="28"/>
                      </a:lnTo>
                      <a:lnTo>
                        <a:pt x="624" y="30"/>
                      </a:lnTo>
                      <a:lnTo>
                        <a:pt x="631" y="36"/>
                      </a:lnTo>
                      <a:lnTo>
                        <a:pt x="631" y="36"/>
                      </a:lnTo>
                      <a:lnTo>
                        <a:pt x="641" y="38"/>
                      </a:lnTo>
                      <a:lnTo>
                        <a:pt x="655" y="36"/>
                      </a:lnTo>
                      <a:lnTo>
                        <a:pt x="662" y="33"/>
                      </a:lnTo>
                      <a:lnTo>
                        <a:pt x="674" y="38"/>
                      </a:lnTo>
                      <a:lnTo>
                        <a:pt x="684" y="48"/>
                      </a:lnTo>
                      <a:lnTo>
                        <a:pt x="693" y="58"/>
                      </a:lnTo>
                      <a:lnTo>
                        <a:pt x="692" y="58"/>
                      </a:lnTo>
                      <a:lnTo>
                        <a:pt x="691" y="58"/>
                      </a:lnTo>
                      <a:lnTo>
                        <a:pt x="690" y="59"/>
                      </a:lnTo>
                      <a:lnTo>
                        <a:pt x="690" y="59"/>
                      </a:lnTo>
                      <a:lnTo>
                        <a:pt x="689" y="60"/>
                      </a:lnTo>
                      <a:lnTo>
                        <a:pt x="688" y="62"/>
                      </a:lnTo>
                      <a:lnTo>
                        <a:pt x="686" y="64"/>
                      </a:lnTo>
                      <a:lnTo>
                        <a:pt x="683" y="67"/>
                      </a:lnTo>
                      <a:lnTo>
                        <a:pt x="681" y="68"/>
                      </a:lnTo>
                      <a:lnTo>
                        <a:pt x="678" y="69"/>
                      </a:lnTo>
                      <a:lnTo>
                        <a:pt x="677" y="70"/>
                      </a:lnTo>
                      <a:lnTo>
                        <a:pt x="676" y="71"/>
                      </a:lnTo>
                      <a:lnTo>
                        <a:pt x="673" y="76"/>
                      </a:lnTo>
                      <a:lnTo>
                        <a:pt x="672" y="79"/>
                      </a:lnTo>
                      <a:lnTo>
                        <a:pt x="672" y="79"/>
                      </a:lnTo>
                      <a:lnTo>
                        <a:pt x="672" y="79"/>
                      </a:lnTo>
                      <a:lnTo>
                        <a:pt x="671" y="79"/>
                      </a:lnTo>
                      <a:lnTo>
                        <a:pt x="670" y="80"/>
                      </a:lnTo>
                      <a:lnTo>
                        <a:pt x="669" y="81"/>
                      </a:lnTo>
                      <a:lnTo>
                        <a:pt x="669" y="81"/>
                      </a:lnTo>
                      <a:lnTo>
                        <a:pt x="669" y="81"/>
                      </a:lnTo>
                      <a:lnTo>
                        <a:pt x="669" y="81"/>
                      </a:lnTo>
                      <a:lnTo>
                        <a:pt x="665" y="85"/>
                      </a:lnTo>
                      <a:lnTo>
                        <a:pt x="663" y="86"/>
                      </a:lnTo>
                      <a:lnTo>
                        <a:pt x="662" y="87"/>
                      </a:lnTo>
                      <a:lnTo>
                        <a:pt x="661" y="87"/>
                      </a:lnTo>
                      <a:lnTo>
                        <a:pt x="661" y="87"/>
                      </a:lnTo>
                      <a:lnTo>
                        <a:pt x="658" y="87"/>
                      </a:lnTo>
                      <a:lnTo>
                        <a:pt x="657" y="87"/>
                      </a:lnTo>
                      <a:lnTo>
                        <a:pt x="656" y="87"/>
                      </a:lnTo>
                      <a:lnTo>
                        <a:pt x="655" y="87"/>
                      </a:lnTo>
                      <a:lnTo>
                        <a:pt x="654" y="87"/>
                      </a:lnTo>
                      <a:lnTo>
                        <a:pt x="654" y="87"/>
                      </a:lnTo>
                      <a:lnTo>
                        <a:pt x="653" y="87"/>
                      </a:lnTo>
                      <a:lnTo>
                        <a:pt x="652" y="89"/>
                      </a:lnTo>
                      <a:lnTo>
                        <a:pt x="649" y="94"/>
                      </a:lnTo>
                      <a:lnTo>
                        <a:pt x="648" y="95"/>
                      </a:lnTo>
                      <a:lnTo>
                        <a:pt x="648" y="95"/>
                      </a:lnTo>
                      <a:lnTo>
                        <a:pt x="647" y="96"/>
                      </a:lnTo>
                      <a:lnTo>
                        <a:pt x="647" y="98"/>
                      </a:lnTo>
                      <a:lnTo>
                        <a:pt x="647" y="99"/>
                      </a:lnTo>
                      <a:lnTo>
                        <a:pt x="648" y="102"/>
                      </a:lnTo>
                      <a:lnTo>
                        <a:pt x="648" y="102"/>
                      </a:lnTo>
                      <a:lnTo>
                        <a:pt x="648" y="103"/>
                      </a:lnTo>
                      <a:lnTo>
                        <a:pt x="647" y="107"/>
                      </a:lnTo>
                      <a:lnTo>
                        <a:pt x="647" y="107"/>
                      </a:lnTo>
                      <a:lnTo>
                        <a:pt x="646" y="107"/>
                      </a:lnTo>
                      <a:lnTo>
                        <a:pt x="647" y="110"/>
                      </a:lnTo>
                      <a:lnTo>
                        <a:pt x="647" y="110"/>
                      </a:lnTo>
                      <a:lnTo>
                        <a:pt x="647" y="111"/>
                      </a:lnTo>
                      <a:lnTo>
                        <a:pt x="648" y="113"/>
                      </a:lnTo>
                      <a:lnTo>
                        <a:pt x="649" y="113"/>
                      </a:lnTo>
                      <a:lnTo>
                        <a:pt x="649" y="113"/>
                      </a:lnTo>
                      <a:lnTo>
                        <a:pt x="653" y="117"/>
                      </a:lnTo>
                      <a:lnTo>
                        <a:pt x="653" y="117"/>
                      </a:lnTo>
                      <a:lnTo>
                        <a:pt x="656" y="119"/>
                      </a:lnTo>
                      <a:lnTo>
                        <a:pt x="659" y="121"/>
                      </a:lnTo>
                      <a:lnTo>
                        <a:pt x="659" y="122"/>
                      </a:lnTo>
                      <a:lnTo>
                        <a:pt x="659" y="122"/>
                      </a:lnTo>
                      <a:lnTo>
                        <a:pt x="659" y="122"/>
                      </a:lnTo>
                      <a:lnTo>
                        <a:pt x="661" y="124"/>
                      </a:lnTo>
                      <a:lnTo>
                        <a:pt x="661" y="124"/>
                      </a:lnTo>
                      <a:lnTo>
                        <a:pt x="662" y="124"/>
                      </a:lnTo>
                      <a:lnTo>
                        <a:pt x="662" y="125"/>
                      </a:lnTo>
                      <a:lnTo>
                        <a:pt x="663" y="128"/>
                      </a:lnTo>
                      <a:lnTo>
                        <a:pt x="663" y="130"/>
                      </a:lnTo>
                      <a:lnTo>
                        <a:pt x="663" y="130"/>
                      </a:lnTo>
                      <a:lnTo>
                        <a:pt x="662" y="133"/>
                      </a:lnTo>
                      <a:lnTo>
                        <a:pt x="662" y="134"/>
                      </a:lnTo>
                      <a:lnTo>
                        <a:pt x="662" y="141"/>
                      </a:lnTo>
                      <a:lnTo>
                        <a:pt x="662" y="141"/>
                      </a:lnTo>
                      <a:lnTo>
                        <a:pt x="662" y="143"/>
                      </a:lnTo>
                      <a:lnTo>
                        <a:pt x="662" y="143"/>
                      </a:lnTo>
                      <a:lnTo>
                        <a:pt x="664" y="145"/>
                      </a:lnTo>
                      <a:lnTo>
                        <a:pt x="665" y="148"/>
                      </a:lnTo>
                      <a:lnTo>
                        <a:pt x="665" y="148"/>
                      </a:lnTo>
                      <a:lnTo>
                        <a:pt x="664" y="151"/>
                      </a:lnTo>
                      <a:lnTo>
                        <a:pt x="662" y="153"/>
                      </a:lnTo>
                      <a:lnTo>
                        <a:pt x="662" y="153"/>
                      </a:lnTo>
                      <a:lnTo>
                        <a:pt x="661" y="156"/>
                      </a:lnTo>
                      <a:lnTo>
                        <a:pt x="661" y="158"/>
                      </a:lnTo>
                      <a:lnTo>
                        <a:pt x="661" y="158"/>
                      </a:lnTo>
                      <a:lnTo>
                        <a:pt x="661" y="159"/>
                      </a:lnTo>
                      <a:lnTo>
                        <a:pt x="662" y="160"/>
                      </a:lnTo>
                      <a:lnTo>
                        <a:pt x="662" y="160"/>
                      </a:lnTo>
                      <a:lnTo>
                        <a:pt x="662" y="160"/>
                      </a:lnTo>
                      <a:lnTo>
                        <a:pt x="664" y="164"/>
                      </a:lnTo>
                      <a:lnTo>
                        <a:pt x="663" y="165"/>
                      </a:lnTo>
                      <a:lnTo>
                        <a:pt x="662" y="166"/>
                      </a:lnTo>
                      <a:lnTo>
                        <a:pt x="661" y="168"/>
                      </a:lnTo>
                      <a:lnTo>
                        <a:pt x="661" y="168"/>
                      </a:lnTo>
                      <a:lnTo>
                        <a:pt x="661" y="168"/>
                      </a:lnTo>
                      <a:lnTo>
                        <a:pt x="660" y="171"/>
                      </a:lnTo>
                      <a:lnTo>
                        <a:pt x="660" y="172"/>
                      </a:lnTo>
                      <a:lnTo>
                        <a:pt x="659" y="172"/>
                      </a:lnTo>
                      <a:lnTo>
                        <a:pt x="658" y="173"/>
                      </a:lnTo>
                      <a:lnTo>
                        <a:pt x="657" y="174"/>
                      </a:lnTo>
                      <a:lnTo>
                        <a:pt x="656" y="174"/>
                      </a:lnTo>
                      <a:lnTo>
                        <a:pt x="652" y="177"/>
                      </a:lnTo>
                      <a:lnTo>
                        <a:pt x="650" y="179"/>
                      </a:lnTo>
                      <a:lnTo>
                        <a:pt x="649" y="180"/>
                      </a:lnTo>
                      <a:lnTo>
                        <a:pt x="649" y="182"/>
                      </a:lnTo>
                      <a:lnTo>
                        <a:pt x="650" y="186"/>
                      </a:lnTo>
                      <a:lnTo>
                        <a:pt x="650" y="189"/>
                      </a:lnTo>
                      <a:lnTo>
                        <a:pt x="650" y="192"/>
                      </a:lnTo>
                      <a:lnTo>
                        <a:pt x="650" y="192"/>
                      </a:lnTo>
                      <a:lnTo>
                        <a:pt x="650" y="193"/>
                      </a:lnTo>
                      <a:lnTo>
                        <a:pt x="651" y="193"/>
                      </a:lnTo>
                      <a:lnTo>
                        <a:pt x="651" y="193"/>
                      </a:lnTo>
                      <a:lnTo>
                        <a:pt x="650" y="193"/>
                      </a:lnTo>
                      <a:lnTo>
                        <a:pt x="646" y="196"/>
                      </a:lnTo>
                      <a:lnTo>
                        <a:pt x="646" y="196"/>
                      </a:lnTo>
                      <a:lnTo>
                        <a:pt x="645" y="196"/>
                      </a:lnTo>
                      <a:lnTo>
                        <a:pt x="643" y="196"/>
                      </a:lnTo>
                      <a:lnTo>
                        <a:pt x="641" y="196"/>
                      </a:lnTo>
                      <a:lnTo>
                        <a:pt x="640" y="196"/>
                      </a:lnTo>
                      <a:lnTo>
                        <a:pt x="637" y="197"/>
                      </a:lnTo>
                      <a:lnTo>
                        <a:pt x="636" y="198"/>
                      </a:lnTo>
                      <a:lnTo>
                        <a:pt x="635" y="199"/>
                      </a:lnTo>
                      <a:lnTo>
                        <a:pt x="633" y="201"/>
                      </a:lnTo>
                      <a:lnTo>
                        <a:pt x="633" y="203"/>
                      </a:lnTo>
                      <a:lnTo>
                        <a:pt x="632" y="204"/>
                      </a:lnTo>
                      <a:lnTo>
                        <a:pt x="631" y="205"/>
                      </a:lnTo>
                      <a:lnTo>
                        <a:pt x="630" y="205"/>
                      </a:lnTo>
                      <a:lnTo>
                        <a:pt x="628" y="207"/>
                      </a:lnTo>
                      <a:lnTo>
                        <a:pt x="627" y="207"/>
                      </a:lnTo>
                      <a:lnTo>
                        <a:pt x="627" y="207"/>
                      </a:lnTo>
                      <a:lnTo>
                        <a:pt x="623" y="210"/>
                      </a:lnTo>
                      <a:lnTo>
                        <a:pt x="622" y="211"/>
                      </a:lnTo>
                      <a:lnTo>
                        <a:pt x="620" y="213"/>
                      </a:lnTo>
                      <a:lnTo>
                        <a:pt x="617" y="216"/>
                      </a:lnTo>
                      <a:lnTo>
                        <a:pt x="616" y="217"/>
                      </a:lnTo>
                      <a:lnTo>
                        <a:pt x="614" y="219"/>
                      </a:lnTo>
                      <a:lnTo>
                        <a:pt x="612" y="221"/>
                      </a:lnTo>
                      <a:lnTo>
                        <a:pt x="609" y="224"/>
                      </a:lnTo>
                      <a:lnTo>
                        <a:pt x="609" y="224"/>
                      </a:lnTo>
                      <a:lnTo>
                        <a:pt x="609" y="224"/>
                      </a:lnTo>
                      <a:lnTo>
                        <a:pt x="609" y="225"/>
                      </a:lnTo>
                      <a:lnTo>
                        <a:pt x="609" y="225"/>
                      </a:lnTo>
                      <a:lnTo>
                        <a:pt x="608" y="227"/>
                      </a:lnTo>
                      <a:lnTo>
                        <a:pt x="608" y="228"/>
                      </a:lnTo>
                      <a:lnTo>
                        <a:pt x="608" y="228"/>
                      </a:lnTo>
                      <a:lnTo>
                        <a:pt x="608" y="230"/>
                      </a:lnTo>
                      <a:lnTo>
                        <a:pt x="608" y="231"/>
                      </a:lnTo>
                      <a:lnTo>
                        <a:pt x="608" y="232"/>
                      </a:lnTo>
                      <a:lnTo>
                        <a:pt x="608" y="232"/>
                      </a:lnTo>
                      <a:lnTo>
                        <a:pt x="609" y="232"/>
                      </a:lnTo>
                      <a:lnTo>
                        <a:pt x="610" y="236"/>
                      </a:lnTo>
                      <a:lnTo>
                        <a:pt x="610" y="236"/>
                      </a:lnTo>
                      <a:lnTo>
                        <a:pt x="610" y="236"/>
                      </a:lnTo>
                      <a:lnTo>
                        <a:pt x="610" y="237"/>
                      </a:lnTo>
                      <a:lnTo>
                        <a:pt x="609" y="239"/>
                      </a:lnTo>
                      <a:lnTo>
                        <a:pt x="609" y="240"/>
                      </a:lnTo>
                      <a:lnTo>
                        <a:pt x="607" y="241"/>
                      </a:lnTo>
                      <a:lnTo>
                        <a:pt x="606" y="241"/>
                      </a:lnTo>
                      <a:lnTo>
                        <a:pt x="603" y="241"/>
                      </a:lnTo>
                      <a:lnTo>
                        <a:pt x="602" y="241"/>
                      </a:lnTo>
                      <a:lnTo>
                        <a:pt x="601" y="241"/>
                      </a:lnTo>
                      <a:lnTo>
                        <a:pt x="598" y="242"/>
                      </a:lnTo>
                      <a:lnTo>
                        <a:pt x="597" y="242"/>
                      </a:lnTo>
                      <a:lnTo>
                        <a:pt x="593" y="245"/>
                      </a:lnTo>
                      <a:lnTo>
                        <a:pt x="591" y="249"/>
                      </a:lnTo>
                      <a:lnTo>
                        <a:pt x="591" y="249"/>
                      </a:lnTo>
                      <a:lnTo>
                        <a:pt x="590" y="251"/>
                      </a:lnTo>
                      <a:lnTo>
                        <a:pt x="592" y="256"/>
                      </a:lnTo>
                      <a:lnTo>
                        <a:pt x="593" y="259"/>
                      </a:lnTo>
                      <a:lnTo>
                        <a:pt x="597" y="271"/>
                      </a:lnTo>
                      <a:lnTo>
                        <a:pt x="599" y="276"/>
                      </a:lnTo>
                      <a:lnTo>
                        <a:pt x="601" y="283"/>
                      </a:lnTo>
                      <a:lnTo>
                        <a:pt x="601" y="284"/>
                      </a:lnTo>
                      <a:lnTo>
                        <a:pt x="601" y="287"/>
                      </a:lnTo>
                      <a:lnTo>
                        <a:pt x="601" y="288"/>
                      </a:lnTo>
                      <a:lnTo>
                        <a:pt x="589" y="292"/>
                      </a:lnTo>
                      <a:lnTo>
                        <a:pt x="578" y="296"/>
                      </a:lnTo>
                      <a:lnTo>
                        <a:pt x="578" y="296"/>
                      </a:lnTo>
                      <a:lnTo>
                        <a:pt x="578" y="296"/>
                      </a:lnTo>
                      <a:lnTo>
                        <a:pt x="559" y="299"/>
                      </a:lnTo>
                      <a:lnTo>
                        <a:pt x="557" y="299"/>
                      </a:lnTo>
                      <a:lnTo>
                        <a:pt x="552" y="300"/>
                      </a:lnTo>
                      <a:lnTo>
                        <a:pt x="550" y="301"/>
                      </a:lnTo>
                      <a:lnTo>
                        <a:pt x="550" y="301"/>
                      </a:lnTo>
                      <a:lnTo>
                        <a:pt x="549" y="301"/>
                      </a:lnTo>
                      <a:lnTo>
                        <a:pt x="548" y="302"/>
                      </a:lnTo>
                      <a:lnTo>
                        <a:pt x="544" y="304"/>
                      </a:lnTo>
                      <a:lnTo>
                        <a:pt x="544" y="304"/>
                      </a:lnTo>
                      <a:lnTo>
                        <a:pt x="544" y="304"/>
                      </a:lnTo>
                      <a:lnTo>
                        <a:pt x="542" y="305"/>
                      </a:lnTo>
                      <a:lnTo>
                        <a:pt x="541" y="307"/>
                      </a:lnTo>
                      <a:lnTo>
                        <a:pt x="541" y="308"/>
                      </a:lnTo>
                      <a:lnTo>
                        <a:pt x="540" y="306"/>
                      </a:lnTo>
                      <a:lnTo>
                        <a:pt x="540" y="306"/>
                      </a:lnTo>
                      <a:lnTo>
                        <a:pt x="540" y="306"/>
                      </a:lnTo>
                      <a:lnTo>
                        <a:pt x="539" y="306"/>
                      </a:lnTo>
                      <a:lnTo>
                        <a:pt x="539" y="306"/>
                      </a:lnTo>
                      <a:lnTo>
                        <a:pt x="536" y="308"/>
                      </a:lnTo>
                      <a:lnTo>
                        <a:pt x="536" y="308"/>
                      </a:lnTo>
                      <a:lnTo>
                        <a:pt x="535" y="308"/>
                      </a:lnTo>
                      <a:lnTo>
                        <a:pt x="534" y="308"/>
                      </a:lnTo>
                      <a:lnTo>
                        <a:pt x="533" y="308"/>
                      </a:lnTo>
                      <a:lnTo>
                        <a:pt x="532" y="308"/>
                      </a:lnTo>
                      <a:lnTo>
                        <a:pt x="532" y="308"/>
                      </a:lnTo>
                      <a:lnTo>
                        <a:pt x="532" y="308"/>
                      </a:lnTo>
                      <a:lnTo>
                        <a:pt x="532" y="308"/>
                      </a:lnTo>
                      <a:lnTo>
                        <a:pt x="531" y="310"/>
                      </a:lnTo>
                      <a:lnTo>
                        <a:pt x="531" y="310"/>
                      </a:lnTo>
                      <a:lnTo>
                        <a:pt x="530" y="315"/>
                      </a:lnTo>
                      <a:lnTo>
                        <a:pt x="530" y="315"/>
                      </a:lnTo>
                      <a:lnTo>
                        <a:pt x="530" y="315"/>
                      </a:lnTo>
                      <a:lnTo>
                        <a:pt x="530" y="316"/>
                      </a:lnTo>
                      <a:lnTo>
                        <a:pt x="529" y="317"/>
                      </a:lnTo>
                      <a:lnTo>
                        <a:pt x="529" y="317"/>
                      </a:lnTo>
                      <a:lnTo>
                        <a:pt x="529" y="318"/>
                      </a:lnTo>
                      <a:lnTo>
                        <a:pt x="528" y="322"/>
                      </a:lnTo>
                      <a:lnTo>
                        <a:pt x="526" y="328"/>
                      </a:lnTo>
                      <a:lnTo>
                        <a:pt x="527" y="329"/>
                      </a:lnTo>
                      <a:lnTo>
                        <a:pt x="529" y="328"/>
                      </a:lnTo>
                      <a:lnTo>
                        <a:pt x="529" y="328"/>
                      </a:lnTo>
                      <a:lnTo>
                        <a:pt x="532" y="328"/>
                      </a:lnTo>
                      <a:lnTo>
                        <a:pt x="532" y="328"/>
                      </a:lnTo>
                      <a:lnTo>
                        <a:pt x="533" y="329"/>
                      </a:lnTo>
                      <a:lnTo>
                        <a:pt x="533" y="329"/>
                      </a:lnTo>
                      <a:lnTo>
                        <a:pt x="533" y="329"/>
                      </a:lnTo>
                      <a:lnTo>
                        <a:pt x="536" y="330"/>
                      </a:lnTo>
                      <a:lnTo>
                        <a:pt x="538" y="332"/>
                      </a:lnTo>
                      <a:lnTo>
                        <a:pt x="539" y="332"/>
                      </a:lnTo>
                      <a:lnTo>
                        <a:pt x="539" y="333"/>
                      </a:lnTo>
                      <a:lnTo>
                        <a:pt x="539" y="333"/>
                      </a:lnTo>
                      <a:lnTo>
                        <a:pt x="540" y="333"/>
                      </a:lnTo>
                      <a:lnTo>
                        <a:pt x="540" y="336"/>
                      </a:lnTo>
                      <a:lnTo>
                        <a:pt x="540" y="341"/>
                      </a:lnTo>
                      <a:lnTo>
                        <a:pt x="539" y="345"/>
                      </a:lnTo>
                      <a:lnTo>
                        <a:pt x="539" y="346"/>
                      </a:lnTo>
                      <a:lnTo>
                        <a:pt x="539" y="346"/>
                      </a:lnTo>
                      <a:lnTo>
                        <a:pt x="539" y="346"/>
                      </a:lnTo>
                      <a:lnTo>
                        <a:pt x="539" y="348"/>
                      </a:lnTo>
                      <a:lnTo>
                        <a:pt x="539" y="358"/>
                      </a:lnTo>
                      <a:lnTo>
                        <a:pt x="539" y="360"/>
                      </a:lnTo>
                      <a:lnTo>
                        <a:pt x="539" y="360"/>
                      </a:lnTo>
                      <a:lnTo>
                        <a:pt x="539" y="360"/>
                      </a:lnTo>
                      <a:lnTo>
                        <a:pt x="539" y="360"/>
                      </a:lnTo>
                      <a:lnTo>
                        <a:pt x="540" y="361"/>
                      </a:lnTo>
                      <a:lnTo>
                        <a:pt x="542" y="362"/>
                      </a:lnTo>
                      <a:lnTo>
                        <a:pt x="543" y="368"/>
                      </a:lnTo>
                      <a:lnTo>
                        <a:pt x="543" y="368"/>
                      </a:lnTo>
                      <a:lnTo>
                        <a:pt x="543" y="369"/>
                      </a:lnTo>
                      <a:lnTo>
                        <a:pt x="542" y="369"/>
                      </a:lnTo>
                      <a:lnTo>
                        <a:pt x="540" y="370"/>
                      </a:lnTo>
                      <a:lnTo>
                        <a:pt x="538" y="371"/>
                      </a:lnTo>
                      <a:lnTo>
                        <a:pt x="538" y="371"/>
                      </a:lnTo>
                      <a:lnTo>
                        <a:pt x="537" y="372"/>
                      </a:lnTo>
                      <a:lnTo>
                        <a:pt x="536" y="374"/>
                      </a:lnTo>
                      <a:lnTo>
                        <a:pt x="536" y="375"/>
                      </a:lnTo>
                      <a:lnTo>
                        <a:pt x="536" y="376"/>
                      </a:lnTo>
                      <a:lnTo>
                        <a:pt x="536" y="378"/>
                      </a:lnTo>
                      <a:lnTo>
                        <a:pt x="536" y="378"/>
                      </a:lnTo>
                      <a:lnTo>
                        <a:pt x="538" y="380"/>
                      </a:lnTo>
                      <a:lnTo>
                        <a:pt x="538" y="381"/>
                      </a:lnTo>
                      <a:lnTo>
                        <a:pt x="540" y="382"/>
                      </a:lnTo>
                      <a:lnTo>
                        <a:pt x="547" y="390"/>
                      </a:lnTo>
                      <a:lnTo>
                        <a:pt x="549" y="389"/>
                      </a:lnTo>
                      <a:lnTo>
                        <a:pt x="551" y="388"/>
                      </a:lnTo>
                      <a:lnTo>
                        <a:pt x="552" y="388"/>
                      </a:lnTo>
                      <a:lnTo>
                        <a:pt x="554" y="387"/>
                      </a:lnTo>
                      <a:lnTo>
                        <a:pt x="555" y="387"/>
                      </a:lnTo>
                      <a:lnTo>
                        <a:pt x="555" y="387"/>
                      </a:lnTo>
                      <a:lnTo>
                        <a:pt x="556" y="387"/>
                      </a:lnTo>
                      <a:lnTo>
                        <a:pt x="556" y="387"/>
                      </a:lnTo>
                      <a:lnTo>
                        <a:pt x="564" y="390"/>
                      </a:lnTo>
                      <a:lnTo>
                        <a:pt x="565" y="390"/>
                      </a:lnTo>
                      <a:lnTo>
                        <a:pt x="565" y="390"/>
                      </a:lnTo>
                      <a:lnTo>
                        <a:pt x="564" y="391"/>
                      </a:lnTo>
                      <a:lnTo>
                        <a:pt x="564" y="395"/>
                      </a:lnTo>
                      <a:lnTo>
                        <a:pt x="569" y="400"/>
                      </a:lnTo>
                      <a:lnTo>
                        <a:pt x="569" y="402"/>
                      </a:lnTo>
                      <a:lnTo>
                        <a:pt x="569" y="402"/>
                      </a:lnTo>
                      <a:lnTo>
                        <a:pt x="561" y="413"/>
                      </a:lnTo>
                      <a:lnTo>
                        <a:pt x="561" y="414"/>
                      </a:lnTo>
                      <a:lnTo>
                        <a:pt x="560" y="415"/>
                      </a:lnTo>
                      <a:lnTo>
                        <a:pt x="552" y="417"/>
                      </a:lnTo>
                      <a:lnTo>
                        <a:pt x="545" y="424"/>
                      </a:lnTo>
                      <a:lnTo>
                        <a:pt x="541" y="427"/>
                      </a:lnTo>
                      <a:lnTo>
                        <a:pt x="539" y="429"/>
                      </a:lnTo>
                      <a:lnTo>
                        <a:pt x="538" y="429"/>
                      </a:lnTo>
                      <a:lnTo>
                        <a:pt x="536" y="430"/>
                      </a:lnTo>
                      <a:lnTo>
                        <a:pt x="536" y="430"/>
                      </a:lnTo>
                      <a:lnTo>
                        <a:pt x="535" y="430"/>
                      </a:lnTo>
                      <a:lnTo>
                        <a:pt x="533" y="430"/>
                      </a:lnTo>
                      <a:lnTo>
                        <a:pt x="528" y="430"/>
                      </a:lnTo>
                      <a:lnTo>
                        <a:pt x="522" y="437"/>
                      </a:lnTo>
                      <a:lnTo>
                        <a:pt x="520" y="438"/>
                      </a:lnTo>
                      <a:lnTo>
                        <a:pt x="520" y="438"/>
                      </a:lnTo>
                      <a:lnTo>
                        <a:pt x="520" y="438"/>
                      </a:lnTo>
                      <a:lnTo>
                        <a:pt x="519" y="438"/>
                      </a:lnTo>
                      <a:lnTo>
                        <a:pt x="517" y="438"/>
                      </a:lnTo>
                      <a:lnTo>
                        <a:pt x="517" y="438"/>
                      </a:lnTo>
                      <a:lnTo>
                        <a:pt x="513" y="439"/>
                      </a:lnTo>
                      <a:lnTo>
                        <a:pt x="513" y="439"/>
                      </a:lnTo>
                      <a:lnTo>
                        <a:pt x="513" y="439"/>
                      </a:lnTo>
                      <a:lnTo>
                        <a:pt x="512" y="440"/>
                      </a:lnTo>
                      <a:lnTo>
                        <a:pt x="511" y="441"/>
                      </a:lnTo>
                      <a:lnTo>
                        <a:pt x="509" y="443"/>
                      </a:lnTo>
                      <a:lnTo>
                        <a:pt x="506" y="446"/>
                      </a:lnTo>
                      <a:lnTo>
                        <a:pt x="505" y="447"/>
                      </a:lnTo>
                      <a:lnTo>
                        <a:pt x="505" y="447"/>
                      </a:lnTo>
                      <a:lnTo>
                        <a:pt x="503" y="448"/>
                      </a:lnTo>
                      <a:lnTo>
                        <a:pt x="499" y="450"/>
                      </a:lnTo>
                      <a:lnTo>
                        <a:pt x="498" y="450"/>
                      </a:lnTo>
                      <a:lnTo>
                        <a:pt x="492" y="454"/>
                      </a:lnTo>
                      <a:lnTo>
                        <a:pt x="491" y="454"/>
                      </a:lnTo>
                      <a:lnTo>
                        <a:pt x="490" y="455"/>
                      </a:lnTo>
                      <a:lnTo>
                        <a:pt x="490" y="456"/>
                      </a:lnTo>
                      <a:lnTo>
                        <a:pt x="487" y="460"/>
                      </a:lnTo>
                      <a:lnTo>
                        <a:pt x="487" y="461"/>
                      </a:lnTo>
                      <a:lnTo>
                        <a:pt x="478" y="460"/>
                      </a:lnTo>
                      <a:lnTo>
                        <a:pt x="469" y="454"/>
                      </a:lnTo>
                      <a:lnTo>
                        <a:pt x="460" y="449"/>
                      </a:lnTo>
                      <a:lnTo>
                        <a:pt x="444" y="444"/>
                      </a:lnTo>
                      <a:lnTo>
                        <a:pt x="436" y="441"/>
                      </a:lnTo>
                      <a:lnTo>
                        <a:pt x="390" y="428"/>
                      </a:lnTo>
                      <a:lnTo>
                        <a:pt x="366" y="421"/>
                      </a:lnTo>
                      <a:lnTo>
                        <a:pt x="347" y="420"/>
                      </a:lnTo>
                      <a:lnTo>
                        <a:pt x="340" y="419"/>
                      </a:lnTo>
                      <a:lnTo>
                        <a:pt x="328" y="416"/>
                      </a:lnTo>
                      <a:lnTo>
                        <a:pt x="313" y="414"/>
                      </a:lnTo>
                      <a:lnTo>
                        <a:pt x="301" y="417"/>
                      </a:lnTo>
                      <a:lnTo>
                        <a:pt x="286" y="426"/>
                      </a:lnTo>
                      <a:lnTo>
                        <a:pt x="272" y="433"/>
                      </a:lnTo>
                      <a:lnTo>
                        <a:pt x="254" y="432"/>
                      </a:lnTo>
                      <a:lnTo>
                        <a:pt x="247" y="420"/>
                      </a:lnTo>
                      <a:lnTo>
                        <a:pt x="239" y="413"/>
                      </a:lnTo>
                      <a:lnTo>
                        <a:pt x="234" y="410"/>
                      </a:lnTo>
                      <a:lnTo>
                        <a:pt x="222" y="410"/>
                      </a:lnTo>
                      <a:lnTo>
                        <a:pt x="216" y="407"/>
                      </a:lnTo>
                      <a:lnTo>
                        <a:pt x="206" y="398"/>
                      </a:lnTo>
                      <a:lnTo>
                        <a:pt x="198" y="386"/>
                      </a:lnTo>
                      <a:lnTo>
                        <a:pt x="181" y="370"/>
                      </a:lnTo>
                      <a:lnTo>
                        <a:pt x="163" y="359"/>
                      </a:lnTo>
                      <a:lnTo>
                        <a:pt x="152" y="357"/>
                      </a:lnTo>
                      <a:lnTo>
                        <a:pt x="139" y="353"/>
                      </a:lnTo>
                      <a:lnTo>
                        <a:pt x="127" y="349"/>
                      </a:lnTo>
                      <a:lnTo>
                        <a:pt x="110" y="353"/>
                      </a:lnTo>
                      <a:lnTo>
                        <a:pt x="100" y="358"/>
                      </a:lnTo>
                      <a:lnTo>
                        <a:pt x="71" y="355"/>
                      </a:lnTo>
                      <a:lnTo>
                        <a:pt x="55" y="369"/>
                      </a:lnTo>
                      <a:lnTo>
                        <a:pt x="45" y="375"/>
                      </a:lnTo>
                      <a:lnTo>
                        <a:pt x="38" y="383"/>
                      </a:lnTo>
                      <a:lnTo>
                        <a:pt x="33" y="390"/>
                      </a:lnTo>
                      <a:lnTo>
                        <a:pt x="21" y="406"/>
                      </a:lnTo>
                      <a:lnTo>
                        <a:pt x="5" y="423"/>
                      </a:lnTo>
                      <a:lnTo>
                        <a:pt x="1" y="69"/>
                      </a:lnTo>
                      <a:lnTo>
                        <a:pt x="1" y="63"/>
                      </a:lnTo>
                      <a:lnTo>
                        <a:pt x="0" y="51"/>
                      </a:lnTo>
                      <a:lnTo>
                        <a:pt x="16" y="56"/>
                      </a:lnTo>
                      <a:lnTo>
                        <a:pt x="30" y="65"/>
                      </a:lnTo>
                      <a:lnTo>
                        <a:pt x="47" y="76"/>
                      </a:lnTo>
                      <a:lnTo>
                        <a:pt x="62" y="79"/>
                      </a:lnTo>
                      <a:lnTo>
                        <a:pt x="80" y="74"/>
                      </a:lnTo>
                      <a:lnTo>
                        <a:pt x="102" y="70"/>
                      </a:lnTo>
                      <a:lnTo>
                        <a:pt x="114" y="76"/>
                      </a:lnTo>
                      <a:lnTo>
                        <a:pt x="126" y="79"/>
                      </a:lnTo>
                      <a:lnTo>
                        <a:pt x="138" y="74"/>
                      </a:lnTo>
                      <a:lnTo>
                        <a:pt x="148" y="66"/>
                      </a:lnTo>
                      <a:lnTo>
                        <a:pt x="150" y="65"/>
                      </a:lnTo>
                      <a:lnTo>
                        <a:pt x="150" y="65"/>
                      </a:lnTo>
                      <a:lnTo>
                        <a:pt x="169" y="52"/>
                      </a:lnTo>
                      <a:lnTo>
                        <a:pt x="178" y="50"/>
                      </a:lnTo>
                      <a:lnTo>
                        <a:pt x="186" y="47"/>
                      </a:lnTo>
                      <a:lnTo>
                        <a:pt x="198" y="39"/>
                      </a:lnTo>
                      <a:lnTo>
                        <a:pt x="198" y="39"/>
                      </a:lnTo>
                      <a:lnTo>
                        <a:pt x="204" y="34"/>
                      </a:lnTo>
                      <a:lnTo>
                        <a:pt x="206" y="32"/>
                      </a:lnTo>
                      <a:lnTo>
                        <a:pt x="211" y="26"/>
                      </a:lnTo>
                      <a:lnTo>
                        <a:pt x="217" y="21"/>
                      </a:lnTo>
                      <a:lnTo>
                        <a:pt x="223" y="20"/>
                      </a:lnTo>
                      <a:lnTo>
                        <a:pt x="233" y="15"/>
                      </a:lnTo>
                      <a:lnTo>
                        <a:pt x="234" y="14"/>
                      </a:lnTo>
                      <a:lnTo>
                        <a:pt x="237" y="11"/>
                      </a:lnTo>
                      <a:lnTo>
                        <a:pt x="240" y="10"/>
                      </a:lnTo>
                      <a:lnTo>
                        <a:pt x="240" y="10"/>
                      </a:lnTo>
                      <a:lnTo>
                        <a:pt x="245" y="7"/>
                      </a:lnTo>
                      <a:lnTo>
                        <a:pt x="254" y="11"/>
                      </a:lnTo>
                      <a:lnTo>
                        <a:pt x="263" y="12"/>
                      </a:lnTo>
                      <a:lnTo>
                        <a:pt x="277" y="21"/>
                      </a:lnTo>
                      <a:lnTo>
                        <a:pt x="296" y="25"/>
                      </a:lnTo>
                      <a:lnTo>
                        <a:pt x="296" y="25"/>
                      </a:lnTo>
                      <a:lnTo>
                        <a:pt x="310" y="22"/>
                      </a:lnTo>
                      <a:lnTo>
                        <a:pt x="310" y="22"/>
                      </a:lnTo>
                      <a:lnTo>
                        <a:pt x="326" y="16"/>
                      </a:lnTo>
                      <a:lnTo>
                        <a:pt x="326" y="16"/>
                      </a:lnTo>
                      <a:lnTo>
                        <a:pt x="366" y="8"/>
                      </a:lnTo>
                      <a:lnTo>
                        <a:pt x="366" y="8"/>
                      </a:lnTo>
                      <a:lnTo>
                        <a:pt x="383" y="1"/>
                      </a:lnTo>
                      <a:lnTo>
                        <a:pt x="383" y="1"/>
                      </a:lnTo>
                      <a:lnTo>
                        <a:pt x="383" y="1"/>
                      </a:lnTo>
                      <a:lnTo>
                        <a:pt x="416" y="9"/>
                      </a:lnTo>
                      <a:lnTo>
                        <a:pt x="433" y="11"/>
                      </a:lnTo>
                      <a:lnTo>
                        <a:pt x="445" y="7"/>
                      </a:lnTo>
                      <a:lnTo>
                        <a:pt x="456" y="3"/>
                      </a:lnTo>
                      <a:lnTo>
                        <a:pt x="468" y="0"/>
                      </a:lnTo>
                      <a:lnTo>
                        <a:pt x="476" y="3"/>
                      </a:lnTo>
                      <a:close/>
                    </a:path>
                  </a:pathLst>
                </a:custGeom>
                <a:solidFill>
                  <a:srgbClr val="CC5300"/>
                </a:solidFill>
                <a:ln w="9525">
                  <a:solidFill>
                    <a:schemeClr val="tx1">
                      <a:lumMod val="50000"/>
                      <a:lumOff val="50000"/>
                    </a:schemeClr>
                  </a:solidFill>
                  <a:round/>
                  <a:headEnd/>
                  <a:tailEnd/>
                </a:ln>
              </p:spPr>
              <p:txBody>
                <a:bodyPr/>
                <a:lstStyle/>
                <a:p>
                  <a:pPr>
                    <a:defRPr/>
                  </a:pPr>
                  <a:endParaRPr lang="en-GB" sz="800" b="1">
                    <a:latin typeface="+mj-lt"/>
                  </a:endParaRPr>
                </a:p>
              </p:txBody>
            </p:sp>
            <p:sp>
              <p:nvSpPr>
                <p:cNvPr id="159" name="Freeform 53">
                  <a:extLst>
                    <a:ext uri="{FF2B5EF4-FFF2-40B4-BE49-F238E27FC236}">
                      <a16:creationId xmlns:a16="http://schemas.microsoft.com/office/drawing/2014/main" id="{DEC738B8-92E3-4C74-A68B-66223D106658}"/>
                    </a:ext>
                  </a:extLst>
                </p:cNvPr>
                <p:cNvSpPr>
                  <a:spLocks noChangeAspect="1"/>
                </p:cNvSpPr>
                <p:nvPr/>
              </p:nvSpPr>
              <p:spPr bwMode="auto">
                <a:xfrm>
                  <a:off x="3080548" y="717924"/>
                  <a:ext cx="1003178" cy="924264"/>
                </a:xfrm>
                <a:custGeom>
                  <a:avLst/>
                  <a:gdLst>
                    <a:gd name="T0" fmla="*/ 46 w 62"/>
                    <a:gd name="T1" fmla="*/ 56 h 58"/>
                    <a:gd name="T2" fmla="*/ 45 w 62"/>
                    <a:gd name="T3" fmla="*/ 55 h 58"/>
                    <a:gd name="T4" fmla="*/ 44 w 62"/>
                    <a:gd name="T5" fmla="*/ 55 h 58"/>
                    <a:gd name="T6" fmla="*/ 42 w 62"/>
                    <a:gd name="T7" fmla="*/ 55 h 58"/>
                    <a:gd name="T8" fmla="*/ 39 w 62"/>
                    <a:gd name="T9" fmla="*/ 55 h 58"/>
                    <a:gd name="T10" fmla="*/ 37 w 62"/>
                    <a:gd name="T11" fmla="*/ 52 h 58"/>
                    <a:gd name="T12" fmla="*/ 35 w 62"/>
                    <a:gd name="T13" fmla="*/ 49 h 58"/>
                    <a:gd name="T14" fmla="*/ 35 w 62"/>
                    <a:gd name="T15" fmla="*/ 48 h 58"/>
                    <a:gd name="T16" fmla="*/ 35 w 62"/>
                    <a:gd name="T17" fmla="*/ 48 h 58"/>
                    <a:gd name="T18" fmla="*/ 38 w 62"/>
                    <a:gd name="T19" fmla="*/ 48 h 58"/>
                    <a:gd name="T20" fmla="*/ 38 w 62"/>
                    <a:gd name="T21" fmla="*/ 46 h 58"/>
                    <a:gd name="T22" fmla="*/ 39 w 62"/>
                    <a:gd name="T23" fmla="*/ 44 h 58"/>
                    <a:gd name="T24" fmla="*/ 39 w 62"/>
                    <a:gd name="T25" fmla="*/ 43 h 58"/>
                    <a:gd name="T26" fmla="*/ 38 w 62"/>
                    <a:gd name="T27" fmla="*/ 42 h 58"/>
                    <a:gd name="T28" fmla="*/ 38 w 62"/>
                    <a:gd name="T29" fmla="*/ 41 h 58"/>
                    <a:gd name="T30" fmla="*/ 37 w 62"/>
                    <a:gd name="T31" fmla="*/ 40 h 58"/>
                    <a:gd name="T32" fmla="*/ 35 w 62"/>
                    <a:gd name="T33" fmla="*/ 39 h 58"/>
                    <a:gd name="T34" fmla="*/ 34 w 62"/>
                    <a:gd name="T35" fmla="*/ 38 h 58"/>
                    <a:gd name="T36" fmla="*/ 34 w 62"/>
                    <a:gd name="T37" fmla="*/ 37 h 58"/>
                    <a:gd name="T38" fmla="*/ 34 w 62"/>
                    <a:gd name="T39" fmla="*/ 35 h 58"/>
                    <a:gd name="T40" fmla="*/ 34 w 62"/>
                    <a:gd name="T41" fmla="*/ 34 h 58"/>
                    <a:gd name="T42" fmla="*/ 34 w 62"/>
                    <a:gd name="T43" fmla="*/ 32 h 58"/>
                    <a:gd name="T44" fmla="*/ 32 w 62"/>
                    <a:gd name="T45" fmla="*/ 31 h 58"/>
                    <a:gd name="T46" fmla="*/ 32 w 62"/>
                    <a:gd name="T47" fmla="*/ 30 h 58"/>
                    <a:gd name="T48" fmla="*/ 30 w 62"/>
                    <a:gd name="T49" fmla="*/ 30 h 58"/>
                    <a:gd name="T50" fmla="*/ 28 w 62"/>
                    <a:gd name="T51" fmla="*/ 29 h 58"/>
                    <a:gd name="T52" fmla="*/ 27 w 62"/>
                    <a:gd name="T53" fmla="*/ 29 h 58"/>
                    <a:gd name="T54" fmla="*/ 26 w 62"/>
                    <a:gd name="T55" fmla="*/ 29 h 58"/>
                    <a:gd name="T56" fmla="*/ 25 w 62"/>
                    <a:gd name="T57" fmla="*/ 29 h 58"/>
                    <a:gd name="T58" fmla="*/ 24 w 62"/>
                    <a:gd name="T59" fmla="*/ 30 h 58"/>
                    <a:gd name="T60" fmla="*/ 23 w 62"/>
                    <a:gd name="T61" fmla="*/ 31 h 58"/>
                    <a:gd name="T62" fmla="*/ 23 w 62"/>
                    <a:gd name="T63" fmla="*/ 36 h 58"/>
                    <a:gd name="T64" fmla="*/ 18 w 62"/>
                    <a:gd name="T65" fmla="*/ 34 h 58"/>
                    <a:gd name="T66" fmla="*/ 16 w 62"/>
                    <a:gd name="T67" fmla="*/ 33 h 58"/>
                    <a:gd name="T68" fmla="*/ 14 w 62"/>
                    <a:gd name="T69" fmla="*/ 31 h 58"/>
                    <a:gd name="T70" fmla="*/ 11 w 62"/>
                    <a:gd name="T71" fmla="*/ 30 h 58"/>
                    <a:gd name="T72" fmla="*/ 10 w 62"/>
                    <a:gd name="T73" fmla="*/ 29 h 58"/>
                    <a:gd name="T74" fmla="*/ 8 w 62"/>
                    <a:gd name="T75" fmla="*/ 27 h 58"/>
                    <a:gd name="T76" fmla="*/ 7 w 62"/>
                    <a:gd name="T77" fmla="*/ 25 h 58"/>
                    <a:gd name="T78" fmla="*/ 5 w 62"/>
                    <a:gd name="T79" fmla="*/ 22 h 58"/>
                    <a:gd name="T80" fmla="*/ 3 w 62"/>
                    <a:gd name="T81" fmla="*/ 21 h 58"/>
                    <a:gd name="T82" fmla="*/ 1 w 62"/>
                    <a:gd name="T83" fmla="*/ 20 h 58"/>
                    <a:gd name="T84" fmla="*/ 0 w 62"/>
                    <a:gd name="T85" fmla="*/ 18 h 58"/>
                    <a:gd name="T86" fmla="*/ 1 w 62"/>
                    <a:gd name="T87" fmla="*/ 17 h 58"/>
                    <a:gd name="T88" fmla="*/ 2 w 62"/>
                    <a:gd name="T89" fmla="*/ 16 h 58"/>
                    <a:gd name="T90" fmla="*/ 2 w 62"/>
                    <a:gd name="T91" fmla="*/ 16 h 58"/>
                    <a:gd name="T92" fmla="*/ 3 w 62"/>
                    <a:gd name="T93" fmla="*/ 16 h 58"/>
                    <a:gd name="T94" fmla="*/ 4 w 62"/>
                    <a:gd name="T95" fmla="*/ 16 h 58"/>
                    <a:gd name="T96" fmla="*/ 5 w 62"/>
                    <a:gd name="T97" fmla="*/ 14 h 58"/>
                    <a:gd name="T98" fmla="*/ 6 w 62"/>
                    <a:gd name="T99" fmla="*/ 14 h 58"/>
                    <a:gd name="T100" fmla="*/ 6 w 62"/>
                    <a:gd name="T101" fmla="*/ 14 h 58"/>
                    <a:gd name="T102" fmla="*/ 5 w 62"/>
                    <a:gd name="T103" fmla="*/ 13 h 58"/>
                    <a:gd name="T104" fmla="*/ 3 w 62"/>
                    <a:gd name="T105" fmla="*/ 9 h 58"/>
                    <a:gd name="T106" fmla="*/ 4 w 62"/>
                    <a:gd name="T107" fmla="*/ 7 h 58"/>
                    <a:gd name="T108" fmla="*/ 4 w 62"/>
                    <a:gd name="T109" fmla="*/ 4 h 58"/>
                    <a:gd name="T110" fmla="*/ 23 w 62"/>
                    <a:gd name="T111" fmla="*/ 3 h 58"/>
                    <a:gd name="T112" fmla="*/ 46 w 62"/>
                    <a:gd name="T113" fmla="*/ 21 h 58"/>
                    <a:gd name="T114" fmla="*/ 59 w 62"/>
                    <a:gd name="T115" fmla="*/ 45 h 58"/>
                    <a:gd name="T116" fmla="*/ 56 w 62"/>
                    <a:gd name="T117" fmla="*/ 58 h 58"/>
                    <a:gd name="T118" fmla="*/ 45 w 62"/>
                    <a:gd name="T119"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8">
                      <a:moveTo>
                        <a:pt x="45" y="57"/>
                      </a:moveTo>
                      <a:lnTo>
                        <a:pt x="46" y="57"/>
                      </a:lnTo>
                      <a:lnTo>
                        <a:pt x="46" y="56"/>
                      </a:lnTo>
                      <a:lnTo>
                        <a:pt x="45" y="56"/>
                      </a:lnTo>
                      <a:lnTo>
                        <a:pt x="45" y="55"/>
                      </a:lnTo>
                      <a:lnTo>
                        <a:pt x="45" y="55"/>
                      </a:lnTo>
                      <a:lnTo>
                        <a:pt x="45" y="55"/>
                      </a:lnTo>
                      <a:lnTo>
                        <a:pt x="45" y="55"/>
                      </a:lnTo>
                      <a:lnTo>
                        <a:pt x="44" y="55"/>
                      </a:lnTo>
                      <a:lnTo>
                        <a:pt x="44" y="55"/>
                      </a:lnTo>
                      <a:lnTo>
                        <a:pt x="43" y="55"/>
                      </a:lnTo>
                      <a:lnTo>
                        <a:pt x="42" y="55"/>
                      </a:lnTo>
                      <a:lnTo>
                        <a:pt x="41" y="55"/>
                      </a:lnTo>
                      <a:lnTo>
                        <a:pt x="40" y="55"/>
                      </a:lnTo>
                      <a:lnTo>
                        <a:pt x="39" y="55"/>
                      </a:lnTo>
                      <a:lnTo>
                        <a:pt x="38" y="54"/>
                      </a:lnTo>
                      <a:lnTo>
                        <a:pt x="37" y="53"/>
                      </a:lnTo>
                      <a:lnTo>
                        <a:pt x="37" y="52"/>
                      </a:lnTo>
                      <a:lnTo>
                        <a:pt x="36" y="51"/>
                      </a:lnTo>
                      <a:lnTo>
                        <a:pt x="35" y="50"/>
                      </a:lnTo>
                      <a:lnTo>
                        <a:pt x="35" y="49"/>
                      </a:lnTo>
                      <a:lnTo>
                        <a:pt x="35" y="49"/>
                      </a:lnTo>
                      <a:lnTo>
                        <a:pt x="34" y="49"/>
                      </a:lnTo>
                      <a:lnTo>
                        <a:pt x="35" y="48"/>
                      </a:lnTo>
                      <a:lnTo>
                        <a:pt x="35" y="48"/>
                      </a:lnTo>
                      <a:lnTo>
                        <a:pt x="35" y="48"/>
                      </a:lnTo>
                      <a:lnTo>
                        <a:pt x="35" y="48"/>
                      </a:lnTo>
                      <a:lnTo>
                        <a:pt x="36" y="48"/>
                      </a:lnTo>
                      <a:lnTo>
                        <a:pt x="37" y="48"/>
                      </a:lnTo>
                      <a:lnTo>
                        <a:pt x="38" y="48"/>
                      </a:lnTo>
                      <a:lnTo>
                        <a:pt x="38" y="48"/>
                      </a:lnTo>
                      <a:lnTo>
                        <a:pt x="38" y="47"/>
                      </a:lnTo>
                      <a:lnTo>
                        <a:pt x="38" y="46"/>
                      </a:lnTo>
                      <a:lnTo>
                        <a:pt x="39" y="45"/>
                      </a:lnTo>
                      <a:lnTo>
                        <a:pt x="39" y="44"/>
                      </a:lnTo>
                      <a:lnTo>
                        <a:pt x="39" y="44"/>
                      </a:lnTo>
                      <a:lnTo>
                        <a:pt x="39" y="43"/>
                      </a:lnTo>
                      <a:lnTo>
                        <a:pt x="39" y="43"/>
                      </a:lnTo>
                      <a:lnTo>
                        <a:pt x="39" y="43"/>
                      </a:lnTo>
                      <a:lnTo>
                        <a:pt x="38" y="42"/>
                      </a:lnTo>
                      <a:lnTo>
                        <a:pt x="38" y="42"/>
                      </a:lnTo>
                      <a:lnTo>
                        <a:pt x="38" y="42"/>
                      </a:lnTo>
                      <a:lnTo>
                        <a:pt x="38" y="41"/>
                      </a:lnTo>
                      <a:lnTo>
                        <a:pt x="38" y="41"/>
                      </a:lnTo>
                      <a:lnTo>
                        <a:pt x="38" y="41"/>
                      </a:lnTo>
                      <a:lnTo>
                        <a:pt x="37" y="40"/>
                      </a:lnTo>
                      <a:lnTo>
                        <a:pt x="37" y="40"/>
                      </a:lnTo>
                      <a:lnTo>
                        <a:pt x="37" y="40"/>
                      </a:lnTo>
                      <a:lnTo>
                        <a:pt x="36" y="40"/>
                      </a:lnTo>
                      <a:lnTo>
                        <a:pt x="36" y="39"/>
                      </a:lnTo>
                      <a:lnTo>
                        <a:pt x="35" y="39"/>
                      </a:lnTo>
                      <a:lnTo>
                        <a:pt x="35" y="39"/>
                      </a:lnTo>
                      <a:lnTo>
                        <a:pt x="34" y="38"/>
                      </a:lnTo>
                      <a:lnTo>
                        <a:pt x="34" y="38"/>
                      </a:lnTo>
                      <a:lnTo>
                        <a:pt x="34" y="38"/>
                      </a:lnTo>
                      <a:lnTo>
                        <a:pt x="34" y="37"/>
                      </a:lnTo>
                      <a:lnTo>
                        <a:pt x="34" y="37"/>
                      </a:lnTo>
                      <a:lnTo>
                        <a:pt x="34" y="36"/>
                      </a:lnTo>
                      <a:lnTo>
                        <a:pt x="34" y="36"/>
                      </a:lnTo>
                      <a:lnTo>
                        <a:pt x="34" y="35"/>
                      </a:lnTo>
                      <a:lnTo>
                        <a:pt x="34" y="35"/>
                      </a:lnTo>
                      <a:lnTo>
                        <a:pt x="34" y="34"/>
                      </a:lnTo>
                      <a:lnTo>
                        <a:pt x="34" y="34"/>
                      </a:lnTo>
                      <a:lnTo>
                        <a:pt x="34" y="33"/>
                      </a:lnTo>
                      <a:lnTo>
                        <a:pt x="34" y="33"/>
                      </a:lnTo>
                      <a:lnTo>
                        <a:pt x="34" y="32"/>
                      </a:lnTo>
                      <a:lnTo>
                        <a:pt x="33" y="32"/>
                      </a:lnTo>
                      <a:lnTo>
                        <a:pt x="33" y="31"/>
                      </a:lnTo>
                      <a:lnTo>
                        <a:pt x="32" y="31"/>
                      </a:lnTo>
                      <a:lnTo>
                        <a:pt x="32" y="31"/>
                      </a:lnTo>
                      <a:lnTo>
                        <a:pt x="32" y="31"/>
                      </a:lnTo>
                      <a:lnTo>
                        <a:pt x="32" y="30"/>
                      </a:lnTo>
                      <a:lnTo>
                        <a:pt x="31" y="30"/>
                      </a:lnTo>
                      <a:lnTo>
                        <a:pt x="30" y="30"/>
                      </a:lnTo>
                      <a:lnTo>
                        <a:pt x="30" y="30"/>
                      </a:lnTo>
                      <a:lnTo>
                        <a:pt x="29" y="29"/>
                      </a:lnTo>
                      <a:lnTo>
                        <a:pt x="28" y="29"/>
                      </a:lnTo>
                      <a:lnTo>
                        <a:pt x="28" y="29"/>
                      </a:lnTo>
                      <a:lnTo>
                        <a:pt x="28" y="29"/>
                      </a:lnTo>
                      <a:lnTo>
                        <a:pt x="27" y="29"/>
                      </a:lnTo>
                      <a:lnTo>
                        <a:pt x="27" y="29"/>
                      </a:lnTo>
                      <a:lnTo>
                        <a:pt x="27" y="28"/>
                      </a:lnTo>
                      <a:lnTo>
                        <a:pt x="27" y="29"/>
                      </a:lnTo>
                      <a:lnTo>
                        <a:pt x="26" y="29"/>
                      </a:lnTo>
                      <a:lnTo>
                        <a:pt x="26" y="29"/>
                      </a:lnTo>
                      <a:lnTo>
                        <a:pt x="26" y="29"/>
                      </a:lnTo>
                      <a:lnTo>
                        <a:pt x="25" y="29"/>
                      </a:lnTo>
                      <a:lnTo>
                        <a:pt x="24" y="29"/>
                      </a:lnTo>
                      <a:lnTo>
                        <a:pt x="24" y="30"/>
                      </a:lnTo>
                      <a:lnTo>
                        <a:pt x="24" y="30"/>
                      </a:lnTo>
                      <a:lnTo>
                        <a:pt x="24" y="30"/>
                      </a:lnTo>
                      <a:lnTo>
                        <a:pt x="24" y="31"/>
                      </a:lnTo>
                      <a:lnTo>
                        <a:pt x="23" y="31"/>
                      </a:lnTo>
                      <a:lnTo>
                        <a:pt x="24" y="33"/>
                      </a:lnTo>
                      <a:lnTo>
                        <a:pt x="24" y="35"/>
                      </a:lnTo>
                      <a:lnTo>
                        <a:pt x="23" y="36"/>
                      </a:lnTo>
                      <a:lnTo>
                        <a:pt x="22" y="36"/>
                      </a:lnTo>
                      <a:lnTo>
                        <a:pt x="20" y="35"/>
                      </a:lnTo>
                      <a:lnTo>
                        <a:pt x="18" y="34"/>
                      </a:lnTo>
                      <a:lnTo>
                        <a:pt x="18" y="34"/>
                      </a:lnTo>
                      <a:lnTo>
                        <a:pt x="17" y="34"/>
                      </a:lnTo>
                      <a:lnTo>
                        <a:pt x="16" y="33"/>
                      </a:lnTo>
                      <a:lnTo>
                        <a:pt x="15" y="32"/>
                      </a:lnTo>
                      <a:lnTo>
                        <a:pt x="15" y="32"/>
                      </a:lnTo>
                      <a:lnTo>
                        <a:pt x="14" y="31"/>
                      </a:lnTo>
                      <a:lnTo>
                        <a:pt x="13" y="31"/>
                      </a:lnTo>
                      <a:lnTo>
                        <a:pt x="12" y="30"/>
                      </a:lnTo>
                      <a:lnTo>
                        <a:pt x="11" y="30"/>
                      </a:lnTo>
                      <a:lnTo>
                        <a:pt x="11" y="29"/>
                      </a:lnTo>
                      <a:lnTo>
                        <a:pt x="11" y="29"/>
                      </a:lnTo>
                      <a:lnTo>
                        <a:pt x="10" y="29"/>
                      </a:lnTo>
                      <a:lnTo>
                        <a:pt x="10" y="28"/>
                      </a:lnTo>
                      <a:lnTo>
                        <a:pt x="9" y="27"/>
                      </a:lnTo>
                      <a:lnTo>
                        <a:pt x="8" y="27"/>
                      </a:lnTo>
                      <a:lnTo>
                        <a:pt x="7" y="26"/>
                      </a:lnTo>
                      <a:lnTo>
                        <a:pt x="7" y="25"/>
                      </a:lnTo>
                      <a:lnTo>
                        <a:pt x="7" y="25"/>
                      </a:lnTo>
                      <a:lnTo>
                        <a:pt x="6" y="24"/>
                      </a:lnTo>
                      <a:lnTo>
                        <a:pt x="6" y="23"/>
                      </a:lnTo>
                      <a:lnTo>
                        <a:pt x="5" y="22"/>
                      </a:lnTo>
                      <a:lnTo>
                        <a:pt x="4" y="22"/>
                      </a:lnTo>
                      <a:lnTo>
                        <a:pt x="3" y="22"/>
                      </a:lnTo>
                      <a:lnTo>
                        <a:pt x="3" y="21"/>
                      </a:lnTo>
                      <a:lnTo>
                        <a:pt x="2" y="21"/>
                      </a:lnTo>
                      <a:lnTo>
                        <a:pt x="1" y="20"/>
                      </a:lnTo>
                      <a:lnTo>
                        <a:pt x="1" y="20"/>
                      </a:lnTo>
                      <a:lnTo>
                        <a:pt x="0" y="19"/>
                      </a:lnTo>
                      <a:lnTo>
                        <a:pt x="0" y="19"/>
                      </a:lnTo>
                      <a:lnTo>
                        <a:pt x="0" y="18"/>
                      </a:lnTo>
                      <a:lnTo>
                        <a:pt x="0" y="18"/>
                      </a:lnTo>
                      <a:lnTo>
                        <a:pt x="0" y="17"/>
                      </a:lnTo>
                      <a:lnTo>
                        <a:pt x="1" y="17"/>
                      </a:lnTo>
                      <a:lnTo>
                        <a:pt x="1" y="17"/>
                      </a:lnTo>
                      <a:lnTo>
                        <a:pt x="1" y="16"/>
                      </a:lnTo>
                      <a:lnTo>
                        <a:pt x="2" y="16"/>
                      </a:lnTo>
                      <a:lnTo>
                        <a:pt x="2" y="16"/>
                      </a:lnTo>
                      <a:lnTo>
                        <a:pt x="2" y="16"/>
                      </a:lnTo>
                      <a:lnTo>
                        <a:pt x="2" y="16"/>
                      </a:lnTo>
                      <a:lnTo>
                        <a:pt x="2" y="16"/>
                      </a:lnTo>
                      <a:lnTo>
                        <a:pt x="3" y="16"/>
                      </a:lnTo>
                      <a:lnTo>
                        <a:pt x="3" y="16"/>
                      </a:lnTo>
                      <a:lnTo>
                        <a:pt x="3" y="16"/>
                      </a:lnTo>
                      <a:lnTo>
                        <a:pt x="4" y="16"/>
                      </a:lnTo>
                      <a:lnTo>
                        <a:pt x="4" y="16"/>
                      </a:lnTo>
                      <a:lnTo>
                        <a:pt x="4" y="16"/>
                      </a:lnTo>
                      <a:lnTo>
                        <a:pt x="5" y="15"/>
                      </a:lnTo>
                      <a:lnTo>
                        <a:pt x="5" y="14"/>
                      </a:lnTo>
                      <a:lnTo>
                        <a:pt x="6" y="14"/>
                      </a:lnTo>
                      <a:lnTo>
                        <a:pt x="6" y="14"/>
                      </a:lnTo>
                      <a:lnTo>
                        <a:pt x="6" y="14"/>
                      </a:lnTo>
                      <a:lnTo>
                        <a:pt x="6" y="14"/>
                      </a:lnTo>
                      <a:lnTo>
                        <a:pt x="6" y="14"/>
                      </a:lnTo>
                      <a:lnTo>
                        <a:pt x="6" y="14"/>
                      </a:lnTo>
                      <a:lnTo>
                        <a:pt x="6" y="13"/>
                      </a:lnTo>
                      <a:lnTo>
                        <a:pt x="5" y="13"/>
                      </a:lnTo>
                      <a:lnTo>
                        <a:pt x="5" y="13"/>
                      </a:lnTo>
                      <a:lnTo>
                        <a:pt x="5" y="13"/>
                      </a:lnTo>
                      <a:lnTo>
                        <a:pt x="3" y="10"/>
                      </a:lnTo>
                      <a:lnTo>
                        <a:pt x="3" y="9"/>
                      </a:lnTo>
                      <a:lnTo>
                        <a:pt x="3" y="9"/>
                      </a:lnTo>
                      <a:lnTo>
                        <a:pt x="3" y="9"/>
                      </a:lnTo>
                      <a:lnTo>
                        <a:pt x="4" y="7"/>
                      </a:lnTo>
                      <a:lnTo>
                        <a:pt x="4" y="6"/>
                      </a:lnTo>
                      <a:lnTo>
                        <a:pt x="4" y="5"/>
                      </a:lnTo>
                      <a:lnTo>
                        <a:pt x="4" y="4"/>
                      </a:lnTo>
                      <a:lnTo>
                        <a:pt x="11" y="2"/>
                      </a:lnTo>
                      <a:lnTo>
                        <a:pt x="17" y="0"/>
                      </a:lnTo>
                      <a:lnTo>
                        <a:pt x="23" y="3"/>
                      </a:lnTo>
                      <a:lnTo>
                        <a:pt x="37" y="4"/>
                      </a:lnTo>
                      <a:lnTo>
                        <a:pt x="38" y="12"/>
                      </a:lnTo>
                      <a:lnTo>
                        <a:pt x="46" y="21"/>
                      </a:lnTo>
                      <a:lnTo>
                        <a:pt x="55" y="33"/>
                      </a:lnTo>
                      <a:lnTo>
                        <a:pt x="62" y="39"/>
                      </a:lnTo>
                      <a:lnTo>
                        <a:pt x="59" y="45"/>
                      </a:lnTo>
                      <a:lnTo>
                        <a:pt x="57" y="52"/>
                      </a:lnTo>
                      <a:lnTo>
                        <a:pt x="56" y="58"/>
                      </a:lnTo>
                      <a:lnTo>
                        <a:pt x="56" y="58"/>
                      </a:lnTo>
                      <a:lnTo>
                        <a:pt x="52" y="58"/>
                      </a:lnTo>
                      <a:lnTo>
                        <a:pt x="49" y="57"/>
                      </a:lnTo>
                      <a:lnTo>
                        <a:pt x="45" y="57"/>
                      </a:lnTo>
                      <a:close/>
                    </a:path>
                  </a:pathLst>
                </a:custGeom>
                <a:solidFill>
                  <a:srgbClr val="FF6F0D"/>
                </a:solidFill>
                <a:ln w="6350" cap="sq">
                  <a:solidFill>
                    <a:schemeClr val="tx1">
                      <a:lumMod val="50000"/>
                      <a:lumOff val="50000"/>
                    </a:schemeClr>
                  </a:solidFill>
                  <a:prstDash val="solid"/>
                  <a:bevel/>
                  <a:headEnd/>
                  <a:tailEnd/>
                </a:ln>
                <a:extLst/>
              </p:spPr>
              <p:txBody>
                <a:bodyPr/>
                <a:lstStyle/>
                <a:p>
                  <a:pPr>
                    <a:defRPr/>
                  </a:pPr>
                  <a:endParaRPr lang="en-GB" sz="800" b="1">
                    <a:solidFill>
                      <a:schemeClr val="bg1"/>
                    </a:solidFill>
                    <a:latin typeface="+mj-lt"/>
                  </a:endParaRPr>
                </a:p>
              </p:txBody>
            </p:sp>
          </p:grpSp>
          <p:sp>
            <p:nvSpPr>
              <p:cNvPr id="99" name="Rectangle 30">
                <a:extLst>
                  <a:ext uri="{FF2B5EF4-FFF2-40B4-BE49-F238E27FC236}">
                    <a16:creationId xmlns:a16="http://schemas.microsoft.com/office/drawing/2014/main" id="{E5910C8A-3AAD-40F6-A4A3-A9A041C13A9D}"/>
                  </a:ext>
                </a:extLst>
              </p:cNvPr>
              <p:cNvSpPr>
                <a:spLocks noChangeArrowheads="1"/>
              </p:cNvSpPr>
              <p:nvPr/>
            </p:nvSpPr>
            <p:spPr bwMode="auto">
              <a:xfrm>
                <a:off x="4578739" y="6182826"/>
                <a:ext cx="753373" cy="278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latin typeface="+mj-lt"/>
                  </a:rPr>
                  <a:t>Logone</a:t>
                </a:r>
                <a:r>
                  <a:rPr lang="en-US" altLang="en-US" sz="800" b="1" dirty="0">
                    <a:latin typeface="+mj-lt"/>
                  </a:rPr>
                  <a:t> Occidental</a:t>
                </a:r>
              </a:p>
            </p:txBody>
          </p:sp>
          <p:sp>
            <p:nvSpPr>
              <p:cNvPr id="100" name="Rectangle 30">
                <a:extLst>
                  <a:ext uri="{FF2B5EF4-FFF2-40B4-BE49-F238E27FC236}">
                    <a16:creationId xmlns:a16="http://schemas.microsoft.com/office/drawing/2014/main" id="{568D4B6B-8CE2-4647-8582-0C7E2FDEE4BA}"/>
                  </a:ext>
                </a:extLst>
              </p:cNvPr>
              <p:cNvSpPr>
                <a:spLocks noChangeArrowheads="1"/>
              </p:cNvSpPr>
              <p:nvPr/>
            </p:nvSpPr>
            <p:spPr bwMode="auto">
              <a:xfrm>
                <a:off x="6542012" y="6358834"/>
                <a:ext cx="438193" cy="1394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Mandoul</a:t>
                </a:r>
                <a:endParaRPr lang="en-US" altLang="en-US" sz="800" b="1" dirty="0">
                  <a:latin typeface="+mj-lt"/>
                </a:endParaRPr>
              </a:p>
            </p:txBody>
          </p:sp>
          <p:sp>
            <p:nvSpPr>
              <p:cNvPr id="101" name="Rectangle 30">
                <a:extLst>
                  <a:ext uri="{FF2B5EF4-FFF2-40B4-BE49-F238E27FC236}">
                    <a16:creationId xmlns:a16="http://schemas.microsoft.com/office/drawing/2014/main" id="{A66A9CC1-E14B-45E0-95AB-505C8B9D6C1B}"/>
                  </a:ext>
                </a:extLst>
              </p:cNvPr>
              <p:cNvSpPr>
                <a:spLocks noChangeArrowheads="1"/>
              </p:cNvSpPr>
              <p:nvPr/>
            </p:nvSpPr>
            <p:spPr bwMode="auto">
              <a:xfrm>
                <a:off x="6222098" y="5713645"/>
                <a:ext cx="646459" cy="139488"/>
              </a:xfrm>
              <a:prstGeom prst="rect">
                <a:avLst/>
              </a:prstGeom>
              <a:no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Moyen</a:t>
                </a:r>
                <a:r>
                  <a:rPr lang="en-US" altLang="en-US" sz="800" b="1" dirty="0">
                    <a:solidFill>
                      <a:schemeClr val="bg1"/>
                    </a:solidFill>
                    <a:latin typeface="+mj-lt"/>
                  </a:rPr>
                  <a:t>-Chari</a:t>
                </a:r>
              </a:p>
            </p:txBody>
          </p:sp>
          <p:sp>
            <p:nvSpPr>
              <p:cNvPr id="102" name="Rectangle 30">
                <a:extLst>
                  <a:ext uri="{FF2B5EF4-FFF2-40B4-BE49-F238E27FC236}">
                    <a16:creationId xmlns:a16="http://schemas.microsoft.com/office/drawing/2014/main" id="{75DB6317-EC7C-4756-98BC-FDF197478386}"/>
                  </a:ext>
                </a:extLst>
              </p:cNvPr>
              <p:cNvSpPr>
                <a:spLocks noChangeArrowheads="1"/>
              </p:cNvSpPr>
              <p:nvPr/>
            </p:nvSpPr>
            <p:spPr bwMode="auto">
              <a:xfrm>
                <a:off x="4422855" y="5581990"/>
                <a:ext cx="735667" cy="278975"/>
              </a:xfrm>
              <a:prstGeom prst="rect">
                <a:avLst/>
              </a:prstGeom>
              <a:no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Ouest</a:t>
                </a:r>
              </a:p>
            </p:txBody>
          </p:sp>
          <p:sp>
            <p:nvSpPr>
              <p:cNvPr id="103" name="Rectangle 30">
                <a:extLst>
                  <a:ext uri="{FF2B5EF4-FFF2-40B4-BE49-F238E27FC236}">
                    <a16:creationId xmlns:a16="http://schemas.microsoft.com/office/drawing/2014/main" id="{45BF73B3-EF4F-46E7-9FC2-4A3B8FC027C1}"/>
                  </a:ext>
                </a:extLst>
              </p:cNvPr>
              <p:cNvSpPr>
                <a:spLocks noChangeArrowheads="1"/>
              </p:cNvSpPr>
              <p:nvPr/>
            </p:nvSpPr>
            <p:spPr bwMode="auto">
              <a:xfrm>
                <a:off x="6106913" y="6702611"/>
                <a:ext cx="404870" cy="1394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err="1">
                    <a:latin typeface="+mj-lt"/>
                  </a:rPr>
                  <a:t>Tandjilé</a:t>
                </a:r>
                <a:endParaRPr lang="en-US" altLang="en-US" sz="800" b="1" dirty="0">
                  <a:latin typeface="+mj-lt"/>
                </a:endParaRPr>
              </a:p>
            </p:txBody>
          </p:sp>
          <p:sp>
            <p:nvSpPr>
              <p:cNvPr id="104" name="Rectangle 30">
                <a:extLst>
                  <a:ext uri="{FF2B5EF4-FFF2-40B4-BE49-F238E27FC236}">
                    <a16:creationId xmlns:a16="http://schemas.microsoft.com/office/drawing/2014/main" id="{AF3F9D3A-C037-4D33-95A8-0410BA54B4E7}"/>
                  </a:ext>
                </a:extLst>
              </p:cNvPr>
              <p:cNvSpPr>
                <a:spLocks noChangeArrowheads="1"/>
              </p:cNvSpPr>
              <p:nvPr/>
            </p:nvSpPr>
            <p:spPr bwMode="auto">
              <a:xfrm>
                <a:off x="4339673" y="5159839"/>
                <a:ext cx="843197" cy="1394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latin typeface="+mj-lt"/>
                  </a:rPr>
                  <a:t>Mayo-Kebbi Est</a:t>
                </a:r>
              </a:p>
            </p:txBody>
          </p:sp>
          <p:sp>
            <p:nvSpPr>
              <p:cNvPr id="105" name="Rectangle 30">
                <a:extLst>
                  <a:ext uri="{FF2B5EF4-FFF2-40B4-BE49-F238E27FC236}">
                    <a16:creationId xmlns:a16="http://schemas.microsoft.com/office/drawing/2014/main" id="{0D2FC953-AFD6-41FA-8A4A-97E58A94097C}"/>
                  </a:ext>
                </a:extLst>
              </p:cNvPr>
              <p:cNvSpPr>
                <a:spLocks noChangeArrowheads="1"/>
              </p:cNvSpPr>
              <p:nvPr/>
            </p:nvSpPr>
            <p:spPr bwMode="auto">
              <a:xfrm>
                <a:off x="5432005" y="4987808"/>
                <a:ext cx="463185" cy="278975"/>
              </a:xfrm>
              <a:prstGeom prst="rect">
                <a:avLst/>
              </a:prstGeom>
              <a:no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Chari-</a:t>
                </a:r>
                <a:br>
                  <a:rPr lang="en-US" altLang="en-US" sz="800" b="1" dirty="0">
                    <a:solidFill>
                      <a:schemeClr val="bg1"/>
                    </a:solidFill>
                    <a:latin typeface="+mj-lt"/>
                  </a:rPr>
                </a:br>
                <a:r>
                  <a:rPr lang="en-US" altLang="en-US" sz="800" b="1" dirty="0" err="1">
                    <a:solidFill>
                      <a:schemeClr val="bg1"/>
                    </a:solidFill>
                    <a:latin typeface="+mj-lt"/>
                  </a:rPr>
                  <a:t>Baguirmi</a:t>
                </a:r>
                <a:endParaRPr lang="en-US" altLang="en-US" sz="800" b="1" dirty="0">
                  <a:solidFill>
                    <a:schemeClr val="bg1"/>
                  </a:solidFill>
                  <a:latin typeface="+mj-lt"/>
                </a:endParaRPr>
              </a:p>
            </p:txBody>
          </p:sp>
          <p:sp>
            <p:nvSpPr>
              <p:cNvPr id="106" name="Rectangle 30">
                <a:extLst>
                  <a:ext uri="{FF2B5EF4-FFF2-40B4-BE49-F238E27FC236}">
                    <a16:creationId xmlns:a16="http://schemas.microsoft.com/office/drawing/2014/main" id="{923A42D6-F8F4-4162-BCEF-8BE4E410D00B}"/>
                  </a:ext>
                </a:extLst>
              </p:cNvPr>
              <p:cNvSpPr>
                <a:spLocks noChangeArrowheads="1"/>
              </p:cNvSpPr>
              <p:nvPr/>
            </p:nvSpPr>
            <p:spPr bwMode="auto">
              <a:xfrm>
                <a:off x="4285768" y="1456658"/>
                <a:ext cx="585941" cy="139488"/>
              </a:xfrm>
              <a:prstGeom prst="rect">
                <a:avLst/>
              </a:prstGeom>
              <a:no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 b="1" dirty="0">
                    <a:solidFill>
                      <a:schemeClr val="bg1"/>
                    </a:solidFill>
                    <a:latin typeface="+mj-lt"/>
                  </a:rPr>
                  <a:t>N'Djamena</a:t>
                </a:r>
              </a:p>
            </p:txBody>
          </p:sp>
          <p:sp>
            <p:nvSpPr>
              <p:cNvPr id="107" name="Rectangle 30">
                <a:extLst>
                  <a:ext uri="{FF2B5EF4-FFF2-40B4-BE49-F238E27FC236}">
                    <a16:creationId xmlns:a16="http://schemas.microsoft.com/office/drawing/2014/main" id="{68052C64-2432-4473-B01F-2C5D8648E89B}"/>
                  </a:ext>
                </a:extLst>
              </p:cNvPr>
              <p:cNvSpPr>
                <a:spLocks noChangeArrowheads="1"/>
              </p:cNvSpPr>
              <p:nvPr/>
            </p:nvSpPr>
            <p:spPr bwMode="auto">
              <a:xfrm>
                <a:off x="6917012" y="5283930"/>
                <a:ext cx="411534" cy="139488"/>
              </a:xfrm>
              <a:prstGeom prst="rect">
                <a:avLst/>
              </a:prstGeom>
              <a:no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Salamat</a:t>
                </a:r>
              </a:p>
            </p:txBody>
          </p:sp>
          <p:sp>
            <p:nvSpPr>
              <p:cNvPr id="108" name="Rectangle 30">
                <a:extLst>
                  <a:ext uri="{FF2B5EF4-FFF2-40B4-BE49-F238E27FC236}">
                    <a16:creationId xmlns:a16="http://schemas.microsoft.com/office/drawing/2014/main" id="{A2D8CD04-C231-4C8D-A2D2-D4B90444645F}"/>
                  </a:ext>
                </a:extLst>
              </p:cNvPr>
              <p:cNvSpPr>
                <a:spLocks noChangeArrowheads="1"/>
              </p:cNvSpPr>
              <p:nvPr/>
            </p:nvSpPr>
            <p:spPr bwMode="auto">
              <a:xfrm>
                <a:off x="7108013" y="4861243"/>
                <a:ext cx="191605" cy="139488"/>
              </a:xfrm>
              <a:prstGeom prst="rect">
                <a:avLst/>
              </a:prstGeom>
              <a:no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Sila</a:t>
                </a:r>
                <a:endParaRPr lang="en-US" altLang="en-US" sz="800" b="1" dirty="0">
                  <a:solidFill>
                    <a:schemeClr val="bg1"/>
                  </a:solidFill>
                  <a:latin typeface="+mj-lt"/>
                </a:endParaRPr>
              </a:p>
            </p:txBody>
          </p:sp>
          <p:sp>
            <p:nvSpPr>
              <p:cNvPr id="110" name="Rectangle 30">
                <a:extLst>
                  <a:ext uri="{FF2B5EF4-FFF2-40B4-BE49-F238E27FC236}">
                    <a16:creationId xmlns:a16="http://schemas.microsoft.com/office/drawing/2014/main" id="{A060DF73-CE42-4501-9ACA-7917BD4CBAF1}"/>
                  </a:ext>
                </a:extLst>
              </p:cNvPr>
              <p:cNvSpPr>
                <a:spLocks noChangeArrowheads="1"/>
              </p:cNvSpPr>
              <p:nvPr/>
            </p:nvSpPr>
            <p:spPr bwMode="auto">
              <a:xfrm>
                <a:off x="6217054" y="4911723"/>
                <a:ext cx="309901" cy="139488"/>
              </a:xfrm>
              <a:prstGeom prst="rect">
                <a:avLst/>
              </a:prstGeom>
              <a:no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Guéra</a:t>
                </a:r>
                <a:endParaRPr lang="en-US" altLang="en-US" sz="800" b="1" dirty="0">
                  <a:solidFill>
                    <a:schemeClr val="bg1"/>
                  </a:solidFill>
                  <a:latin typeface="+mj-lt"/>
                </a:endParaRPr>
              </a:p>
            </p:txBody>
          </p:sp>
          <p:sp>
            <p:nvSpPr>
              <p:cNvPr id="111" name="Rectangle 30">
                <a:extLst>
                  <a:ext uri="{FF2B5EF4-FFF2-40B4-BE49-F238E27FC236}">
                    <a16:creationId xmlns:a16="http://schemas.microsoft.com/office/drawing/2014/main" id="{4643DF34-D6E8-48EE-BA63-7E1363428EA2}"/>
                  </a:ext>
                </a:extLst>
              </p:cNvPr>
              <p:cNvSpPr>
                <a:spLocks noChangeArrowheads="1"/>
              </p:cNvSpPr>
              <p:nvPr/>
            </p:nvSpPr>
            <p:spPr bwMode="auto">
              <a:xfrm>
                <a:off x="4285645" y="4693486"/>
                <a:ext cx="715899" cy="1394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3600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rgbClr val="000000"/>
                    </a:solidFill>
                    <a:latin typeface="+mj-lt"/>
                  </a:rPr>
                  <a:t>Hadjer-Lamis</a:t>
                </a:r>
                <a:endParaRPr lang="en-US" altLang="en-US" sz="800" b="1" dirty="0">
                  <a:solidFill>
                    <a:srgbClr val="000000"/>
                  </a:solidFill>
                  <a:latin typeface="+mj-lt"/>
                </a:endParaRPr>
              </a:p>
            </p:txBody>
          </p:sp>
          <p:sp>
            <p:nvSpPr>
              <p:cNvPr id="112" name="Rectangle 30">
                <a:extLst>
                  <a:ext uri="{FF2B5EF4-FFF2-40B4-BE49-F238E27FC236}">
                    <a16:creationId xmlns:a16="http://schemas.microsoft.com/office/drawing/2014/main" id="{935E3022-CE75-4BA5-8462-BD8347654EC1}"/>
                  </a:ext>
                </a:extLst>
              </p:cNvPr>
              <p:cNvSpPr>
                <a:spLocks noChangeArrowheads="1"/>
              </p:cNvSpPr>
              <p:nvPr/>
            </p:nvSpPr>
            <p:spPr bwMode="auto">
              <a:xfrm>
                <a:off x="6378633" y="4210917"/>
                <a:ext cx="372211" cy="139488"/>
              </a:xfrm>
              <a:prstGeom prst="rect">
                <a:avLst/>
              </a:prstGeom>
              <a:no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squar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Batha</a:t>
                </a:r>
                <a:endParaRPr lang="en-US" altLang="en-US" sz="800" b="1" dirty="0">
                  <a:solidFill>
                    <a:schemeClr val="bg1"/>
                  </a:solidFill>
                  <a:latin typeface="+mj-lt"/>
                </a:endParaRPr>
              </a:p>
            </p:txBody>
          </p:sp>
          <p:sp>
            <p:nvSpPr>
              <p:cNvPr id="113" name="Rectangle 30">
                <a:extLst>
                  <a:ext uri="{FF2B5EF4-FFF2-40B4-BE49-F238E27FC236}">
                    <a16:creationId xmlns:a16="http://schemas.microsoft.com/office/drawing/2014/main" id="{F726B327-BCD1-4F4A-8333-430854185C42}"/>
                  </a:ext>
                </a:extLst>
              </p:cNvPr>
              <p:cNvSpPr>
                <a:spLocks noChangeArrowheads="1"/>
              </p:cNvSpPr>
              <p:nvPr/>
            </p:nvSpPr>
            <p:spPr bwMode="auto">
              <a:xfrm>
                <a:off x="7085949" y="4458208"/>
                <a:ext cx="428196" cy="139488"/>
              </a:xfrm>
              <a:prstGeom prst="rect">
                <a:avLst/>
              </a:prstGeom>
              <a:no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Ouaddaï</a:t>
                </a:r>
                <a:endParaRPr lang="en-US" altLang="en-US" sz="800" b="1" dirty="0">
                  <a:solidFill>
                    <a:schemeClr val="bg1"/>
                  </a:solidFill>
                  <a:latin typeface="+mj-lt"/>
                </a:endParaRPr>
              </a:p>
            </p:txBody>
          </p:sp>
          <p:sp>
            <p:nvSpPr>
              <p:cNvPr id="114" name="Rectangle 30">
                <a:extLst>
                  <a:ext uri="{FF2B5EF4-FFF2-40B4-BE49-F238E27FC236}">
                    <a16:creationId xmlns:a16="http://schemas.microsoft.com/office/drawing/2014/main" id="{653B1C00-5778-48B9-BFB4-43FCAA03A811}"/>
                  </a:ext>
                </a:extLst>
              </p:cNvPr>
              <p:cNvSpPr>
                <a:spLocks noChangeArrowheads="1"/>
              </p:cNvSpPr>
              <p:nvPr/>
            </p:nvSpPr>
            <p:spPr bwMode="auto">
              <a:xfrm>
                <a:off x="5742182" y="3977875"/>
                <a:ext cx="393207" cy="278975"/>
              </a:xfrm>
              <a:prstGeom prst="rect">
                <a:avLst/>
              </a:prstGeom>
              <a:no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Bahr el </a:t>
                </a:r>
              </a:p>
              <a:p>
                <a:pPr algn="ctr"/>
                <a:r>
                  <a:rPr lang="en-US" altLang="en-US" sz="800" b="1" dirty="0" err="1">
                    <a:solidFill>
                      <a:schemeClr val="bg1"/>
                    </a:solidFill>
                    <a:latin typeface="+mj-lt"/>
                  </a:rPr>
                  <a:t>Gazel</a:t>
                </a:r>
                <a:endParaRPr lang="en-US" altLang="en-US" sz="800" b="1" dirty="0">
                  <a:solidFill>
                    <a:schemeClr val="bg1"/>
                  </a:solidFill>
                  <a:latin typeface="+mj-lt"/>
                </a:endParaRPr>
              </a:p>
            </p:txBody>
          </p:sp>
          <p:sp>
            <p:nvSpPr>
              <p:cNvPr id="116" name="Rectangle 30">
                <a:extLst>
                  <a:ext uri="{FF2B5EF4-FFF2-40B4-BE49-F238E27FC236}">
                    <a16:creationId xmlns:a16="http://schemas.microsoft.com/office/drawing/2014/main" id="{C4FA6140-0A50-4F9A-8DDC-92637A5E8552}"/>
                  </a:ext>
                </a:extLst>
              </p:cNvPr>
              <p:cNvSpPr>
                <a:spLocks noChangeArrowheads="1"/>
              </p:cNvSpPr>
              <p:nvPr/>
            </p:nvSpPr>
            <p:spPr bwMode="auto">
              <a:xfrm>
                <a:off x="5110445" y="3897024"/>
                <a:ext cx="356553" cy="139488"/>
              </a:xfrm>
              <a:prstGeom prst="rect">
                <a:avLst/>
              </a:prstGeom>
              <a:no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Kanem</a:t>
                </a:r>
                <a:endParaRPr lang="en-US" altLang="en-US" sz="800" b="1" dirty="0">
                  <a:solidFill>
                    <a:schemeClr val="bg1"/>
                  </a:solidFill>
                  <a:latin typeface="+mj-lt"/>
                </a:endParaRPr>
              </a:p>
            </p:txBody>
          </p:sp>
          <p:sp>
            <p:nvSpPr>
              <p:cNvPr id="117" name="Rectangle 30">
                <a:extLst>
                  <a:ext uri="{FF2B5EF4-FFF2-40B4-BE49-F238E27FC236}">
                    <a16:creationId xmlns:a16="http://schemas.microsoft.com/office/drawing/2014/main" id="{1061F122-39D9-439E-95A2-15403F1986CB}"/>
                  </a:ext>
                </a:extLst>
              </p:cNvPr>
              <p:cNvSpPr>
                <a:spLocks noChangeArrowheads="1"/>
              </p:cNvSpPr>
              <p:nvPr/>
            </p:nvSpPr>
            <p:spPr bwMode="auto">
              <a:xfrm>
                <a:off x="4994769" y="4453723"/>
                <a:ext cx="184940" cy="139488"/>
              </a:xfrm>
              <a:prstGeom prst="rect">
                <a:avLst/>
              </a:prstGeom>
              <a:no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Lac</a:t>
                </a:r>
              </a:p>
            </p:txBody>
          </p:sp>
          <p:sp>
            <p:nvSpPr>
              <p:cNvPr id="118" name="Rectangle 30">
                <a:extLst>
                  <a:ext uri="{FF2B5EF4-FFF2-40B4-BE49-F238E27FC236}">
                    <a16:creationId xmlns:a16="http://schemas.microsoft.com/office/drawing/2014/main" id="{03526C04-C865-45FA-895D-A8BBB61944A4}"/>
                  </a:ext>
                </a:extLst>
              </p:cNvPr>
              <p:cNvSpPr>
                <a:spLocks noChangeArrowheads="1"/>
              </p:cNvSpPr>
              <p:nvPr/>
            </p:nvSpPr>
            <p:spPr bwMode="auto">
              <a:xfrm>
                <a:off x="7196060" y="4021719"/>
                <a:ext cx="481511" cy="139488"/>
              </a:xfrm>
              <a:prstGeom prst="rect">
                <a:avLst/>
              </a:prstGeom>
              <a:no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Wadi </a:t>
                </a:r>
                <a:r>
                  <a:rPr lang="en-US" altLang="en-US" sz="800" b="1" dirty="0" err="1">
                    <a:solidFill>
                      <a:schemeClr val="bg1"/>
                    </a:solidFill>
                    <a:latin typeface="+mj-lt"/>
                  </a:rPr>
                  <a:t>Fira</a:t>
                </a:r>
                <a:endParaRPr lang="en-US" altLang="en-US" sz="800" b="1" dirty="0">
                  <a:solidFill>
                    <a:schemeClr val="bg1"/>
                  </a:solidFill>
                  <a:latin typeface="+mj-lt"/>
                </a:endParaRPr>
              </a:p>
            </p:txBody>
          </p:sp>
          <p:sp>
            <p:nvSpPr>
              <p:cNvPr id="119" name="Rectangle 30">
                <a:extLst>
                  <a:ext uri="{FF2B5EF4-FFF2-40B4-BE49-F238E27FC236}">
                    <a16:creationId xmlns:a16="http://schemas.microsoft.com/office/drawing/2014/main" id="{F1CA6C8C-2414-4C24-8623-7727B9B2DF90}"/>
                  </a:ext>
                </a:extLst>
              </p:cNvPr>
              <p:cNvSpPr>
                <a:spLocks noChangeArrowheads="1"/>
              </p:cNvSpPr>
              <p:nvPr/>
            </p:nvSpPr>
            <p:spPr bwMode="auto">
              <a:xfrm>
                <a:off x="7259784" y="3019460"/>
                <a:ext cx="391540" cy="278975"/>
              </a:xfrm>
              <a:prstGeom prst="rect">
                <a:avLst/>
              </a:prstGeom>
              <a:no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Ennedi</a:t>
                </a:r>
                <a:r>
                  <a:rPr lang="en-US" altLang="en-US" sz="800" b="1" dirty="0">
                    <a:solidFill>
                      <a:schemeClr val="bg1"/>
                    </a:solidFill>
                    <a:latin typeface="+mj-lt"/>
                  </a:rPr>
                  <a:t>-</a:t>
                </a:r>
              </a:p>
              <a:p>
                <a:pPr algn="ctr"/>
                <a:r>
                  <a:rPr lang="en-US" altLang="en-US" sz="800" b="1" dirty="0">
                    <a:solidFill>
                      <a:schemeClr val="bg1"/>
                    </a:solidFill>
                    <a:latin typeface="+mj-lt"/>
                  </a:rPr>
                  <a:t>Ouest</a:t>
                </a:r>
              </a:p>
            </p:txBody>
          </p:sp>
          <p:sp>
            <p:nvSpPr>
              <p:cNvPr id="120" name="Rectangle 30">
                <a:extLst>
                  <a:ext uri="{FF2B5EF4-FFF2-40B4-BE49-F238E27FC236}">
                    <a16:creationId xmlns:a16="http://schemas.microsoft.com/office/drawing/2014/main" id="{AB4F289A-7A3F-405B-BE88-7D639612A66F}"/>
                  </a:ext>
                </a:extLst>
              </p:cNvPr>
              <p:cNvSpPr>
                <a:spLocks noChangeArrowheads="1"/>
              </p:cNvSpPr>
              <p:nvPr/>
            </p:nvSpPr>
            <p:spPr bwMode="auto">
              <a:xfrm>
                <a:off x="6260232" y="2660312"/>
                <a:ext cx="373214" cy="139488"/>
              </a:xfrm>
              <a:prstGeom prst="rect">
                <a:avLst/>
              </a:prstGeom>
              <a:no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Borkou</a:t>
                </a:r>
                <a:endParaRPr lang="en-US" altLang="en-US" sz="800" b="1" dirty="0">
                  <a:solidFill>
                    <a:schemeClr val="bg1"/>
                  </a:solidFill>
                  <a:latin typeface="+mj-lt"/>
                </a:endParaRPr>
              </a:p>
            </p:txBody>
          </p:sp>
          <p:sp>
            <p:nvSpPr>
              <p:cNvPr id="121" name="Rectangle 30">
                <a:extLst>
                  <a:ext uri="{FF2B5EF4-FFF2-40B4-BE49-F238E27FC236}">
                    <a16:creationId xmlns:a16="http://schemas.microsoft.com/office/drawing/2014/main" id="{2CF07AC8-47D1-497A-A5F7-A1105EEEB1A3}"/>
                  </a:ext>
                </a:extLst>
              </p:cNvPr>
              <p:cNvSpPr>
                <a:spLocks noChangeArrowheads="1"/>
              </p:cNvSpPr>
              <p:nvPr/>
            </p:nvSpPr>
            <p:spPr bwMode="auto">
              <a:xfrm>
                <a:off x="5872165" y="1861394"/>
                <a:ext cx="344889" cy="139488"/>
              </a:xfrm>
              <a:prstGeom prst="rect">
                <a:avLst/>
              </a:prstGeom>
              <a:grp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a:solidFill>
                      <a:schemeClr val="bg1"/>
                    </a:solidFill>
                    <a:latin typeface="+mj-lt"/>
                  </a:rPr>
                  <a:t>Tibesti</a:t>
                </a:r>
              </a:p>
            </p:txBody>
          </p:sp>
          <p:sp>
            <p:nvSpPr>
              <p:cNvPr id="122" name="Rectangle 30">
                <a:extLst>
                  <a:ext uri="{FF2B5EF4-FFF2-40B4-BE49-F238E27FC236}">
                    <a16:creationId xmlns:a16="http://schemas.microsoft.com/office/drawing/2014/main" id="{64CB4815-1A34-4626-B4C0-EBEDC7B8C9A7}"/>
                  </a:ext>
                </a:extLst>
              </p:cNvPr>
              <p:cNvSpPr>
                <a:spLocks noChangeArrowheads="1"/>
              </p:cNvSpPr>
              <p:nvPr/>
            </p:nvSpPr>
            <p:spPr bwMode="auto">
              <a:xfrm>
                <a:off x="5376700" y="6171829"/>
                <a:ext cx="755650" cy="278975"/>
              </a:xfrm>
              <a:prstGeom prst="rect">
                <a:avLst/>
              </a:prstGeom>
              <a:no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Logone</a:t>
                </a:r>
                <a:endParaRPr lang="en-US" altLang="en-US" sz="800" b="1" dirty="0">
                  <a:solidFill>
                    <a:schemeClr val="bg1"/>
                  </a:solidFill>
                  <a:latin typeface="+mj-lt"/>
                </a:endParaRPr>
              </a:p>
              <a:p>
                <a:pPr algn="ctr"/>
                <a:r>
                  <a:rPr lang="en-US" altLang="en-US" sz="800" b="1" dirty="0">
                    <a:solidFill>
                      <a:schemeClr val="bg1"/>
                    </a:solidFill>
                    <a:latin typeface="+mj-lt"/>
                  </a:rPr>
                  <a:t>Oriental</a:t>
                </a:r>
              </a:p>
            </p:txBody>
          </p:sp>
          <p:sp>
            <p:nvSpPr>
              <p:cNvPr id="123" name="Rectangle 30">
                <a:extLst>
                  <a:ext uri="{FF2B5EF4-FFF2-40B4-BE49-F238E27FC236}">
                    <a16:creationId xmlns:a16="http://schemas.microsoft.com/office/drawing/2014/main" id="{C9AF12B3-5A39-4C9F-9A64-F6A82144A231}"/>
                  </a:ext>
                </a:extLst>
              </p:cNvPr>
              <p:cNvSpPr>
                <a:spLocks noChangeArrowheads="1"/>
              </p:cNvSpPr>
              <p:nvPr/>
            </p:nvSpPr>
            <p:spPr bwMode="auto">
              <a:xfrm>
                <a:off x="7762370" y="2673899"/>
                <a:ext cx="391540" cy="278975"/>
              </a:xfrm>
              <a:prstGeom prst="rect">
                <a:avLst/>
              </a:prstGeom>
              <a:noFill/>
              <a:ln>
                <a:noFill/>
              </a:ln>
              <a:extLst>
                <a:ext uri="{91240B29-F687-4F45-9708-019B960494DF}">
                  <a14:hiddenLine xmlns:a14="http://schemas.microsoft.com/office/drawing/2010/main" w="9525">
                    <a:solidFill>
                      <a:srgbClr val="000000"/>
                    </a:solidFill>
                    <a:miter lim="800000"/>
                    <a:headEnd type="none" w="lg" len="lg"/>
                    <a:tailEnd type="none" w="lg" len="lg"/>
                  </a14:hiddenLine>
                </a:ext>
              </a:extLst>
            </p:spPr>
            <p:txBody>
              <a:bodyPr wrap="none"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800" b="1" dirty="0" err="1">
                    <a:solidFill>
                      <a:schemeClr val="bg1"/>
                    </a:solidFill>
                    <a:latin typeface="+mj-lt"/>
                  </a:rPr>
                  <a:t>Ennedi</a:t>
                </a:r>
                <a:r>
                  <a:rPr lang="en-US" altLang="en-US" sz="800" b="1" dirty="0">
                    <a:solidFill>
                      <a:schemeClr val="bg1"/>
                    </a:solidFill>
                    <a:latin typeface="+mj-lt"/>
                  </a:rPr>
                  <a:t>-</a:t>
                </a:r>
              </a:p>
              <a:p>
                <a:pPr algn="ctr"/>
                <a:r>
                  <a:rPr lang="en-US" altLang="en-US" sz="800" b="1" dirty="0">
                    <a:solidFill>
                      <a:schemeClr val="bg1"/>
                    </a:solidFill>
                    <a:latin typeface="+mj-lt"/>
                  </a:rPr>
                  <a:t>Est</a:t>
                </a:r>
              </a:p>
            </p:txBody>
          </p:sp>
        </p:grpSp>
        <p:cxnSp>
          <p:nvCxnSpPr>
            <p:cNvPr id="93" name="Straight Connector 92">
              <a:extLst>
                <a:ext uri="{FF2B5EF4-FFF2-40B4-BE49-F238E27FC236}">
                  <a16:creationId xmlns:a16="http://schemas.microsoft.com/office/drawing/2014/main" id="{30056D46-103B-460C-ADEF-715BCFB691CF}"/>
                </a:ext>
              </a:extLst>
            </p:cNvPr>
            <p:cNvCxnSpPr/>
            <p:nvPr/>
          </p:nvCxnSpPr>
          <p:spPr>
            <a:xfrm>
              <a:off x="2458221" y="5815812"/>
              <a:ext cx="361323" cy="331570"/>
            </a:xfrm>
            <a:prstGeom prst="line">
              <a:avLst/>
            </a:prstGeom>
            <a:grpFill/>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A0432640-C21A-4F7B-9381-4964E7FC3FFE}"/>
                </a:ext>
              </a:extLst>
            </p:cNvPr>
            <p:cNvCxnSpPr>
              <a:cxnSpLocks/>
            </p:cNvCxnSpPr>
            <p:nvPr/>
          </p:nvCxnSpPr>
          <p:spPr>
            <a:xfrm flipV="1">
              <a:off x="1297753" y="4589667"/>
              <a:ext cx="558262" cy="10409"/>
            </a:xfrm>
            <a:prstGeom prst="line">
              <a:avLst/>
            </a:prstGeom>
            <a:grpFill/>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E3576A3-41D9-4E15-BAA1-D40F9A9E2CDA}"/>
                </a:ext>
              </a:extLst>
            </p:cNvPr>
            <p:cNvCxnSpPr>
              <a:cxnSpLocks/>
              <a:endCxn id="144" idx="27"/>
            </p:cNvCxnSpPr>
            <p:nvPr/>
          </p:nvCxnSpPr>
          <p:spPr>
            <a:xfrm flipV="1">
              <a:off x="1601752" y="5858763"/>
              <a:ext cx="173431" cy="75725"/>
            </a:xfrm>
            <a:prstGeom prst="line">
              <a:avLst/>
            </a:prstGeom>
            <a:grpFill/>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90855FB5-86D6-4F19-913D-46F0CD920E30}"/>
                </a:ext>
              </a:extLst>
            </p:cNvPr>
            <p:cNvCxnSpPr/>
            <p:nvPr/>
          </p:nvCxnSpPr>
          <p:spPr>
            <a:xfrm>
              <a:off x="2173368" y="5571028"/>
              <a:ext cx="472206" cy="712098"/>
            </a:xfrm>
            <a:prstGeom prst="line">
              <a:avLst/>
            </a:prstGeom>
            <a:grpFill/>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EC0CD58-6BCD-4EA2-989A-A7C062D11E0A}"/>
                </a:ext>
              </a:extLst>
            </p:cNvPr>
            <p:cNvCxnSpPr/>
            <p:nvPr/>
          </p:nvCxnSpPr>
          <p:spPr>
            <a:xfrm>
              <a:off x="1401016" y="5052531"/>
              <a:ext cx="422500" cy="180251"/>
            </a:xfrm>
            <a:prstGeom prst="line">
              <a:avLst/>
            </a:prstGeom>
            <a:grpFill/>
            <a:ln w="12700">
              <a:solidFill>
                <a:schemeClr val="tx1">
                  <a:lumMod val="65000"/>
                  <a:lumOff val="35000"/>
                </a:schemeClr>
              </a:solidFill>
            </a:ln>
            <a:effectLst/>
          </p:spPr>
          <p:style>
            <a:lnRef idx="1">
              <a:schemeClr val="accent1"/>
            </a:lnRef>
            <a:fillRef idx="0">
              <a:schemeClr val="accent1"/>
            </a:fillRef>
            <a:effectRef idx="0">
              <a:schemeClr val="accent1"/>
            </a:effectRef>
            <a:fontRef idx="minor">
              <a:schemeClr val="tx1"/>
            </a:fontRef>
          </p:style>
        </p:cxnSp>
      </p:grpSp>
      <p:sp>
        <p:nvSpPr>
          <p:cNvPr id="160" name="ColumnHeader">
            <a:extLst>
              <a:ext uri="{FF2B5EF4-FFF2-40B4-BE49-F238E27FC236}">
                <a16:creationId xmlns:a16="http://schemas.microsoft.com/office/drawing/2014/main" id="{9123AE8F-AFCF-45D3-8E00-BC067F960024}"/>
              </a:ext>
            </a:extLst>
          </p:cNvPr>
          <p:cNvSpPr>
            <a:spLocks noChangeArrowheads="1"/>
          </p:cNvSpPr>
          <p:nvPr/>
        </p:nvSpPr>
        <p:spPr bwMode="gray">
          <a:xfrm>
            <a:off x="6634340" y="1135410"/>
            <a:ext cx="5168977" cy="996067"/>
          </a:xfrm>
          <a:prstGeom prst="rect">
            <a:avLst/>
          </a:prstGeom>
          <a:solidFill>
            <a:schemeClr val="bg1"/>
          </a:solidFill>
          <a:ln w="9525" algn="ctr">
            <a:noFill/>
            <a:miter lim="800000"/>
            <a:headEnd type="none" w="lg" len="lg"/>
            <a:tailEnd type="none" w="lg" len="lg"/>
          </a:ln>
          <a:effectLst>
            <a:outerShdw dist="25400" dir="5400000" sx="99000" sy="99000" algn="ctr" rotWithShape="0">
              <a:srgbClr val="0070C0"/>
            </a:outerShdw>
          </a:effectLst>
        </p:spPr>
        <p:txBody>
          <a:bodyPr wrap="square" lIns="0" tIns="36017" rIns="0" bIns="36017"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0000"/>
                </a:solidFill>
                <a:effectLst/>
                <a:uLnTx/>
                <a:uFillTx/>
                <a:latin typeface="Arial"/>
                <a:ea typeface="+mn-ea"/>
                <a:cs typeface="Arial" pitchFamily="34" charset="0"/>
              </a:rPr>
              <a:t>Parmi 12 actions visant les enfants, moins de la moitié ont des couvertures de plus de 50% dans la majorité des </a:t>
            </a:r>
            <a:r>
              <a:rPr lang="fr-FR" sz="1200" b="1" dirty="0">
                <a:solidFill>
                  <a:srgbClr val="000000"/>
                </a:solidFill>
                <a:latin typeface="Arial"/>
                <a:cs typeface="Arial" pitchFamily="34" charset="0"/>
              </a:rPr>
              <a:t>province</a:t>
            </a:r>
            <a:r>
              <a:rPr kumimoji="0" lang="fr-FR" sz="1200" b="1" i="0" u="none" strike="noStrike" kern="1200" cap="none" spc="0" normalizeH="0" baseline="0" noProof="0" dirty="0">
                <a:ln>
                  <a:noFill/>
                </a:ln>
                <a:solidFill>
                  <a:srgbClr val="000000"/>
                </a:solidFill>
                <a:effectLst/>
                <a:uLnTx/>
                <a:uFillTx/>
                <a:latin typeface="Arial"/>
                <a:ea typeface="+mn-ea"/>
                <a:cs typeface="Arial" pitchFamily="34" charset="0"/>
              </a:rPr>
              <a:t>s.</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b="1" dirty="0">
                <a:solidFill>
                  <a:srgbClr val="000000"/>
                </a:solidFill>
                <a:latin typeface="Arial"/>
                <a:cs typeface="Arial" pitchFamily="34" charset="0"/>
              </a:rPr>
              <a:t>Seules les provinces de Kanem, Lac, Bahr El Ghazel et </a:t>
            </a:r>
            <a:r>
              <a:rPr lang="fr-FR" sz="1200" b="1" dirty="0" err="1">
                <a:solidFill>
                  <a:srgbClr val="000000"/>
                </a:solidFill>
                <a:latin typeface="Arial"/>
                <a:cs typeface="Arial" pitchFamily="34" charset="0"/>
              </a:rPr>
              <a:t>Guera</a:t>
            </a:r>
            <a:r>
              <a:rPr lang="fr-FR" sz="1200" b="1" dirty="0">
                <a:solidFill>
                  <a:srgbClr val="000000"/>
                </a:solidFill>
                <a:latin typeface="Arial"/>
                <a:cs typeface="Arial" pitchFamily="34" charset="0"/>
              </a:rPr>
              <a:t> ont plus que 50% des actions visant les enfants dont la couverture touche plus que 50% de la population cible</a:t>
            </a:r>
            <a:endParaRPr kumimoji="0" lang="fr-FR" sz="1200" b="1" i="0" u="none" strike="noStrike" kern="1200" cap="none" spc="0" normalizeH="0" baseline="0" noProof="0" dirty="0">
              <a:ln>
                <a:noFill/>
              </a:ln>
              <a:solidFill>
                <a:srgbClr val="000000"/>
              </a:solidFill>
              <a:effectLst/>
              <a:uLnTx/>
              <a:uFillTx/>
              <a:latin typeface="Arial"/>
              <a:ea typeface="+mn-ea"/>
              <a:cs typeface="Arial" pitchFamily="34" charset="0"/>
            </a:endParaRPr>
          </a:p>
        </p:txBody>
      </p:sp>
      <p:grpSp>
        <p:nvGrpSpPr>
          <p:cNvPr id="162" name="Group 161">
            <a:extLst>
              <a:ext uri="{FF2B5EF4-FFF2-40B4-BE49-F238E27FC236}">
                <a16:creationId xmlns:a16="http://schemas.microsoft.com/office/drawing/2014/main" id="{7E3BFAC7-C36C-43BC-9B34-9312E1D0DF22}"/>
              </a:ext>
            </a:extLst>
          </p:cNvPr>
          <p:cNvGrpSpPr/>
          <p:nvPr/>
        </p:nvGrpSpPr>
        <p:grpSpPr>
          <a:xfrm>
            <a:off x="10427672" y="5065212"/>
            <a:ext cx="1764328" cy="1347872"/>
            <a:chOff x="6987949" y="5128271"/>
            <a:chExt cx="3159026" cy="1347872"/>
          </a:xfrm>
        </p:grpSpPr>
        <p:sp>
          <p:nvSpPr>
            <p:cNvPr id="164" name="Text Box 72">
              <a:extLst>
                <a:ext uri="{FF2B5EF4-FFF2-40B4-BE49-F238E27FC236}">
                  <a16:creationId xmlns:a16="http://schemas.microsoft.com/office/drawing/2014/main" id="{12849B05-0FF1-4131-AF1F-5A0D77B52EA7}"/>
                </a:ext>
              </a:extLst>
            </p:cNvPr>
            <p:cNvSpPr txBox="1">
              <a:spLocks noChangeArrowheads="1"/>
            </p:cNvSpPr>
            <p:nvPr>
              <p:custDataLst>
                <p:tags r:id="rId28"/>
              </p:custDataLst>
            </p:nvPr>
          </p:nvSpPr>
          <p:spPr bwMode="auto">
            <a:xfrm>
              <a:off x="6987949" y="5128271"/>
              <a:ext cx="3159026" cy="954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lg" len="lg"/>
                  <a:tailEnd type="none" w="lg" len="lg"/>
                </a14:hiddenLine>
              </a:ext>
            </a:extLst>
          </p:spPr>
          <p:txBody>
            <a:bodyPr wrap="square" tIns="91440" bIns="91440">
              <a:spAutoFit/>
            </a:bodyPr>
            <a:lstStyle>
              <a:lvl1pPr>
                <a:defRPr sz="1600">
                  <a:solidFill>
                    <a:schemeClr val="tx1"/>
                  </a:solidFill>
                  <a:latin typeface="Arial" panose="020B0604020202020204" pitchFamily="34" charset="0"/>
                  <a:ea typeface="ＭＳ Ｐゴシック" panose="020B0600070205080204" pitchFamily="34" charset="-128"/>
                </a:defRPr>
              </a:lvl1pPr>
              <a:lvl2pPr marL="742950" indent="-285750">
                <a:defRPr sz="1600">
                  <a:solidFill>
                    <a:schemeClr val="tx1"/>
                  </a:solidFill>
                  <a:latin typeface="Arial" panose="020B0604020202020204" pitchFamily="34" charset="0"/>
                  <a:ea typeface="ＭＳ Ｐゴシック" panose="020B0600070205080204" pitchFamily="34" charset="-128"/>
                </a:defRPr>
              </a:lvl2pPr>
              <a:lvl3pPr marL="1143000" indent="-228600">
                <a:defRPr sz="1600">
                  <a:solidFill>
                    <a:schemeClr val="tx1"/>
                  </a:solidFill>
                  <a:latin typeface="Arial" panose="020B0604020202020204" pitchFamily="34" charset="0"/>
                  <a:ea typeface="ＭＳ Ｐゴシック" panose="020B0600070205080204" pitchFamily="34" charset="-128"/>
                </a:defRPr>
              </a:lvl3pPr>
              <a:lvl4pPr marL="1600200" indent="-228600">
                <a:defRPr sz="1600">
                  <a:solidFill>
                    <a:schemeClr val="tx1"/>
                  </a:solidFill>
                  <a:latin typeface="Arial" panose="020B0604020202020204" pitchFamily="34" charset="0"/>
                  <a:ea typeface="ＭＳ Ｐゴシック" panose="020B0600070205080204" pitchFamily="34" charset="-128"/>
                </a:defRPr>
              </a:lvl4pPr>
              <a:lvl5pPr marL="2057400" indent="-22860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a:ln>
                    <a:noFill/>
                  </a:ln>
                  <a:solidFill>
                    <a:prstClr val="black"/>
                  </a:solidFill>
                  <a:effectLst/>
                  <a:uLnTx/>
                  <a:uFillTx/>
                  <a:latin typeface="Arial"/>
                  <a:ea typeface="ＭＳ Ｐゴシック" panose="020B0600070205080204" pitchFamily="34" charset="-128"/>
                  <a:cs typeface="Arial" panose="020B0604020202020204" pitchFamily="34" charset="0"/>
                </a:rPr>
                <a:t>Nombre d’actions (sur 12) visant les enfants et dont la couverture touche au moins 50% de la population ciblée:</a:t>
              </a:r>
            </a:p>
          </p:txBody>
        </p:sp>
        <p:sp>
          <p:nvSpPr>
            <p:cNvPr id="165" name="Rectangle 164">
              <a:extLst>
                <a:ext uri="{FF2B5EF4-FFF2-40B4-BE49-F238E27FC236}">
                  <a16:creationId xmlns:a16="http://schemas.microsoft.com/office/drawing/2014/main" id="{6439CC10-3BA3-4E3A-BFCE-C785BC35AEF4}"/>
                </a:ext>
              </a:extLst>
            </p:cNvPr>
            <p:cNvSpPr/>
            <p:nvPr/>
          </p:nvSpPr>
          <p:spPr>
            <a:xfrm>
              <a:off x="7317893" y="5957616"/>
              <a:ext cx="1440000" cy="203200"/>
            </a:xfrm>
            <a:prstGeom prst="rect">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000" dirty="0">
                  <a:solidFill>
                    <a:srgbClr val="000000"/>
                  </a:solidFill>
                  <a:latin typeface="Arial"/>
                  <a:cs typeface="Arial" pitchFamily="34" charset="0"/>
                </a:rPr>
                <a:t>1-3 </a:t>
              </a:r>
              <a:r>
                <a:rPr kumimoji="0" lang="fr-FR" sz="1000" b="0" i="0" u="none" strike="noStrike" kern="1200" cap="none" spc="0" normalizeH="0" baseline="0" noProof="0" dirty="0">
                  <a:ln>
                    <a:noFill/>
                  </a:ln>
                  <a:solidFill>
                    <a:srgbClr val="000000"/>
                  </a:solidFill>
                  <a:effectLst/>
                  <a:uLnTx/>
                  <a:uFillTx/>
                  <a:latin typeface="Arial"/>
                  <a:ea typeface="+mn-ea"/>
                  <a:cs typeface="Arial" pitchFamily="34" charset="0"/>
                </a:rPr>
                <a:t>actions</a:t>
              </a:r>
            </a:p>
          </p:txBody>
        </p:sp>
        <p:sp>
          <p:nvSpPr>
            <p:cNvPr id="166" name="Rectangle 165">
              <a:extLst>
                <a:ext uri="{FF2B5EF4-FFF2-40B4-BE49-F238E27FC236}">
                  <a16:creationId xmlns:a16="http://schemas.microsoft.com/office/drawing/2014/main" id="{5A94C8CC-BA66-46BB-8016-E84FFEA2A303}"/>
                </a:ext>
              </a:extLst>
            </p:cNvPr>
            <p:cNvSpPr/>
            <p:nvPr/>
          </p:nvSpPr>
          <p:spPr>
            <a:xfrm>
              <a:off x="7317893" y="6297980"/>
              <a:ext cx="1754285" cy="178163"/>
            </a:xfrm>
            <a:prstGeom prst="rect">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Arial"/>
                  <a:ea typeface="+mn-ea"/>
                  <a:cs typeface="Arial" pitchFamily="34" charset="0"/>
                </a:rPr>
                <a:t>6-10 actions</a:t>
              </a:r>
            </a:p>
          </p:txBody>
        </p:sp>
        <p:sp>
          <p:nvSpPr>
            <p:cNvPr id="170" name="Rectangle 169">
              <a:extLst>
                <a:ext uri="{FF2B5EF4-FFF2-40B4-BE49-F238E27FC236}">
                  <a16:creationId xmlns:a16="http://schemas.microsoft.com/office/drawing/2014/main" id="{614E7A56-2461-44F2-BA01-4A80530D2869}"/>
                </a:ext>
              </a:extLst>
            </p:cNvPr>
            <p:cNvSpPr/>
            <p:nvPr/>
          </p:nvSpPr>
          <p:spPr>
            <a:xfrm>
              <a:off x="7317893" y="6127798"/>
              <a:ext cx="1440000" cy="203200"/>
            </a:xfrm>
            <a:prstGeom prst="rect">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Arial"/>
                  <a:ea typeface="+mn-ea"/>
                  <a:cs typeface="Arial" pitchFamily="34" charset="0"/>
                </a:rPr>
                <a:t>4-5 actions</a:t>
              </a:r>
            </a:p>
          </p:txBody>
        </p:sp>
        <p:sp>
          <p:nvSpPr>
            <p:cNvPr id="171" name="Rectangle 170">
              <a:extLst>
                <a:ext uri="{FF2B5EF4-FFF2-40B4-BE49-F238E27FC236}">
                  <a16:creationId xmlns:a16="http://schemas.microsoft.com/office/drawing/2014/main" id="{16377D01-78A1-4664-91A5-64CCEB18B549}"/>
                </a:ext>
              </a:extLst>
            </p:cNvPr>
            <p:cNvSpPr/>
            <p:nvPr/>
          </p:nvSpPr>
          <p:spPr>
            <a:xfrm>
              <a:off x="7157691" y="6005959"/>
              <a:ext cx="149782" cy="128321"/>
            </a:xfrm>
            <a:prstGeom prst="rect">
              <a:avLst/>
            </a:prstGeom>
            <a:solidFill>
              <a:srgbClr val="FFAD75"/>
            </a:solidFill>
            <a:ln w="9525" algn="ctr">
              <a:solidFill>
                <a:srgbClr val="FF9D5B"/>
              </a:solidFill>
              <a:miter lim="800000"/>
              <a:headEnd type="none" w="lg" len="lg"/>
              <a:tailEnd type="none" w="lg" len="lg"/>
            </a:ln>
          </p:spPr>
          <p:txBody>
            <a:bodyPr lIns="0" tIns="89999" rIns="0" bIns="89999"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00" b="1" i="0" u="none" strike="noStrike" kern="1200" cap="none" spc="0" normalizeH="0" baseline="0" noProof="0" dirty="0">
                <a:ln>
                  <a:noFill/>
                </a:ln>
                <a:solidFill>
                  <a:srgbClr val="000000"/>
                </a:solidFill>
                <a:effectLst/>
                <a:uLnTx/>
                <a:uFillTx/>
                <a:latin typeface="Arial"/>
                <a:ea typeface="+mn-ea"/>
                <a:cs typeface="Arial" pitchFamily="34" charset="0"/>
              </a:endParaRPr>
            </a:p>
          </p:txBody>
        </p:sp>
        <p:sp>
          <p:nvSpPr>
            <p:cNvPr id="172" name="Rectangle 171">
              <a:extLst>
                <a:ext uri="{FF2B5EF4-FFF2-40B4-BE49-F238E27FC236}">
                  <a16:creationId xmlns:a16="http://schemas.microsoft.com/office/drawing/2014/main" id="{9E2F6B5A-17F3-41D8-A092-53754012B0F4}"/>
                </a:ext>
              </a:extLst>
            </p:cNvPr>
            <p:cNvSpPr/>
            <p:nvPr/>
          </p:nvSpPr>
          <p:spPr>
            <a:xfrm>
              <a:off x="7157691" y="6176890"/>
              <a:ext cx="149782" cy="128321"/>
            </a:xfrm>
            <a:prstGeom prst="rect">
              <a:avLst/>
            </a:prstGeom>
            <a:solidFill>
              <a:srgbClr val="FF6F0D"/>
            </a:solidFill>
            <a:ln w="9525" algn="ctr">
              <a:solidFill>
                <a:srgbClr val="FF6F0D"/>
              </a:solidFill>
              <a:miter lim="800000"/>
              <a:headEnd type="none" w="lg" len="lg"/>
              <a:tailEnd type="none" w="lg" len="lg"/>
            </a:ln>
          </p:spPr>
          <p:txBody>
            <a:bodyPr lIns="0" tIns="89999" rIns="0" bIns="89999"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00" b="1" i="0" u="none" strike="noStrike" kern="1200" cap="none" spc="0" normalizeH="0" baseline="0" noProof="0" dirty="0">
                <a:ln>
                  <a:noFill/>
                </a:ln>
                <a:solidFill>
                  <a:srgbClr val="000000"/>
                </a:solidFill>
                <a:effectLst/>
                <a:uLnTx/>
                <a:uFillTx/>
                <a:latin typeface="Arial"/>
                <a:ea typeface="+mn-ea"/>
                <a:cs typeface="Arial" pitchFamily="34" charset="0"/>
              </a:endParaRPr>
            </a:p>
          </p:txBody>
        </p:sp>
        <p:sp>
          <p:nvSpPr>
            <p:cNvPr id="173" name="Rectangle 172">
              <a:extLst>
                <a:ext uri="{FF2B5EF4-FFF2-40B4-BE49-F238E27FC236}">
                  <a16:creationId xmlns:a16="http://schemas.microsoft.com/office/drawing/2014/main" id="{E5B5BFDC-7E26-465A-97D4-9C5EB5B5D73D}"/>
                </a:ext>
              </a:extLst>
            </p:cNvPr>
            <p:cNvSpPr/>
            <p:nvPr/>
          </p:nvSpPr>
          <p:spPr>
            <a:xfrm>
              <a:off x="7157691" y="6347822"/>
              <a:ext cx="149782" cy="128321"/>
            </a:xfrm>
            <a:prstGeom prst="rect">
              <a:avLst/>
            </a:prstGeom>
            <a:solidFill>
              <a:srgbClr val="CC5300"/>
            </a:solidFill>
            <a:ln w="9525" algn="ctr">
              <a:noFill/>
              <a:miter lim="800000"/>
              <a:headEnd type="none" w="lg" len="lg"/>
              <a:tailEnd type="none" w="lg" len="lg"/>
            </a:ln>
          </p:spPr>
          <p:txBody>
            <a:bodyPr lIns="0" tIns="89999" rIns="0" bIns="89999"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00" b="1" i="0" u="none" strike="noStrike" kern="1200" cap="none" spc="0" normalizeH="0" baseline="0" noProof="0" dirty="0">
                <a:ln>
                  <a:noFill/>
                </a:ln>
                <a:solidFill>
                  <a:srgbClr val="000000"/>
                </a:solidFill>
                <a:effectLst/>
                <a:uLnTx/>
                <a:uFillTx/>
                <a:latin typeface="Arial"/>
                <a:ea typeface="+mn-ea"/>
                <a:cs typeface="Arial" pitchFamily="34" charset="0"/>
              </a:endParaRPr>
            </a:p>
          </p:txBody>
        </p:sp>
      </p:grpSp>
      <p:sp>
        <p:nvSpPr>
          <p:cNvPr id="174" name="AutoShape 41">
            <a:extLst>
              <a:ext uri="{FF2B5EF4-FFF2-40B4-BE49-F238E27FC236}">
                <a16:creationId xmlns:a16="http://schemas.microsoft.com/office/drawing/2014/main" id="{028D2D95-D209-481C-9A29-BA2AA14E5383}"/>
              </a:ext>
            </a:extLst>
          </p:cNvPr>
          <p:cNvSpPr>
            <a:spLocks noChangeArrowheads="1"/>
          </p:cNvSpPr>
          <p:nvPr>
            <p:custDataLst>
              <p:tags r:id="rId27"/>
            </p:custDataLst>
          </p:nvPr>
        </p:nvSpPr>
        <p:spPr bwMode="gray">
          <a:xfrm rot="5400000">
            <a:off x="4704751" y="3755057"/>
            <a:ext cx="3402101" cy="664696"/>
          </a:xfrm>
          <a:prstGeom prst="triangle">
            <a:avLst>
              <a:gd name="adj" fmla="val 50000"/>
            </a:avLst>
          </a:prstGeom>
          <a:solidFill>
            <a:srgbClr val="B2B2B2"/>
          </a:solidFill>
          <a:ln w="9525">
            <a:solidFill>
              <a:srgbClr val="B2B2B2"/>
            </a:solidFill>
            <a:miter lim="800000"/>
            <a:headEnd/>
            <a:tailEnd/>
          </a:ln>
        </p:spPr>
        <p:txBody>
          <a:bodyPr rot="10800000" vert="eaVert" wrap="none" anchor="ctr"/>
          <a:lstStyle>
            <a:lvl1pPr>
              <a:defRPr sz="1600">
                <a:solidFill>
                  <a:schemeClr val="tx1"/>
                </a:solidFill>
                <a:latin typeface="Arial" panose="020B0604020202020204" pitchFamily="34" charset="0"/>
                <a:ea typeface="ＭＳ Ｐゴシック" panose="020B0600070205080204" pitchFamily="34" charset="-128"/>
              </a:defRPr>
            </a:lvl1pPr>
            <a:lvl2pPr marL="742950" indent="-285750">
              <a:defRPr sz="1600">
                <a:solidFill>
                  <a:schemeClr val="tx1"/>
                </a:solidFill>
                <a:latin typeface="Arial" panose="020B0604020202020204" pitchFamily="34" charset="0"/>
                <a:ea typeface="ＭＳ Ｐゴシック" panose="020B0600070205080204" pitchFamily="34" charset="-128"/>
              </a:defRPr>
            </a:lvl2pPr>
            <a:lvl3pPr marL="1143000" indent="-228600">
              <a:defRPr sz="1600">
                <a:solidFill>
                  <a:schemeClr val="tx1"/>
                </a:solidFill>
                <a:latin typeface="Arial" panose="020B0604020202020204" pitchFamily="34" charset="0"/>
                <a:ea typeface="ＭＳ Ｐゴシック" panose="020B0600070205080204" pitchFamily="34" charset="-128"/>
              </a:defRPr>
            </a:lvl3pPr>
            <a:lvl4pPr marL="1600200" indent="-228600">
              <a:defRPr sz="1600">
                <a:solidFill>
                  <a:schemeClr val="tx1"/>
                </a:solidFill>
                <a:latin typeface="Arial" panose="020B0604020202020204" pitchFamily="34" charset="0"/>
                <a:ea typeface="ＭＳ Ｐゴシック" panose="020B0600070205080204" pitchFamily="34" charset="-128"/>
              </a:defRPr>
            </a:lvl4pPr>
            <a:lvl5pPr marL="2057400" indent="-22860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altLang="en-US" sz="1400" b="1" i="0" u="none" strike="noStrike" kern="1200" cap="none" spc="0" normalizeH="0" baseline="0" noProof="0" dirty="0">
              <a:ln>
                <a:noFill/>
              </a:ln>
              <a:solidFill>
                <a:srgbClr val="000000"/>
              </a:solidFill>
              <a:effectLst/>
              <a:uLnTx/>
              <a:uFillTx/>
              <a:latin typeface="Arial"/>
              <a:ea typeface="ＭＳ Ｐゴシック" panose="020B0600070205080204" pitchFamily="34" charset="-128"/>
              <a:cs typeface="+mn-cs"/>
            </a:endParaRPr>
          </a:p>
        </p:txBody>
      </p:sp>
      <p:pic>
        <p:nvPicPr>
          <p:cNvPr id="175" name="Picture 174" descr="A screenshot of a cell phone&#10;&#10;Description generated with high confidence">
            <a:extLst>
              <a:ext uri="{FF2B5EF4-FFF2-40B4-BE49-F238E27FC236}">
                <a16:creationId xmlns:a16="http://schemas.microsoft.com/office/drawing/2014/main" id="{2E19277E-CCD5-40ED-9EB1-F3246002EBFD}"/>
              </a:ext>
            </a:extLst>
          </p:cNvPr>
          <p:cNvPicPr>
            <a:picLocks noChangeAspect="1"/>
          </p:cNvPicPr>
          <p:nvPr/>
        </p:nvPicPr>
        <p:blipFill>
          <a:blip r:embed="rId31"/>
          <a:stretch>
            <a:fillRect/>
          </a:stretch>
        </p:blipFill>
        <p:spPr>
          <a:xfrm>
            <a:off x="10797980" y="43589"/>
            <a:ext cx="1401154" cy="817230"/>
          </a:xfrm>
          <a:prstGeom prst="rect">
            <a:avLst/>
          </a:prstGeom>
        </p:spPr>
      </p:pic>
    </p:spTree>
    <p:extLst>
      <p:ext uri="{BB962C8B-B14F-4D97-AF65-F5344CB8AC3E}">
        <p14:creationId xmlns:p14="http://schemas.microsoft.com/office/powerpoint/2010/main" val="1322271974"/>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ectangle 49"/>
          <p:cNvSpPr/>
          <p:nvPr/>
        </p:nvSpPr>
        <p:spPr>
          <a:xfrm>
            <a:off x="954479" y="1563221"/>
            <a:ext cx="5097560" cy="1828317"/>
          </a:xfrm>
          <a:prstGeom prst="rect">
            <a:avLst/>
          </a:prstGeom>
          <a:solidFill>
            <a:srgbClr val="E7C7C7"/>
          </a:solidFill>
          <a:ln w="9525" cap="flat" cmpd="sng" algn="ctr">
            <a:solidFill>
              <a:srgbClr val="E7C7C7"/>
            </a:solidFill>
            <a:prstDash val="solid"/>
          </a:ln>
          <a:effectLst/>
        </p:spPr>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51" name="Rectangle 50"/>
          <p:cNvSpPr/>
          <p:nvPr/>
        </p:nvSpPr>
        <p:spPr>
          <a:xfrm>
            <a:off x="954479" y="3354242"/>
            <a:ext cx="5072735" cy="1742250"/>
          </a:xfrm>
          <a:prstGeom prst="rect">
            <a:avLst/>
          </a:prstGeom>
          <a:solidFill>
            <a:srgbClr val="F9EFBD"/>
          </a:solidFill>
          <a:ln w="9525" cap="flat" cmpd="sng" algn="ctr">
            <a:solidFill>
              <a:srgbClr val="F9EFBD"/>
            </a:solidFill>
            <a:prstDash val="solid"/>
          </a:ln>
          <a:effectLst/>
        </p:spPr>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52" name="Rectangle 51"/>
          <p:cNvSpPr/>
          <p:nvPr/>
        </p:nvSpPr>
        <p:spPr>
          <a:xfrm>
            <a:off x="6027214" y="1563221"/>
            <a:ext cx="5199421" cy="2120153"/>
          </a:xfrm>
          <a:prstGeom prst="rect">
            <a:avLst/>
          </a:prstGeom>
          <a:solidFill>
            <a:srgbClr val="F5C77B"/>
          </a:solidFill>
          <a:ln w="9525" cap="flat" cmpd="sng" algn="ctr">
            <a:solidFill>
              <a:srgbClr val="F5C77B"/>
            </a:solidFill>
            <a:prstDash val="solid"/>
          </a:ln>
          <a:effectLst/>
        </p:spPr>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53" name="Rectangle 52"/>
          <p:cNvSpPr/>
          <p:nvPr/>
        </p:nvSpPr>
        <p:spPr>
          <a:xfrm>
            <a:off x="6019895" y="3354242"/>
            <a:ext cx="5206740" cy="1744726"/>
          </a:xfrm>
          <a:prstGeom prst="rect">
            <a:avLst/>
          </a:prstGeom>
          <a:solidFill>
            <a:srgbClr val="BCDEC2"/>
          </a:solidFill>
          <a:ln w="9525" cap="flat" cmpd="sng" algn="ctr">
            <a:solidFill>
              <a:srgbClr val="BCDEC2"/>
            </a:solidFill>
            <a:prstDash val="solid"/>
          </a:ln>
          <a:effectLst/>
        </p:spPr>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0000"/>
              </a:solidFill>
              <a:effectLst/>
              <a:uLnTx/>
              <a:uFillTx/>
              <a:latin typeface="Arial"/>
              <a:ea typeface="+mn-ea"/>
              <a:cs typeface="Arial" panose="020B0604020202020204" pitchFamily="34" charset="0"/>
            </a:endParaRPr>
          </a:p>
        </p:txBody>
      </p:sp>
      <p:graphicFrame>
        <p:nvGraphicFramePr>
          <p:cNvPr id="5" name="Chart 4"/>
          <p:cNvGraphicFramePr/>
          <p:nvPr>
            <p:extLst>
              <p:ext uri="{D42A27DB-BD31-4B8C-83A1-F6EECF244321}">
                <p14:modId xmlns:p14="http://schemas.microsoft.com/office/powerpoint/2010/main" val="4199496490"/>
              </p:ext>
            </p:extLst>
          </p:nvPr>
        </p:nvGraphicFramePr>
        <p:xfrm>
          <a:off x="586344" y="1465748"/>
          <a:ext cx="10759044" cy="3916171"/>
        </p:xfrm>
        <a:graphic>
          <a:graphicData uri="http://schemas.openxmlformats.org/drawingml/2006/chart">
            <c:chart xmlns:c="http://schemas.openxmlformats.org/drawingml/2006/chart" xmlns:r="http://schemas.openxmlformats.org/officeDocument/2006/relationships" r:id="rId4"/>
          </a:graphicData>
        </a:graphic>
      </p:graphicFrame>
      <p:sp>
        <p:nvSpPr>
          <p:cNvPr id="55" name="Rectangle 54"/>
          <p:cNvSpPr/>
          <p:nvPr/>
        </p:nvSpPr>
        <p:spPr>
          <a:xfrm>
            <a:off x="9238011" y="4678322"/>
            <a:ext cx="1750187" cy="336176"/>
          </a:xfrm>
          <a:prstGeom prst="rect">
            <a:avLst/>
          </a:prstGeom>
          <a:noFill/>
          <a:ln w="9525" cap="flat" cmpd="sng" algn="ctr">
            <a:noFill/>
            <a:prstDash val="solid"/>
          </a:ln>
          <a:effectLst/>
        </p:spPr>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200" b="1" i="1" u="none" strike="noStrike" kern="0" cap="none" spc="0" normalizeH="0" baseline="0" noProof="0" dirty="0">
                <a:ln>
                  <a:noFill/>
                </a:ln>
                <a:solidFill>
                  <a:srgbClr val="000000"/>
                </a:solidFill>
                <a:effectLst/>
                <a:uLnTx/>
                <a:uFillTx/>
                <a:latin typeface="Arial"/>
                <a:ea typeface="+mn-ea"/>
                <a:cs typeface="Arial" panose="020B0604020202020204" pitchFamily="34" charset="0"/>
              </a:rPr>
              <a:t>À maintenir</a:t>
            </a:r>
            <a:endParaRPr kumimoji="0" lang="en-US" sz="1200" b="1" i="1" u="none" strike="noStrike" kern="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56" name="Rectangle 55"/>
          <p:cNvSpPr/>
          <p:nvPr/>
        </p:nvSpPr>
        <p:spPr>
          <a:xfrm>
            <a:off x="9238011" y="1643948"/>
            <a:ext cx="1750187" cy="336176"/>
          </a:xfrm>
          <a:prstGeom prst="rect">
            <a:avLst/>
          </a:prstGeom>
          <a:noFill/>
          <a:ln w="9525" cap="flat" cmpd="sng" algn="ctr">
            <a:noFill/>
            <a:prstDash val="solid"/>
          </a:ln>
          <a:effectLst/>
        </p:spPr>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200" b="1" i="1" u="none" strike="noStrike" kern="0" cap="none" spc="0" normalizeH="0" baseline="0" noProof="0" dirty="0">
                <a:ln>
                  <a:noFill/>
                </a:ln>
                <a:solidFill>
                  <a:srgbClr val="000000"/>
                </a:solidFill>
                <a:effectLst/>
                <a:uLnTx/>
                <a:uFillTx/>
                <a:latin typeface="Arial"/>
                <a:ea typeface="+mn-ea"/>
                <a:cs typeface="Arial" panose="020B0604020202020204" pitchFamily="34" charset="0"/>
              </a:rPr>
              <a:t>À examiner</a:t>
            </a:r>
            <a:endParaRPr kumimoji="0" lang="en-US" sz="1200" b="1" i="1" u="none" strike="noStrike" kern="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57" name="Rectangle 56"/>
          <p:cNvSpPr/>
          <p:nvPr/>
        </p:nvSpPr>
        <p:spPr>
          <a:xfrm>
            <a:off x="1091055" y="1643948"/>
            <a:ext cx="1750187" cy="336176"/>
          </a:xfrm>
          <a:prstGeom prst="rect">
            <a:avLst/>
          </a:prstGeom>
          <a:noFill/>
          <a:ln w="9525" cap="flat" cmpd="sng" algn="ctr">
            <a:noFill/>
            <a:prstDash val="solid"/>
          </a:ln>
          <a:effectLst/>
        </p:spPr>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200" b="1" i="1" u="none" strike="noStrike" kern="0" cap="none" spc="0" normalizeH="0" baseline="0" noProof="0" dirty="0">
                <a:ln>
                  <a:noFill/>
                </a:ln>
                <a:solidFill>
                  <a:srgbClr val="000000"/>
                </a:solidFill>
                <a:effectLst/>
                <a:uLnTx/>
                <a:uFillTx/>
                <a:latin typeface="Arial"/>
                <a:ea typeface="+mn-ea"/>
                <a:cs typeface="Arial" panose="020B0604020202020204" pitchFamily="34" charset="0"/>
              </a:rPr>
              <a:t>À renforcer</a:t>
            </a:r>
            <a:endParaRPr kumimoji="0" lang="en-US" sz="1200" b="1" i="1" u="none" strike="noStrike" kern="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58" name="Rectangle 57"/>
          <p:cNvSpPr/>
          <p:nvPr/>
        </p:nvSpPr>
        <p:spPr>
          <a:xfrm>
            <a:off x="1091055" y="4702507"/>
            <a:ext cx="1750187" cy="336176"/>
          </a:xfrm>
          <a:prstGeom prst="rect">
            <a:avLst/>
          </a:prstGeom>
          <a:noFill/>
          <a:ln w="9525" cap="flat" cmpd="sng" algn="ctr">
            <a:noFill/>
            <a:prstDash val="solid"/>
          </a:ln>
          <a:effectLst/>
        </p:spPr>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200" b="1" i="1" u="none" strike="noStrike" kern="0" cap="none" spc="0" normalizeH="0" baseline="0" noProof="0" dirty="0">
                <a:ln>
                  <a:noFill/>
                </a:ln>
                <a:solidFill>
                  <a:srgbClr val="000000"/>
                </a:solidFill>
                <a:effectLst/>
                <a:uLnTx/>
                <a:uFillTx/>
                <a:latin typeface="Arial"/>
                <a:ea typeface="+mn-ea"/>
                <a:cs typeface="Arial" panose="020B0604020202020204" pitchFamily="34" charset="0"/>
              </a:rPr>
              <a:t>À surveiller</a:t>
            </a:r>
            <a:endParaRPr kumimoji="0" lang="en-US" sz="1200" b="1" i="1" u="none" strike="noStrike" kern="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66" name="Text Placeholder 2"/>
          <p:cNvSpPr>
            <a:spLocks noGrp="1"/>
          </p:cNvSpPr>
          <p:nvPr>
            <p:custDataLst>
              <p:tags r:id="rId1"/>
            </p:custDataLst>
          </p:nvPr>
        </p:nvSpPr>
        <p:spPr bwMode="gray">
          <a:xfrm>
            <a:off x="8053980" y="5401017"/>
            <a:ext cx="2368062" cy="425450"/>
          </a:xfrm>
          <a:prstGeom prst="rect">
            <a:avLst/>
          </a:prstGeom>
          <a:noFill/>
          <a:effectLst/>
        </p:spPr>
        <p:txBody>
          <a:bodyPr vert="horz" wrap="none" lIns="0" tIns="0" rIns="0" bIns="0" rtlCol="0" anchor="t"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rgbClr val="0070C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rgbClr val="0070C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rgbClr val="0070C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rgbClr val="0070C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384"/>
              </a:spcBef>
              <a:spcAft>
                <a:spcPts val="0"/>
              </a:spcAft>
              <a:buClrTx/>
              <a:buSzTx/>
              <a:buFontTx/>
              <a:buNone/>
              <a:tabLst/>
              <a:defRPr/>
            </a:pPr>
            <a:r>
              <a:rPr kumimoji="0" lang="nl-BE"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Nombre d’actions clés</a:t>
            </a:r>
            <a:r>
              <a:rPr kumimoji="0" lang="nl-BE" sz="1400" b="1" i="0" u="none" strike="noStrike" kern="1200" cap="none" spc="0" normalizeH="0" baseline="30000" noProof="0" dirty="0">
                <a:ln>
                  <a:noFill/>
                </a:ln>
                <a:solidFill>
                  <a:srgbClr val="000000"/>
                </a:solidFill>
                <a:effectLst/>
                <a:uLnTx/>
                <a:uFillTx/>
                <a:latin typeface="Arial"/>
                <a:ea typeface="+mn-ea"/>
                <a:cs typeface="Arial" panose="020B0604020202020204" pitchFamily="34" charset="0"/>
              </a:rPr>
              <a:t> 2</a:t>
            </a:r>
            <a:r>
              <a:rPr kumimoji="0" lang="nl-BE"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 couvrant </a:t>
            </a:r>
          </a:p>
          <a:p>
            <a:pPr marL="0" marR="0" lvl="0" indent="0" algn="l" defTabSz="914400" rtl="0" eaLnBrk="1" fontAlgn="auto" latinLnBrk="0" hangingPunct="1">
              <a:lnSpc>
                <a:spcPct val="100000"/>
              </a:lnSpc>
              <a:spcBef>
                <a:spcPts val="384"/>
              </a:spcBef>
              <a:spcAft>
                <a:spcPts val="0"/>
              </a:spcAft>
              <a:buClrTx/>
              <a:buSzTx/>
              <a:buFontTx/>
              <a:buNone/>
              <a:tabLst/>
              <a:defRPr/>
            </a:pPr>
            <a:r>
              <a:rPr kumimoji="0" lang="nl-BE"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au moins </a:t>
            </a:r>
            <a:r>
              <a:rPr lang="nl-BE" sz="1400" dirty="0">
                <a:solidFill>
                  <a:srgbClr val="000000"/>
                </a:solidFill>
                <a:latin typeface="Arial"/>
                <a:cs typeface="Arial" panose="020B0604020202020204" pitchFamily="34" charset="0"/>
              </a:rPr>
              <a:t>3</a:t>
            </a:r>
            <a:r>
              <a:rPr kumimoji="0" lang="nl-BE"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0% de leur population cible</a:t>
            </a:r>
            <a:endParaRPr kumimoji="0" lang="en-US"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69" name="Text Placeholder 3"/>
          <p:cNvSpPr>
            <a:spLocks noGrp="1"/>
          </p:cNvSpPr>
          <p:nvPr>
            <p:custDataLst>
              <p:tags r:id="rId2"/>
            </p:custDataLst>
          </p:nvPr>
        </p:nvSpPr>
        <p:spPr bwMode="gray">
          <a:xfrm>
            <a:off x="586344" y="1184376"/>
            <a:ext cx="1669073" cy="212725"/>
          </a:xfrm>
          <a:prstGeom prst="rect">
            <a:avLst/>
          </a:prstGeom>
          <a:noFill/>
          <a:effectLst/>
        </p:spPr>
        <p:txBody>
          <a:bodyPr vert="horz" wrap="none" lIns="0" tIns="0" rIns="0" bIns="0" rtlCol="0" anchor="b" anchorCtr="0">
            <a:noAutofit/>
          </a:bodyPr>
          <a:lstStyle>
            <a:lvl1pPr marL="0" indent="0" algn="l" defTabSz="914400" rtl="0" eaLnBrk="1" latinLnBrk="0" hangingPunct="1">
              <a:spcBef>
                <a:spcPts val="384"/>
              </a:spcBef>
              <a:buFontTx/>
              <a:buNone/>
              <a:defRPr sz="1600" b="1" kern="1200">
                <a:solidFill>
                  <a:schemeClr val="tx1"/>
                </a:solidFill>
                <a:latin typeface="+mn-lt"/>
                <a:ea typeface="+mn-ea"/>
                <a:cs typeface="+mn-cs"/>
              </a:defRPr>
            </a:lvl1pPr>
            <a:lvl2pPr marL="457200" indent="-228600" algn="l" defTabSz="914400" rtl="0" eaLnBrk="1" latinLnBrk="0" hangingPunct="1">
              <a:spcBef>
                <a:spcPts val="384"/>
              </a:spcBef>
              <a:buClr>
                <a:srgbClr val="0070C0"/>
              </a:buClr>
              <a:buFont typeface="Arial" pitchFamily="34" charset="0"/>
              <a:buChar char="•"/>
              <a:defRPr sz="1600" kern="1200">
                <a:solidFill>
                  <a:schemeClr val="tx1"/>
                </a:solidFill>
                <a:latin typeface="+mn-lt"/>
                <a:ea typeface="+mn-ea"/>
                <a:cs typeface="+mn-cs"/>
              </a:defRPr>
            </a:lvl2pPr>
            <a:lvl3pPr marL="914400" indent="-228600" algn="l" defTabSz="914400" rtl="0" eaLnBrk="1" latinLnBrk="0" hangingPunct="1">
              <a:spcBef>
                <a:spcPts val="384"/>
              </a:spcBef>
              <a:buClr>
                <a:srgbClr val="0070C0"/>
              </a:buClr>
              <a:buFont typeface="Arial" pitchFamily="34" charset="0"/>
              <a:buChar char="–"/>
              <a:defRPr sz="1600" kern="1200">
                <a:solidFill>
                  <a:schemeClr val="tx1"/>
                </a:solidFill>
                <a:latin typeface="+mn-lt"/>
                <a:ea typeface="+mn-ea"/>
                <a:cs typeface="+mn-cs"/>
              </a:defRPr>
            </a:lvl3pPr>
            <a:lvl4pPr marL="1376363" indent="-233362" algn="l" defTabSz="914400" rtl="0" eaLnBrk="1" latinLnBrk="0" hangingPunct="1">
              <a:spcBef>
                <a:spcPts val="384"/>
              </a:spcBef>
              <a:buClr>
                <a:srgbClr val="0070C0"/>
              </a:buClr>
              <a:buFont typeface="Arial" pitchFamily="34" charset="0"/>
              <a:buChar char="–"/>
              <a:defRPr sz="1600" kern="1200">
                <a:solidFill>
                  <a:schemeClr val="tx1"/>
                </a:solidFill>
                <a:latin typeface="+mn-lt"/>
                <a:ea typeface="+mn-ea"/>
                <a:cs typeface="+mn-cs"/>
              </a:defRPr>
            </a:lvl4pPr>
            <a:lvl5pPr marL="2058988" indent="-230188" algn="l" defTabSz="914400" rtl="0" eaLnBrk="1" latinLnBrk="0" hangingPunct="1">
              <a:spcBef>
                <a:spcPts val="384"/>
              </a:spcBef>
              <a:buClr>
                <a:srgbClr val="0070C0"/>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384"/>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Lucida Grande"/>
                <a:cs typeface="Arial" panose="020B0604020202020204" pitchFamily="34" charset="0"/>
              </a:rPr>
              <a:t>% de retard de </a:t>
            </a:r>
            <a:r>
              <a:rPr kumimoji="0" lang="en-US" sz="1400" b="1" i="0" u="none" strike="noStrike" kern="1200" cap="none" spc="0" normalizeH="0" baseline="0" noProof="0" dirty="0" err="1">
                <a:ln>
                  <a:noFill/>
                </a:ln>
                <a:solidFill>
                  <a:srgbClr val="000000"/>
                </a:solidFill>
                <a:effectLst/>
                <a:uLnTx/>
                <a:uFillTx/>
                <a:latin typeface="Arial"/>
                <a:ea typeface="Lucida Grande"/>
                <a:cs typeface="Arial" panose="020B0604020202020204" pitchFamily="34" charset="0"/>
              </a:rPr>
              <a:t>croissance</a:t>
            </a:r>
            <a:r>
              <a:rPr kumimoji="0" lang="nl-BE" sz="1400" b="1" i="0" u="none" strike="noStrike" kern="1200" cap="none" spc="0" normalizeH="0" baseline="30000" noProof="0" dirty="0">
                <a:ln>
                  <a:noFill/>
                </a:ln>
                <a:solidFill>
                  <a:srgbClr val="000000"/>
                </a:solidFill>
                <a:effectLst/>
                <a:uLnTx/>
                <a:uFillTx/>
                <a:latin typeface="Arial"/>
                <a:ea typeface="+mn-ea"/>
                <a:cs typeface="Arial" panose="020B0604020202020204" pitchFamily="34" charset="0"/>
              </a:rPr>
              <a:t>1</a:t>
            </a:r>
            <a:r>
              <a:rPr kumimoji="0" lang="nl-BE"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 </a:t>
            </a:r>
            <a:endParaRPr kumimoji="0" lang="en-US"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79" name="Rectangle 3"/>
          <p:cNvSpPr>
            <a:spLocks noChangeArrowheads="1"/>
          </p:cNvSpPr>
          <p:nvPr/>
        </p:nvSpPr>
        <p:spPr bwMode="gray">
          <a:xfrm>
            <a:off x="434696" y="6525108"/>
            <a:ext cx="9899929" cy="328613"/>
          </a:xfrm>
          <a:prstGeom prst="rect">
            <a:avLst/>
          </a:prstGeom>
          <a:noFill/>
          <a:ln w="9525" algn="ctr">
            <a:noFill/>
            <a:miter lim="800000"/>
            <a:headEnd type="none" w="lg" len="lg"/>
            <a:tailEnd type="none" w="lg" len="lg"/>
          </a:ln>
        </p:spPr>
        <p:txBody>
          <a:bodyPr lIns="0" tIns="0" rIns="0" bIns="0" anchor="b"/>
          <a:lstStyle/>
          <a:p>
            <a:pPr marL="228600" marR="0" lvl="0" indent="-228600" algn="l" defTabSz="914400" rtl="0" eaLnBrk="1" fontAlgn="auto" latinLnBrk="0" hangingPunct="1">
              <a:lnSpc>
                <a:spcPct val="90000"/>
              </a:lnSpc>
              <a:spcBef>
                <a:spcPts val="0"/>
              </a:spcBef>
              <a:spcAft>
                <a:spcPts val="0"/>
              </a:spcAft>
              <a:buClrTx/>
              <a:buSzTx/>
              <a:buFontTx/>
              <a:buAutoNum type="arabicPeriod"/>
              <a:tabLst/>
              <a:defRPr/>
            </a:pPr>
            <a:r>
              <a:rPr kumimoji="0" lang="fr-FR" sz="10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Taille-pour-</a:t>
            </a:r>
            <a:r>
              <a:rPr kumimoji="0" lang="fr-FR" sz="1000" b="0" i="0" u="none" strike="noStrike" kern="1200" cap="none" spc="0" normalizeH="0" baseline="0" noProof="0" dirty="0" err="1">
                <a:ln>
                  <a:noFill/>
                </a:ln>
                <a:solidFill>
                  <a:srgbClr val="000000"/>
                </a:solidFill>
                <a:effectLst/>
                <a:uLnTx/>
                <a:uFillTx/>
                <a:latin typeface="Arial"/>
                <a:ea typeface="+mn-ea"/>
                <a:cs typeface="Arial" panose="020B0604020202020204" pitchFamily="34" charset="0"/>
              </a:rPr>
              <a:t>age</a:t>
            </a:r>
            <a:r>
              <a:rPr kumimoji="0" lang="fr-FR" sz="10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 z-score &lt;-2 chez les enfants de 6-59 mois, source: MICS 2016</a:t>
            </a:r>
          </a:p>
          <a:p>
            <a:pPr marL="228600" marR="0" lvl="0" indent="-228600" algn="l" defTabSz="914400" rtl="0" eaLnBrk="1" fontAlgn="auto" latinLnBrk="0" hangingPunct="1">
              <a:lnSpc>
                <a:spcPct val="90000"/>
              </a:lnSpc>
              <a:spcBef>
                <a:spcPts val="0"/>
              </a:spcBef>
              <a:spcAft>
                <a:spcPts val="0"/>
              </a:spcAft>
              <a:buClrTx/>
              <a:buSzTx/>
              <a:buFontTx/>
              <a:buAutoNum type="arabicPeriod"/>
              <a:tabLst/>
              <a:defRPr/>
            </a:pPr>
            <a:r>
              <a:rPr kumimoji="0" lang="fr-FR" sz="10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24 combinaisons d’action + groupe cible ont été sélectionnées en fonction des données quantitatives de couvertures disponibles. </a:t>
            </a:r>
            <a:br>
              <a:rPr kumimoji="0" lang="fr-FR" sz="10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br>
            <a:endParaRPr kumimoji="0" lang="fr-FR" sz="10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90" name="NumberBall"/>
          <p:cNvSpPr>
            <a:spLocks noChangeArrowheads="1"/>
          </p:cNvSpPr>
          <p:nvPr/>
        </p:nvSpPr>
        <p:spPr bwMode="gray">
          <a:xfrm>
            <a:off x="1218643" y="1657397"/>
            <a:ext cx="252000" cy="252000"/>
          </a:xfrm>
          <a:prstGeom prst="ellipse">
            <a:avLst/>
          </a:prstGeom>
          <a:solidFill>
            <a:srgbClr val="0070C0"/>
          </a:solidFill>
          <a:ln w="19050" algn="ctr">
            <a:noFill/>
            <a:round/>
            <a:headEnd/>
            <a:tailEnd/>
          </a:ln>
        </p:spPr>
        <p:txBody>
          <a:bodyPr wrap="none" lIns="0" tIns="0" rIns="0" bIns="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100" b="1" i="0" u="none" strike="noStrike" kern="1200" cap="none" spc="0" normalizeH="0" baseline="0" noProof="0" dirty="0">
                <a:ln>
                  <a:noFill/>
                </a:ln>
                <a:solidFill>
                  <a:srgbClr val="FFFFFF"/>
                </a:solidFill>
                <a:effectLst/>
                <a:uLnTx/>
                <a:uFillTx/>
                <a:latin typeface="Arial"/>
                <a:ea typeface="+mn-ea"/>
                <a:cs typeface="Arial" pitchFamily="34" charset="0"/>
              </a:rPr>
              <a:t>4</a:t>
            </a:r>
          </a:p>
        </p:txBody>
      </p:sp>
      <p:sp>
        <p:nvSpPr>
          <p:cNvPr id="91" name="NumberBall"/>
          <p:cNvSpPr>
            <a:spLocks noChangeArrowheads="1"/>
          </p:cNvSpPr>
          <p:nvPr/>
        </p:nvSpPr>
        <p:spPr bwMode="gray">
          <a:xfrm>
            <a:off x="10626794" y="1657397"/>
            <a:ext cx="252000" cy="252000"/>
          </a:xfrm>
          <a:prstGeom prst="ellipse">
            <a:avLst/>
          </a:prstGeom>
          <a:solidFill>
            <a:srgbClr val="0070C0"/>
          </a:solidFill>
          <a:ln w="19050" algn="ctr">
            <a:noFill/>
            <a:round/>
            <a:headEnd/>
            <a:tailEnd/>
          </a:ln>
        </p:spPr>
        <p:txBody>
          <a:bodyPr wrap="none" lIns="0" tIns="0" rIns="0" bIns="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100" b="1" i="0" u="none" strike="noStrike" kern="1200" cap="none" spc="0" normalizeH="0" baseline="0" noProof="0" dirty="0">
                <a:ln>
                  <a:noFill/>
                </a:ln>
                <a:solidFill>
                  <a:srgbClr val="FFFFFF"/>
                </a:solidFill>
                <a:effectLst/>
                <a:uLnTx/>
                <a:uFillTx/>
                <a:latin typeface="Arial"/>
                <a:ea typeface="+mn-ea"/>
                <a:cs typeface="Arial" pitchFamily="34" charset="0"/>
              </a:rPr>
              <a:t>2</a:t>
            </a:r>
          </a:p>
        </p:txBody>
      </p:sp>
      <p:sp>
        <p:nvSpPr>
          <p:cNvPr id="92" name="NumberBall"/>
          <p:cNvSpPr>
            <a:spLocks noChangeArrowheads="1"/>
          </p:cNvSpPr>
          <p:nvPr/>
        </p:nvSpPr>
        <p:spPr bwMode="gray">
          <a:xfrm>
            <a:off x="10626794" y="4737815"/>
            <a:ext cx="252000" cy="252000"/>
          </a:xfrm>
          <a:prstGeom prst="ellipse">
            <a:avLst/>
          </a:prstGeom>
          <a:solidFill>
            <a:srgbClr val="0070C0"/>
          </a:solidFill>
          <a:ln w="19050" algn="ctr">
            <a:noFill/>
            <a:round/>
            <a:headEnd/>
            <a:tailEnd/>
          </a:ln>
        </p:spPr>
        <p:txBody>
          <a:bodyPr wrap="none" lIns="0" tIns="0" rIns="0" bIns="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100" b="1" i="0" u="none" strike="noStrike" kern="1200" cap="none" spc="0" normalizeH="0" baseline="0" noProof="0" dirty="0">
                <a:ln>
                  <a:noFill/>
                </a:ln>
                <a:solidFill>
                  <a:srgbClr val="FFFFFF"/>
                </a:solidFill>
                <a:effectLst/>
                <a:uLnTx/>
                <a:uFillTx/>
                <a:latin typeface="Arial"/>
                <a:ea typeface="+mn-ea"/>
                <a:cs typeface="Arial" pitchFamily="34" charset="0"/>
              </a:rPr>
              <a:t>1</a:t>
            </a:r>
          </a:p>
        </p:txBody>
      </p:sp>
      <p:sp>
        <p:nvSpPr>
          <p:cNvPr id="93" name="NumberBall"/>
          <p:cNvSpPr>
            <a:spLocks noChangeArrowheads="1"/>
          </p:cNvSpPr>
          <p:nvPr/>
        </p:nvSpPr>
        <p:spPr bwMode="gray">
          <a:xfrm>
            <a:off x="1218643" y="4762000"/>
            <a:ext cx="252000" cy="252000"/>
          </a:xfrm>
          <a:prstGeom prst="ellipse">
            <a:avLst/>
          </a:prstGeom>
          <a:solidFill>
            <a:srgbClr val="0070C0"/>
          </a:solidFill>
          <a:ln w="19050" algn="ctr">
            <a:noFill/>
            <a:round/>
            <a:headEnd/>
            <a:tailEnd/>
          </a:ln>
        </p:spPr>
        <p:txBody>
          <a:bodyPr wrap="none" lIns="0" tIns="0" rIns="0" bIns="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100" b="1" i="0" u="none" strike="noStrike" kern="1200" cap="none" spc="0" normalizeH="0" baseline="0" noProof="0" dirty="0">
                <a:ln>
                  <a:noFill/>
                </a:ln>
                <a:solidFill>
                  <a:srgbClr val="FFFFFF"/>
                </a:solidFill>
                <a:effectLst/>
                <a:uLnTx/>
                <a:uFillTx/>
                <a:latin typeface="Arial"/>
                <a:ea typeface="+mn-ea"/>
                <a:cs typeface="Arial" pitchFamily="34" charset="0"/>
              </a:rPr>
              <a:t>3</a:t>
            </a:r>
          </a:p>
        </p:txBody>
      </p:sp>
      <p:sp>
        <p:nvSpPr>
          <p:cNvPr id="2" name="Title 1"/>
          <p:cNvSpPr>
            <a:spLocks noGrp="1"/>
          </p:cNvSpPr>
          <p:nvPr>
            <p:ph type="title"/>
          </p:nvPr>
        </p:nvSpPr>
        <p:spPr/>
        <p:txBody>
          <a:bodyPr/>
          <a:lstStyle/>
          <a:p>
            <a:r>
              <a:rPr lang="fr-FR" sz="2000" dirty="0">
                <a:latin typeface="Arial" panose="020B0604020202020204" pitchFamily="34" charset="0"/>
                <a:cs typeface="Arial" panose="020B0604020202020204" pitchFamily="34" charset="0"/>
              </a:rPr>
              <a:t>Quelles provinces ne sont pas adéquatement couvertes par les actions clé? </a:t>
            </a:r>
            <a:br>
              <a:rPr lang="fr-FR" sz="2000" dirty="0">
                <a:latin typeface="Arial" panose="020B0604020202020204" pitchFamily="34" charset="0"/>
                <a:cs typeface="Arial" panose="020B0604020202020204" pitchFamily="34" charset="0"/>
              </a:rPr>
            </a:br>
            <a:r>
              <a:rPr lang="fr-FR" sz="1400" dirty="0">
                <a:solidFill>
                  <a:srgbClr val="0070C0"/>
                </a:solidFill>
              </a:rPr>
              <a:t>Parmi les 23 actions ayant des couvertures disponibles, presque toutes couvrent moins de 30% de leurs cibles et dans toutes les provinces. Dans les provinces ayant une forte prévalence de malnutrition chronique, ces actions pourraient être renforcées.</a:t>
            </a:r>
            <a:endParaRPr lang="fr-FR" sz="2000" dirty="0">
              <a:latin typeface="Arial" panose="020B0604020202020204" pitchFamily="34" charset="0"/>
              <a:cs typeface="Arial" panose="020B0604020202020204" pitchFamily="34" charset="0"/>
            </a:endParaRPr>
          </a:p>
        </p:txBody>
      </p:sp>
      <p:grpSp>
        <p:nvGrpSpPr>
          <p:cNvPr id="95" name="Group 94"/>
          <p:cNvGrpSpPr/>
          <p:nvPr/>
        </p:nvGrpSpPr>
        <p:grpSpPr>
          <a:xfrm>
            <a:off x="796481" y="5452288"/>
            <a:ext cx="5803513" cy="897365"/>
            <a:chOff x="4888572" y="5244822"/>
            <a:chExt cx="4178075" cy="720853"/>
          </a:xfrm>
        </p:grpSpPr>
        <p:sp>
          <p:nvSpPr>
            <p:cNvPr id="96" name="Rectangle 95"/>
            <p:cNvSpPr/>
            <p:nvPr/>
          </p:nvSpPr>
          <p:spPr>
            <a:xfrm>
              <a:off x="4978741" y="5806040"/>
              <a:ext cx="576000" cy="130578"/>
            </a:xfrm>
            <a:prstGeom prst="rect">
              <a:avLst/>
            </a:prstGeom>
            <a:solidFill>
              <a:srgbClr val="DFA8A5"/>
            </a:solidFill>
            <a:ln w="9525" cap="flat" cmpd="sng" algn="ctr">
              <a:solidFill>
                <a:srgbClr val="808080">
                  <a:lumMod val="20000"/>
                  <a:lumOff val="80000"/>
                </a:srgbClr>
              </a:solidFill>
              <a:prstDash val="solid"/>
            </a:ln>
            <a:effectLst/>
          </p:spPr>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rial"/>
                  <a:ea typeface="+mn-ea"/>
                  <a:cs typeface="Arial" pitchFamily="34" charset="0"/>
                </a:rPr>
                <a:t>A </a:t>
              </a:r>
              <a:r>
                <a:rPr kumimoji="0" lang="en-GB" sz="1000" b="1" i="0" u="none" strike="noStrike" kern="0" cap="none" spc="0" normalizeH="0" baseline="0" noProof="0" dirty="0" err="1">
                  <a:ln>
                    <a:noFill/>
                  </a:ln>
                  <a:solidFill>
                    <a:srgbClr val="000000"/>
                  </a:solidFill>
                  <a:effectLst/>
                  <a:uLnTx/>
                  <a:uFillTx/>
                  <a:latin typeface="Arial"/>
                  <a:ea typeface="+mn-ea"/>
                  <a:cs typeface="Arial" pitchFamily="34" charset="0"/>
                </a:rPr>
                <a:t>renforcer</a:t>
              </a:r>
              <a:endParaRPr kumimoji="0" lang="en-GB" sz="1000" b="1" i="0" u="none" strike="noStrike" kern="0" cap="none" spc="0" normalizeH="0" baseline="0" noProof="0" dirty="0">
                <a:ln>
                  <a:noFill/>
                </a:ln>
                <a:solidFill>
                  <a:srgbClr val="000000"/>
                </a:solidFill>
                <a:effectLst/>
                <a:uLnTx/>
                <a:uFillTx/>
                <a:latin typeface="Arial"/>
                <a:ea typeface="+mn-ea"/>
                <a:cs typeface="Arial" pitchFamily="34" charset="0"/>
              </a:endParaRPr>
            </a:p>
          </p:txBody>
        </p:sp>
        <p:sp>
          <p:nvSpPr>
            <p:cNvPr id="97" name="Rectangle 96"/>
            <p:cNvSpPr/>
            <p:nvPr/>
          </p:nvSpPr>
          <p:spPr>
            <a:xfrm>
              <a:off x="4962044" y="5461119"/>
              <a:ext cx="576000" cy="130578"/>
            </a:xfrm>
            <a:prstGeom prst="rect">
              <a:avLst/>
            </a:prstGeom>
            <a:solidFill>
              <a:srgbClr val="F5C77B"/>
            </a:solidFill>
            <a:ln w="9525" cap="flat" cmpd="sng" algn="ctr">
              <a:solidFill>
                <a:srgbClr val="808080">
                  <a:lumMod val="20000"/>
                  <a:lumOff val="80000"/>
                </a:srgbClr>
              </a:solidFill>
              <a:prstDash val="solid"/>
            </a:ln>
            <a:effectLst/>
          </p:spPr>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rial"/>
                  <a:ea typeface="+mn-ea"/>
                  <a:cs typeface="Arial" pitchFamily="34" charset="0"/>
                </a:rPr>
                <a:t>A examiner</a:t>
              </a:r>
            </a:p>
          </p:txBody>
        </p:sp>
        <p:sp>
          <p:nvSpPr>
            <p:cNvPr id="98" name="Rectangle 97"/>
            <p:cNvSpPr/>
            <p:nvPr/>
          </p:nvSpPr>
          <p:spPr>
            <a:xfrm>
              <a:off x="4962044" y="5634685"/>
              <a:ext cx="576000" cy="130578"/>
            </a:xfrm>
            <a:prstGeom prst="rect">
              <a:avLst/>
            </a:prstGeom>
            <a:solidFill>
              <a:srgbClr val="FFFF99"/>
            </a:solidFill>
            <a:ln w="9525" cap="flat" cmpd="sng" algn="ctr">
              <a:solidFill>
                <a:srgbClr val="808080">
                  <a:lumMod val="20000"/>
                  <a:lumOff val="80000"/>
                </a:srgbClr>
              </a:solidFill>
              <a:prstDash val="solid"/>
            </a:ln>
            <a:effectLst/>
          </p:spPr>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rial"/>
                  <a:ea typeface="+mn-ea"/>
                  <a:cs typeface="Arial" pitchFamily="34" charset="0"/>
                </a:rPr>
                <a:t>A </a:t>
              </a:r>
              <a:r>
                <a:rPr kumimoji="0" lang="en-GB" sz="1000" b="1" i="0" u="none" strike="noStrike" kern="0" cap="none" spc="0" normalizeH="0" baseline="0" noProof="0" dirty="0" err="1">
                  <a:ln>
                    <a:noFill/>
                  </a:ln>
                  <a:solidFill>
                    <a:srgbClr val="000000"/>
                  </a:solidFill>
                  <a:effectLst/>
                  <a:uLnTx/>
                  <a:uFillTx/>
                  <a:latin typeface="Arial"/>
                  <a:ea typeface="+mn-ea"/>
                  <a:cs typeface="Arial" pitchFamily="34" charset="0"/>
                </a:rPr>
                <a:t>surveiller</a:t>
              </a:r>
              <a:endParaRPr kumimoji="0" lang="en-GB" sz="1000" b="1" i="0" u="none" strike="noStrike" kern="0" cap="none" spc="0" normalizeH="0" baseline="0" noProof="0" dirty="0">
                <a:ln>
                  <a:noFill/>
                </a:ln>
                <a:solidFill>
                  <a:srgbClr val="000000"/>
                </a:solidFill>
                <a:effectLst/>
                <a:uLnTx/>
                <a:uFillTx/>
                <a:latin typeface="Arial"/>
                <a:ea typeface="+mn-ea"/>
                <a:cs typeface="Arial" pitchFamily="34" charset="0"/>
              </a:endParaRPr>
            </a:p>
          </p:txBody>
        </p:sp>
        <p:sp>
          <p:nvSpPr>
            <p:cNvPr id="99" name="Rectangle 98"/>
            <p:cNvSpPr/>
            <p:nvPr/>
          </p:nvSpPr>
          <p:spPr>
            <a:xfrm>
              <a:off x="4962044" y="5301099"/>
              <a:ext cx="576000" cy="130578"/>
            </a:xfrm>
            <a:prstGeom prst="rect">
              <a:avLst/>
            </a:prstGeom>
            <a:solidFill>
              <a:srgbClr val="BCDEC2"/>
            </a:solidFill>
            <a:ln w="9525" cap="flat" cmpd="sng" algn="ctr">
              <a:solidFill>
                <a:srgbClr val="808080">
                  <a:lumMod val="20000"/>
                  <a:lumOff val="80000"/>
                </a:srgbClr>
              </a:solidFill>
              <a:prstDash val="solid"/>
            </a:ln>
            <a:effectLst/>
          </p:spPr>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rial"/>
                  <a:ea typeface="+mn-ea"/>
                  <a:cs typeface="Arial" pitchFamily="34" charset="0"/>
                </a:rPr>
                <a:t>A </a:t>
              </a:r>
              <a:r>
                <a:rPr kumimoji="0" lang="en-GB" sz="1000" b="1" i="0" u="none" strike="noStrike" kern="0" cap="none" spc="0" normalizeH="0" baseline="0" noProof="0" dirty="0" err="1">
                  <a:ln>
                    <a:noFill/>
                  </a:ln>
                  <a:solidFill>
                    <a:srgbClr val="000000"/>
                  </a:solidFill>
                  <a:effectLst/>
                  <a:uLnTx/>
                  <a:uFillTx/>
                  <a:latin typeface="Arial"/>
                  <a:ea typeface="+mn-ea"/>
                  <a:cs typeface="Arial" pitchFamily="34" charset="0"/>
                </a:rPr>
                <a:t>maintenir</a:t>
              </a:r>
              <a:endParaRPr kumimoji="0" lang="en-GB" sz="1000" b="1" i="0" u="none" strike="noStrike" kern="0" cap="none" spc="0" normalizeH="0" baseline="0" noProof="0" dirty="0">
                <a:ln>
                  <a:noFill/>
                </a:ln>
                <a:solidFill>
                  <a:srgbClr val="000000"/>
                </a:solidFill>
                <a:effectLst/>
                <a:uLnTx/>
                <a:uFillTx/>
                <a:latin typeface="Arial"/>
                <a:ea typeface="+mn-ea"/>
                <a:cs typeface="Arial" pitchFamily="34" charset="0"/>
              </a:endParaRPr>
            </a:p>
          </p:txBody>
        </p:sp>
        <p:sp>
          <p:nvSpPr>
            <p:cNvPr id="100" name="TextBox 99"/>
            <p:cNvSpPr txBox="1"/>
            <p:nvPr/>
          </p:nvSpPr>
          <p:spPr>
            <a:xfrm>
              <a:off x="5584815" y="5807995"/>
              <a:ext cx="3456000" cy="123618"/>
            </a:xfrm>
            <a:prstGeom prst="rect">
              <a:avLst/>
            </a:prstGeom>
            <a:noFill/>
          </p:spPr>
          <p:txBody>
            <a:bodyPr wrap="squar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Situation nutritionnelle critique avec une couverture faible de groupes cibles. </a:t>
              </a:r>
            </a:p>
          </p:txBody>
        </p:sp>
        <p:sp>
          <p:nvSpPr>
            <p:cNvPr id="101" name="TextBox 100"/>
            <p:cNvSpPr txBox="1"/>
            <p:nvPr/>
          </p:nvSpPr>
          <p:spPr>
            <a:xfrm>
              <a:off x="5568117" y="5460529"/>
              <a:ext cx="3456000" cy="123618"/>
            </a:xfrm>
            <a:prstGeom prst="rect">
              <a:avLst/>
            </a:prstGeom>
            <a:noFill/>
          </p:spPr>
          <p:txBody>
            <a:bodyPr wrap="squar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Situation nutritionnelle critique avec une couverture acceptable de groupes cibles.  </a:t>
              </a:r>
              <a:endParaRPr kumimoji="0" lang="fr-FR" sz="1000" b="1" i="0" u="sng"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102" name="TextBox 101"/>
            <p:cNvSpPr txBox="1"/>
            <p:nvPr/>
          </p:nvSpPr>
          <p:spPr>
            <a:xfrm>
              <a:off x="5561783" y="5628196"/>
              <a:ext cx="3456000" cy="123618"/>
            </a:xfrm>
            <a:prstGeom prst="rect">
              <a:avLst/>
            </a:prstGeom>
            <a:noFill/>
          </p:spPr>
          <p:txBody>
            <a:bodyPr wrap="squar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Situation nutritionnelle acceptable mais il y une couverture faible de groupes cibles.</a:t>
              </a:r>
              <a:endParaRPr kumimoji="0" lang="fr-FR" sz="1000" b="1" i="0" u="sng"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103" name="TextBox 102"/>
            <p:cNvSpPr txBox="1"/>
            <p:nvPr/>
          </p:nvSpPr>
          <p:spPr>
            <a:xfrm>
              <a:off x="5561783" y="5298636"/>
              <a:ext cx="3456000" cy="123618"/>
            </a:xfrm>
            <a:prstGeom prst="rect">
              <a:avLst/>
            </a:prstGeom>
            <a:noFill/>
          </p:spPr>
          <p:txBody>
            <a:bodyPr wrap="squar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Situation nutritionnelle acceptable avec une bonne couverture de groupes cibles.</a:t>
              </a:r>
              <a:endParaRPr kumimoji="0" lang="fr-FR" sz="1000" b="1" i="0" u="sng"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sp>
          <p:nvSpPr>
            <p:cNvPr id="104" name="Rectangle 103"/>
            <p:cNvSpPr/>
            <p:nvPr/>
          </p:nvSpPr>
          <p:spPr>
            <a:xfrm>
              <a:off x="4888572" y="5244822"/>
              <a:ext cx="4178075" cy="720853"/>
            </a:xfrm>
            <a:prstGeom prst="rect">
              <a:avLst/>
            </a:prstGeom>
            <a:noFill/>
            <a:ln w="9525" cap="flat" cmpd="sng" algn="ctr">
              <a:solidFill>
                <a:srgbClr val="808080"/>
              </a:solidFill>
              <a:prstDash val="solid"/>
            </a:ln>
            <a:effectLst/>
          </p:spPr>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dirty="0">
                <a:ln>
                  <a:noFill/>
                </a:ln>
                <a:solidFill>
                  <a:srgbClr val="000000"/>
                </a:solidFill>
                <a:effectLst/>
                <a:uLnTx/>
                <a:uFillTx/>
                <a:latin typeface="Arial"/>
                <a:ea typeface="+mn-ea"/>
                <a:cs typeface="Arial" pitchFamily="34" charset="0"/>
              </a:endParaRPr>
            </a:p>
          </p:txBody>
        </p:sp>
      </p:grpSp>
      <p:sp>
        <p:nvSpPr>
          <p:cNvPr id="30" name="NumberBall"/>
          <p:cNvSpPr>
            <a:spLocks noChangeArrowheads="1"/>
          </p:cNvSpPr>
          <p:nvPr/>
        </p:nvSpPr>
        <p:spPr bwMode="gray">
          <a:xfrm>
            <a:off x="750947" y="5468829"/>
            <a:ext cx="177027" cy="167354"/>
          </a:xfrm>
          <a:prstGeom prst="ellipse">
            <a:avLst/>
          </a:prstGeom>
          <a:solidFill>
            <a:srgbClr val="0070C0"/>
          </a:solidFill>
          <a:ln w="19050" algn="ctr">
            <a:noFill/>
            <a:round/>
            <a:headEnd/>
            <a:tailEnd/>
          </a:ln>
        </p:spPr>
        <p:txBody>
          <a:bodyPr wrap="none" lIns="0" tIns="0" rIns="0" bIns="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100" b="1" i="0" u="none" strike="noStrike" kern="1200" cap="none" spc="0" normalizeH="0" baseline="0" noProof="0" dirty="0">
                <a:ln>
                  <a:noFill/>
                </a:ln>
                <a:solidFill>
                  <a:srgbClr val="FFFFFF"/>
                </a:solidFill>
                <a:effectLst/>
                <a:uLnTx/>
                <a:uFillTx/>
                <a:latin typeface="Arial"/>
                <a:ea typeface="+mn-ea"/>
                <a:cs typeface="Arial" pitchFamily="34" charset="0"/>
              </a:rPr>
              <a:t>1</a:t>
            </a:r>
          </a:p>
        </p:txBody>
      </p:sp>
      <p:sp>
        <p:nvSpPr>
          <p:cNvPr id="31" name="NumberBall"/>
          <p:cNvSpPr>
            <a:spLocks noChangeArrowheads="1"/>
          </p:cNvSpPr>
          <p:nvPr/>
        </p:nvSpPr>
        <p:spPr bwMode="gray">
          <a:xfrm>
            <a:off x="750947" y="5907666"/>
            <a:ext cx="177027" cy="167354"/>
          </a:xfrm>
          <a:prstGeom prst="ellipse">
            <a:avLst/>
          </a:prstGeom>
          <a:solidFill>
            <a:srgbClr val="0070C0"/>
          </a:solidFill>
          <a:ln w="19050" algn="ctr">
            <a:noFill/>
            <a:round/>
            <a:headEnd/>
            <a:tailEnd/>
          </a:ln>
        </p:spPr>
        <p:txBody>
          <a:bodyPr wrap="none" lIns="0" tIns="0" rIns="0" bIns="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100" b="1" i="0" u="none" strike="noStrike" kern="1200" cap="none" spc="0" normalizeH="0" baseline="0" noProof="0" dirty="0">
                <a:ln>
                  <a:noFill/>
                </a:ln>
                <a:solidFill>
                  <a:srgbClr val="FFFFFF"/>
                </a:solidFill>
                <a:effectLst/>
                <a:uLnTx/>
                <a:uFillTx/>
                <a:latin typeface="Arial"/>
                <a:ea typeface="+mn-ea"/>
                <a:cs typeface="Arial" pitchFamily="34" charset="0"/>
              </a:rPr>
              <a:t>3</a:t>
            </a:r>
          </a:p>
        </p:txBody>
      </p:sp>
      <p:sp>
        <p:nvSpPr>
          <p:cNvPr id="32" name="NumberBall"/>
          <p:cNvSpPr>
            <a:spLocks noChangeArrowheads="1"/>
          </p:cNvSpPr>
          <p:nvPr/>
        </p:nvSpPr>
        <p:spPr bwMode="gray">
          <a:xfrm>
            <a:off x="744968" y="5696630"/>
            <a:ext cx="177027" cy="167354"/>
          </a:xfrm>
          <a:prstGeom prst="ellipse">
            <a:avLst/>
          </a:prstGeom>
          <a:solidFill>
            <a:srgbClr val="0070C0"/>
          </a:solidFill>
          <a:ln w="19050" algn="ctr">
            <a:noFill/>
            <a:round/>
            <a:headEnd/>
            <a:tailEnd/>
          </a:ln>
        </p:spPr>
        <p:txBody>
          <a:bodyPr wrap="none" lIns="0" tIns="0" rIns="0" bIns="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100" b="1" i="0" u="none" strike="noStrike" kern="1200" cap="none" spc="0" normalizeH="0" baseline="0" noProof="0" dirty="0">
                <a:ln>
                  <a:noFill/>
                </a:ln>
                <a:solidFill>
                  <a:srgbClr val="FFFFFF"/>
                </a:solidFill>
                <a:effectLst/>
                <a:uLnTx/>
                <a:uFillTx/>
                <a:latin typeface="Arial"/>
                <a:ea typeface="+mn-ea"/>
                <a:cs typeface="Arial" pitchFamily="34" charset="0"/>
              </a:rPr>
              <a:t>2</a:t>
            </a:r>
          </a:p>
        </p:txBody>
      </p:sp>
      <p:sp>
        <p:nvSpPr>
          <p:cNvPr id="33" name="NumberBall"/>
          <p:cNvSpPr>
            <a:spLocks noChangeArrowheads="1"/>
          </p:cNvSpPr>
          <p:nvPr/>
        </p:nvSpPr>
        <p:spPr bwMode="gray">
          <a:xfrm>
            <a:off x="755969" y="6116010"/>
            <a:ext cx="177027" cy="167354"/>
          </a:xfrm>
          <a:prstGeom prst="ellipse">
            <a:avLst/>
          </a:prstGeom>
          <a:solidFill>
            <a:srgbClr val="0070C0"/>
          </a:solidFill>
          <a:ln w="19050" algn="ctr">
            <a:noFill/>
            <a:round/>
            <a:headEnd/>
            <a:tailEnd/>
          </a:ln>
        </p:spPr>
        <p:txBody>
          <a:bodyPr wrap="none" lIns="0" tIns="0" rIns="0" bIns="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100" b="1" i="0" u="none" strike="noStrike" kern="1200" cap="none" spc="0" normalizeH="0" baseline="0" noProof="0" dirty="0">
                <a:ln>
                  <a:noFill/>
                </a:ln>
                <a:solidFill>
                  <a:srgbClr val="FFFFFF"/>
                </a:solidFill>
                <a:effectLst/>
                <a:uLnTx/>
                <a:uFillTx/>
                <a:latin typeface="Arial"/>
                <a:ea typeface="+mn-ea"/>
                <a:cs typeface="Arial" pitchFamily="34" charset="0"/>
              </a:rPr>
              <a:t>4</a:t>
            </a:r>
          </a:p>
        </p:txBody>
      </p:sp>
      <p:sp>
        <p:nvSpPr>
          <p:cNvPr id="4" name="TextBox 3"/>
          <p:cNvSpPr txBox="1"/>
          <p:nvPr/>
        </p:nvSpPr>
        <p:spPr>
          <a:xfrm>
            <a:off x="11037316" y="5057232"/>
            <a:ext cx="354584" cy="366424"/>
          </a:xfrm>
          <a:prstGeom prst="rect">
            <a:avLst/>
          </a:prstGeom>
          <a:noFill/>
        </p:spPr>
        <p:txBody>
          <a:bodyPr wrap="none" tIns="90000" bIns="90000" rtlCol="0" anchor="t">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a:ea typeface="+mn-ea"/>
                <a:cs typeface="Arial" pitchFamily="34" charset="0"/>
              </a:rPr>
              <a:t>29</a:t>
            </a:r>
            <a:endParaRPr kumimoji="0" lang="en-US" sz="1200" b="1" i="0" u="none" strike="noStrike" kern="1200" cap="none" spc="0" normalizeH="0" baseline="0" noProof="0" dirty="0">
              <a:ln>
                <a:noFill/>
              </a:ln>
              <a:solidFill>
                <a:srgbClr val="000000"/>
              </a:solidFill>
              <a:effectLst/>
              <a:uLnTx/>
              <a:uFillTx/>
              <a:latin typeface="Arial"/>
              <a:ea typeface="+mn-ea"/>
              <a:cs typeface="Arial" pitchFamily="34" charset="0"/>
            </a:endParaRPr>
          </a:p>
        </p:txBody>
      </p:sp>
      <p:pic>
        <p:nvPicPr>
          <p:cNvPr id="34" name="Picture 33" descr="A screenshot of a cell phone&#10;&#10;Description generated with high confidence">
            <a:extLst>
              <a:ext uri="{FF2B5EF4-FFF2-40B4-BE49-F238E27FC236}">
                <a16:creationId xmlns:a16="http://schemas.microsoft.com/office/drawing/2014/main" id="{50D37DD8-23D6-4FAD-BFB9-E32153524049}"/>
              </a:ext>
            </a:extLst>
          </p:cNvPr>
          <p:cNvPicPr>
            <a:picLocks noChangeAspect="1"/>
          </p:cNvPicPr>
          <p:nvPr/>
        </p:nvPicPr>
        <p:blipFill>
          <a:blip r:embed="rId5"/>
          <a:stretch>
            <a:fillRect/>
          </a:stretch>
        </p:blipFill>
        <p:spPr>
          <a:xfrm>
            <a:off x="10270324" y="5937615"/>
            <a:ext cx="1216939" cy="709786"/>
          </a:xfrm>
          <a:prstGeom prst="rect">
            <a:avLst/>
          </a:prstGeom>
        </p:spPr>
      </p:pic>
    </p:spTree>
    <p:extLst>
      <p:ext uri="{BB962C8B-B14F-4D97-AF65-F5344CB8AC3E}">
        <p14:creationId xmlns:p14="http://schemas.microsoft.com/office/powerpoint/2010/main" val="39154797"/>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Title 2"/>
          <p:cNvSpPr>
            <a:spLocks noGrp="1"/>
          </p:cNvSpPr>
          <p:nvPr>
            <p:ph type="title"/>
          </p:nvPr>
        </p:nvSpPr>
        <p:spPr>
          <a:xfrm>
            <a:off x="1116329" y="3013710"/>
            <a:ext cx="10917827" cy="830580"/>
          </a:xfrm>
        </p:spPr>
        <p:txBody>
          <a:bodyPr>
            <a:normAutofit/>
          </a:bodyPr>
          <a:lstStyle/>
          <a:p>
            <a:r>
              <a:rPr lang="fr-FR" altLang="fr-FR" sz="2400" b="1" dirty="0">
                <a:latin typeface="Arial" charset="0"/>
                <a:ea typeface="Arial" charset="0"/>
                <a:cs typeface="Arial" charset="0"/>
              </a:rPr>
              <a:t>8. </a:t>
            </a:r>
            <a:r>
              <a:rPr lang="fr-FR" sz="2400" dirty="0">
                <a:cs typeface="Arial" panose="020B0604020202020204" pitchFamily="34" charset="0"/>
              </a:rPr>
              <a:t>Messages clés et questions de discussion</a:t>
            </a:r>
            <a:endParaRPr lang="fr-FR" altLang="fr-FR" sz="2400" b="1" dirty="0">
              <a:latin typeface="Arial" charset="0"/>
              <a:ea typeface="Arial" charset="0"/>
              <a:cs typeface="Arial" charset="0"/>
            </a:endParaRPr>
          </a:p>
        </p:txBody>
      </p:sp>
    </p:spTree>
    <p:extLst>
      <p:ext uri="{BB962C8B-B14F-4D97-AF65-F5344CB8AC3E}">
        <p14:creationId xmlns:p14="http://schemas.microsoft.com/office/powerpoint/2010/main" val="1839478517"/>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re 1"/>
          <p:cNvSpPr>
            <a:spLocks noGrp="1"/>
          </p:cNvSpPr>
          <p:nvPr>
            <p:ph type="title"/>
          </p:nvPr>
        </p:nvSpPr>
        <p:spPr>
          <a:xfrm>
            <a:off x="481065" y="0"/>
            <a:ext cx="11068539" cy="831850"/>
          </a:xfrm>
        </p:spPr>
        <p:txBody>
          <a:bodyPr/>
          <a:lstStyle/>
          <a:p>
            <a:pPr lvl="1"/>
            <a:r>
              <a:rPr lang="fr-FR" sz="2000" dirty="0">
                <a:solidFill>
                  <a:srgbClr val="002060"/>
                </a:solidFill>
                <a:cs typeface="Arial" panose="020B0604020202020204" pitchFamily="34" charset="0"/>
              </a:rPr>
              <a:t>Messages clés</a:t>
            </a:r>
            <a:endParaRPr lang="fr-FR" sz="2000" dirty="0">
              <a:solidFill>
                <a:srgbClr val="002060"/>
              </a:solidFill>
            </a:endParaRPr>
          </a:p>
        </p:txBody>
      </p:sp>
      <p:sp>
        <p:nvSpPr>
          <p:cNvPr id="3" name="Rectangle 2">
            <a:extLst>
              <a:ext uri="{FF2B5EF4-FFF2-40B4-BE49-F238E27FC236}">
                <a16:creationId xmlns:a16="http://schemas.microsoft.com/office/drawing/2014/main" id="{AD5758E1-9164-4E48-A778-C4A1CF65E127}"/>
              </a:ext>
            </a:extLst>
          </p:cNvPr>
          <p:cNvSpPr/>
          <p:nvPr/>
        </p:nvSpPr>
        <p:spPr>
          <a:xfrm>
            <a:off x="672445" y="1569639"/>
            <a:ext cx="10877159" cy="4616648"/>
          </a:xfrm>
          <a:prstGeom prst="rect">
            <a:avLst/>
          </a:prstGeom>
        </p:spPr>
        <p:txBody>
          <a:bodyPr wrap="square">
            <a:spAutoFit/>
          </a:bodyPr>
          <a:lstStyle/>
          <a:p>
            <a:pPr marL="285750" indent="-285750">
              <a:buFont typeface="Arial" panose="020B0604020202020204" pitchFamily="34" charset="0"/>
              <a:buChar char="•"/>
            </a:pPr>
            <a:r>
              <a:rPr lang="fr-FR" sz="1400" dirty="0">
                <a:latin typeface="+mj-lt"/>
                <a:cs typeface="Arial" pitchFamily="34" charset="0"/>
              </a:rPr>
              <a:t>7 Ministères, une quinzaine de catalyseurs, 41 exécutants et 27 bailleurs de fonds ont assuré la mise en œuvre des 23 actions clés de nutrition prioritisées en 2018 au Tchad</a:t>
            </a:r>
          </a:p>
          <a:p>
            <a:pPr marL="285750" indent="-285750">
              <a:buFont typeface="Arial" panose="020B0604020202020204" pitchFamily="34" charset="0"/>
              <a:buChar char="•"/>
            </a:pPr>
            <a:endParaRPr lang="fr-FR" sz="1400" dirty="0">
              <a:latin typeface="+mj-lt"/>
              <a:cs typeface="Arial" pitchFamily="34" charset="0"/>
            </a:endParaRPr>
          </a:p>
          <a:p>
            <a:pPr marL="285750" indent="-285750">
              <a:buFont typeface="Arial" panose="020B0604020202020204" pitchFamily="34" charset="0"/>
              <a:buChar char="•"/>
            </a:pPr>
            <a:r>
              <a:rPr lang="fr-FR" sz="1400" dirty="0">
                <a:latin typeface="+mj-lt"/>
                <a:cs typeface="Arial" pitchFamily="34" charset="0"/>
              </a:rPr>
              <a:t>En moyenne, parmi les 7 Ministères ayant assuré la mise en œuvre des ACN en 2018 au Tchad le Ministère de la Santé est le plus impliqué au niveau des provinces tous secteurs confondus</a:t>
            </a:r>
          </a:p>
          <a:p>
            <a:pPr marL="285750" indent="-285750">
              <a:buFont typeface="Arial" panose="020B0604020202020204" pitchFamily="34" charset="0"/>
              <a:buChar char="•"/>
            </a:pPr>
            <a:endParaRPr lang="fr-FR" sz="1400" dirty="0">
              <a:latin typeface="+mj-lt"/>
              <a:cs typeface="Arial" pitchFamily="34" charset="0"/>
            </a:endParaRPr>
          </a:p>
          <a:p>
            <a:pPr marL="285750" indent="-285750">
              <a:buFont typeface="Arial" panose="020B0604020202020204" pitchFamily="34" charset="0"/>
              <a:buChar char="•"/>
            </a:pPr>
            <a:r>
              <a:rPr lang="fr-FR" sz="1400" dirty="0">
                <a:latin typeface="+mj-lt"/>
                <a:cs typeface="Arial" pitchFamily="34" charset="0"/>
              </a:rPr>
              <a:t>Globalement, les </a:t>
            </a:r>
            <a:r>
              <a:rPr lang="fr-FR" sz="1400" dirty="0" err="1">
                <a:latin typeface="+mj-lt"/>
                <a:cs typeface="Arial" pitchFamily="34" charset="0"/>
              </a:rPr>
              <a:t>ONGs</a:t>
            </a:r>
            <a:r>
              <a:rPr lang="fr-FR" sz="1400" dirty="0">
                <a:latin typeface="+mj-lt"/>
                <a:cs typeface="Arial" pitchFamily="34" charset="0"/>
              </a:rPr>
              <a:t> Internationales et le Ministère de Sante ont majoritairement appuyé la mise en œuvre d’ACN dans les secteurs de la Santé (ANJE et prise en charge de la malnutrition aigu</a:t>
            </a:r>
            <a:r>
              <a:rPr lang="en-GB" sz="1400" dirty="0">
                <a:latin typeface="+mj-lt"/>
                <a:cs typeface="Arial" pitchFamily="34" charset="0"/>
              </a:rPr>
              <a:t>ë</a:t>
            </a:r>
            <a:r>
              <a:rPr lang="fr-FR" sz="1400" dirty="0">
                <a:latin typeface="+mj-lt"/>
                <a:cs typeface="Arial" pitchFamily="34" charset="0"/>
              </a:rPr>
              <a:t>) et WASH au niveau des provinces en 2018.</a:t>
            </a:r>
          </a:p>
          <a:p>
            <a:pPr marL="285750" indent="-285750">
              <a:buFont typeface="Arial" panose="020B0604020202020204" pitchFamily="34" charset="0"/>
              <a:buChar char="•"/>
            </a:pPr>
            <a:endParaRPr lang="fr-FR" sz="1400" dirty="0">
              <a:latin typeface="+mj-lt"/>
              <a:cs typeface="Arial" pitchFamily="34" charset="0"/>
            </a:endParaRPr>
          </a:p>
          <a:p>
            <a:pPr marL="285750" indent="-285750">
              <a:buFont typeface="Arial" panose="020B0604020202020204" pitchFamily="34" charset="0"/>
              <a:buChar char="•"/>
            </a:pPr>
            <a:r>
              <a:rPr lang="fr-FR" sz="1400" b="1" dirty="0"/>
              <a:t>La couverture des groupes cibles est faible: </a:t>
            </a:r>
            <a:r>
              <a:rPr lang="fr-FR" sz="1400" dirty="0"/>
              <a:t>La plupart des interventions n’atteignent qu’un faible pourcentage de leurs groupes cibles ; autrement dit, un peu plus de 65% des interventions ont une couverture en dessous de 50%.</a:t>
            </a:r>
            <a:endParaRPr lang="fr-FR" sz="1400" dirty="0">
              <a:latin typeface="+mj-lt"/>
              <a:cs typeface="Arial" pitchFamily="34" charset="0"/>
            </a:endParaRPr>
          </a:p>
          <a:p>
            <a:endParaRPr lang="fr-FR" sz="1400" dirty="0">
              <a:latin typeface="+mj-lt"/>
            </a:endParaRPr>
          </a:p>
          <a:p>
            <a:pPr marL="285750" indent="-285750">
              <a:buFont typeface="Arial" panose="020B0604020202020204" pitchFamily="34" charset="0"/>
              <a:buChar char="•"/>
            </a:pPr>
            <a:r>
              <a:rPr lang="fr-FR" sz="1400" dirty="0"/>
              <a:t>Dans les provinces affectées par le retard de croissance, il y a une faible couverture géographique et des groupes cibles atteints</a:t>
            </a:r>
          </a:p>
          <a:p>
            <a:pPr marL="285750" indent="-285750">
              <a:buFont typeface="Arial" panose="020B0604020202020204" pitchFamily="34" charset="0"/>
              <a:buChar char="•"/>
            </a:pPr>
            <a:endParaRPr lang="fr-FR" sz="1400" dirty="0"/>
          </a:p>
          <a:p>
            <a:pPr marL="285750" indent="-285750">
              <a:buFont typeface="Arial" panose="020B0604020202020204" pitchFamily="34" charset="0"/>
              <a:buChar char="•"/>
            </a:pPr>
            <a:r>
              <a:rPr lang="fr-FR" sz="1400" dirty="0">
                <a:latin typeface="+mj-lt"/>
                <a:cs typeface="Arial" pitchFamily="34" charset="0"/>
              </a:rPr>
              <a:t>En moyenne, chaque province met en œuvre 11 actions. Globalement, les actions du secteur de la santé maternelle et infantile couvrent une plus large proportion de provinces.</a:t>
            </a:r>
          </a:p>
          <a:p>
            <a:pPr marL="285750" indent="-285750">
              <a:buFont typeface="Arial" panose="020B0604020202020204" pitchFamily="34" charset="0"/>
              <a:buChar char="•"/>
            </a:pPr>
            <a:endParaRPr lang="fr-FR" sz="1400" dirty="0">
              <a:latin typeface="+mj-lt"/>
              <a:cs typeface="Arial" pitchFamily="34" charset="0"/>
            </a:endParaRPr>
          </a:p>
          <a:p>
            <a:pPr marL="285750" indent="-285750">
              <a:buFont typeface="Arial" panose="020B0604020202020204" pitchFamily="34" charset="0"/>
              <a:buChar char="•"/>
            </a:pPr>
            <a:r>
              <a:rPr lang="fr-FR" sz="1400" dirty="0">
                <a:latin typeface="+mj-lt"/>
              </a:rPr>
              <a:t>21 mécanismes de mise en œuvre sont utilisés. La plupart des actions sont concentrées dans les structures de santé (centres de santé et unités nutritionnelles)</a:t>
            </a:r>
          </a:p>
          <a:p>
            <a:pPr marL="285750" indent="-285750">
              <a:buFont typeface="Arial" panose="020B0604020202020204" pitchFamily="34" charset="0"/>
              <a:buChar char="•"/>
            </a:pPr>
            <a:endParaRPr lang="fr-FR" sz="1400" dirty="0">
              <a:solidFill>
                <a:srgbClr val="0070C0"/>
              </a:solidFill>
              <a:latin typeface="Arial" pitchFamily="34" charset="0"/>
              <a:cs typeface="Arial" pitchFamily="34" charset="0"/>
            </a:endParaRPr>
          </a:p>
          <a:p>
            <a:endParaRPr lang="en-US" sz="1400" dirty="0"/>
          </a:p>
        </p:txBody>
      </p:sp>
      <p:pic>
        <p:nvPicPr>
          <p:cNvPr id="4" name="Picture 3" descr="A screenshot of a cell phone&#10;&#10;Description generated with high confidence">
            <a:extLst>
              <a:ext uri="{FF2B5EF4-FFF2-40B4-BE49-F238E27FC236}">
                <a16:creationId xmlns:a16="http://schemas.microsoft.com/office/drawing/2014/main" id="{8B8160C2-4FF1-4F13-B70C-1474F5515E8E}"/>
              </a:ext>
            </a:extLst>
          </p:cNvPr>
          <p:cNvPicPr>
            <a:picLocks noChangeAspect="1"/>
          </p:cNvPicPr>
          <p:nvPr/>
        </p:nvPicPr>
        <p:blipFill>
          <a:blip r:embed="rId3"/>
          <a:stretch>
            <a:fillRect/>
          </a:stretch>
        </p:blipFill>
        <p:spPr>
          <a:xfrm>
            <a:off x="10670384" y="43589"/>
            <a:ext cx="1401154" cy="817230"/>
          </a:xfrm>
          <a:prstGeom prst="rect">
            <a:avLst/>
          </a:prstGeom>
        </p:spPr>
      </p:pic>
    </p:spTree>
    <p:extLst>
      <p:ext uri="{BB962C8B-B14F-4D97-AF65-F5344CB8AC3E}">
        <p14:creationId xmlns:p14="http://schemas.microsoft.com/office/powerpoint/2010/main" val="1840989774"/>
      </p:ext>
    </p:extLst>
  </p:cSld>
  <p:clrMapOvr>
    <a:overrideClrMapping bg1="lt1" tx1="dk1" bg2="lt2" tx2="dk2" accent1="accent1" accent2="accent2" accent3="accent3" accent4="accent4" accent5="accent5" accent6="accent6" hlink="hlink" folHlink="folHlink"/>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pZpzlxXJBpkiwJPFjFsE4cQ"/>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pyWzN5gONOk.Xrv.VNcPsBg"/>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pZpzlxXJBpkiwJPFjFsE4cQ"/>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pyWzN5gONOk.Xrv.VNcPsBg"/>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pOiYNi5zorEaV1UdWnTDhtQ"/>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p8Gyw8jjVbUm1n4vuDT124A"/>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p.ZoG2uVju0aPOGGTX9gihw"/>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pOiYNi5zorEaV1UdWnTDhtQ"/>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p8Gyw8jjVbUm1n4vuDT124A"/>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p.ZoG2uVju0aPOGGTX9gihw"/>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pOiYNi5zorEaV1UdWnTDhtQ"/>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p8Gyw8jjVbUm1n4vuDT124A"/>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p.ZoG2uVju0aPOGGTX9gihw"/>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p7zmQjKXuXU.6jcem0x6M8Q"/>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pekmfWIqKvkO09BirMxmebQ"/>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pw0zlSaMnWkiWinuWdHoF.Q"/>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p6S8sPWeut0S_Gu5oHNfEV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p5qdKBCXb8k2Brt_ELKp0bg"/>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pt6e9SxB.nU.fCcLLFRBagw"/>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pnjfUYOBpe0Wzn1GbTcw9OA"/>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pQVc4zTn0n0iFYtVcA5cKhg"/>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pRP7PZeEA7EWLewpP8Qja.Q"/>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pBhLQl7yF40mYVSdmCRWBYA"/>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p0zvNgw0kr0ykZQ_mhioQJA"/>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pG5MTacYho0KYdGd6lcWGkA"/>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pJwPrEqpmGUqbBWWylJDeRw"/>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pnjfUYOBpe0Wzn1GbTcw9OA"/>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ZpzlxXJBpkiwJPFjFsE4cQ"/>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pJwPrEqpmGUqbBWWylJDeRw"/>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pDtWRNqJVZUmkAr4XRRdcCw"/>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pI8qR5NcKPkOAcczPPQJX1g"/>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pd5y_49yddUWwARmPqbWAWA"/>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pnjfUYOBpe0Wzn1GbTcw9OA"/>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p0zvNgw0kr0ykZQ_mhioQJA"/>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pG5MTacYho0KYdGd6lcWGkA"/>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pnjfUYOBpe0Wzn1GbTcw9OA"/>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pVTaf46xwtUGZyHVuVnZYIA"/>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pJwPrEqpmGUqbBWWylJDeR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yWzN5gONOk.Xrv.VNcPsBg"/>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pPIx0iVnJGk6.gSwhhK5HZg"/>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pG5MTacYho0KYdGd6lcWGkA"/>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pbByVgoPqa0G_X.GqEaFZlw"/>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pS4LFQalQ6E2z4hU48S0NNA"/>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C2pLu4nJ30u5Mp4eRFHyyQ"/>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pUxtXwxwYkqZj9IcWdhjA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ZpzlxXJBpkiwJPFjFsE4cQ"/>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yWzN5gONOk.Xrv.VNcPsBg"/>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Theme_REACH">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Theme_REACH" id="{17B63D2E-D972-42F1-B053-2D9E0198DC5C}" vid="{1C8B1FD3-F7D9-45F1-8CF9-CAB926E9B13B}"/>
    </a:ext>
  </a:extLst>
</a:theme>
</file>

<file path=ppt/theme/theme2.xml><?xml version="1.0" encoding="utf-8"?>
<a:theme xmlns:a="http://schemas.openxmlformats.org/drawingml/2006/main" name="11_REACH MASTER">
  <a:themeElements>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w="9525">
          <a:solidFill>
            <a:schemeClr val="accent1"/>
          </a:solidFill>
        </a:ln>
        <a:effectLst/>
      </a:spPr>
      <a:bodyPr tIns="90000" bIns="90000" rtlCol="0" anchor="ctr" anchorCtr="0"/>
      <a:lstStyle>
        <a:defPPr algn="ctr">
          <a:defRPr sz="1400" dirty="0" smtClean="0">
            <a:solidFill>
              <a:srgbClr val="000000"/>
            </a:solidFill>
            <a:latin typeface="Arial" pitchFamily="34" charset="0"/>
            <a:cs typeface="Arial"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tIns="90000" bIns="90000" rtlCol="0" anchor="t">
        <a:spAutoFit/>
      </a:bodyPr>
      <a:lstStyle>
        <a:defPPr algn="ctr">
          <a:defRPr sz="1400" dirty="0" smtClean="0">
            <a:solidFill>
              <a:srgbClr val="000000"/>
            </a:solidFill>
            <a:latin typeface="Arial" pitchFamily="34" charset="0"/>
            <a:cs typeface="Arial" pitchFamily="34" charset="0"/>
          </a:defRPr>
        </a:defPPr>
      </a:lstStyle>
    </a:txDef>
  </a:objectDefaults>
  <a:extraClrSchemeLst/>
  <a:extLst>
    <a:ext uri="{05A4C25C-085E-4340-85A3-A5531E510DB2}">
      <thm15:themeFamily xmlns:thm15="http://schemas.microsoft.com/office/thememl/2012/main" name="REACH MASTER" id="{5BFF1F08-27C6-4459-BE45-8468D8A0A2F3}" vid="{0EBC4CE5-96C7-4B8E-B487-6EDD4C02CEBB}"/>
    </a:ext>
  </a:extLst>
</a:theme>
</file>

<file path=ppt/theme/theme3.xml><?xml version="1.0" encoding="utf-8"?>
<a:theme xmlns:a="http://schemas.openxmlformats.org/drawingml/2006/main" name="REACH Burkina">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66"/>
        </a:solidFill>
        <a:ln>
          <a:solidFill>
            <a:srgbClr val="FFFF00"/>
          </a:solidFill>
        </a:ln>
      </a:spPr>
      <a:bodyPr rtlCol="0" anchor="ctr"/>
      <a:lstStyle>
        <a:defPPr algn="ctr">
          <a:defRPr sz="1000" dirty="0" smtClean="0">
            <a:solidFill>
              <a:schemeClr val="tx1"/>
            </a:solidFill>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12_REACH MASTER">
  <a:themeElements>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w="9525">
          <a:solidFill>
            <a:schemeClr val="accent1"/>
          </a:solidFill>
        </a:ln>
        <a:effectLst/>
      </a:spPr>
      <a:bodyPr tIns="90000" bIns="90000" rtlCol="0" anchor="ctr" anchorCtr="0"/>
      <a:lstStyle>
        <a:defPPr algn="ctr">
          <a:defRPr sz="1400" dirty="0" smtClean="0">
            <a:solidFill>
              <a:srgbClr val="000000"/>
            </a:solidFill>
            <a:latin typeface="Arial" pitchFamily="34" charset="0"/>
            <a:cs typeface="Arial"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tIns="90000" bIns="90000" rtlCol="0" anchor="t">
        <a:spAutoFit/>
      </a:bodyPr>
      <a:lstStyle>
        <a:defPPr algn="ctr">
          <a:defRPr sz="1400" dirty="0" smtClean="0">
            <a:solidFill>
              <a:srgbClr val="000000"/>
            </a:solidFill>
            <a:latin typeface="Arial" pitchFamily="34" charset="0"/>
            <a:cs typeface="Arial" pitchFamily="34" charset="0"/>
          </a:defRPr>
        </a:defPPr>
      </a:lstStyle>
    </a:txDef>
  </a:objectDefaults>
  <a:extraClrSchemeLst/>
  <a:extLst>
    <a:ext uri="{05A4C25C-085E-4340-85A3-A5531E510DB2}">
      <thm15:themeFamily xmlns:thm15="http://schemas.microsoft.com/office/thememl/2012/main" name="REACH MASTER" id="{5BFF1F08-27C6-4459-BE45-8468D8A0A2F3}" vid="{0EBC4CE5-96C7-4B8E-B487-6EDD4C02CEBB}"/>
    </a:ext>
  </a:extLst>
</a:theme>
</file>

<file path=ppt/theme/theme5.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10.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11.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12.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13.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14.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15.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16.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17.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18.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19.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2.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20.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21.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22.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23.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24.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25.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26.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27.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28.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29.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3.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30.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31.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32.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33.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34.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35.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36.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37.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38.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39.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4.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40.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41.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42.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43.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44.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45.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46.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47.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48.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49.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5.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50.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51.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52.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53.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54.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55.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56.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57.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58.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59.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6.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60.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61.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62.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63.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64.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65.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7.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8.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ppt/theme/themeOverride9.xml><?xml version="1.0" encoding="utf-8"?>
<a:themeOverride xmlns:a="http://schemas.openxmlformats.org/drawingml/2006/main">
  <a:clrScheme name="Custom">
    <a:dk1>
      <a:srgbClr val="000000"/>
    </a:dk1>
    <a:lt1>
      <a:srgbClr val="FFFFFF"/>
    </a:lt1>
    <a:dk2>
      <a:srgbClr val="548DD4"/>
    </a:dk2>
    <a:lt2>
      <a:srgbClr val="808080"/>
    </a:lt2>
    <a:accent1>
      <a:srgbClr val="CCCCCC"/>
    </a:accent1>
    <a:accent2>
      <a:srgbClr val="808080"/>
    </a:accent2>
    <a:accent3>
      <a:srgbClr val="548DD4"/>
    </a:accent3>
    <a:accent4>
      <a:srgbClr val="CC0099"/>
    </a:accent4>
    <a:accent5>
      <a:srgbClr val="CC6600"/>
    </a:accent5>
    <a:accent6>
      <a:srgbClr val="009900"/>
    </a:accent6>
    <a:hlink>
      <a:srgbClr val="548DD4"/>
    </a:hlink>
    <a:folHlink>
      <a:srgbClr val="3C6699"/>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9E21B46B6510944ACCC1A9E9D09B45B" ma:contentTypeVersion="13" ma:contentTypeDescription="Create a new document." ma:contentTypeScope="" ma:versionID="c49cefe5f8da65d1f6ebdaa1b3751ffe">
  <xsd:schema xmlns:xsd="http://www.w3.org/2001/XMLSchema" xmlns:xs="http://www.w3.org/2001/XMLSchema" xmlns:p="http://schemas.microsoft.com/office/2006/metadata/properties" xmlns:ns3="8dd5283b-55c2-4f3c-990c-ab18dea8320e" xmlns:ns4="0aae8104-2775-47bf-a616-40d8eadd5188" targetNamespace="http://schemas.microsoft.com/office/2006/metadata/properties" ma:root="true" ma:fieldsID="d77a9028160f4bd0691859f8be62bfb6" ns3:_="" ns4:_="">
    <xsd:import namespace="8dd5283b-55c2-4f3c-990c-ab18dea8320e"/>
    <xsd:import namespace="0aae8104-2775-47bf-a616-40d8eadd5188"/>
    <xsd:element name="properties">
      <xsd:complexType>
        <xsd:sequence>
          <xsd:element name="documentManagement">
            <xsd:complexType>
              <xsd:all>
                <xsd:element ref="ns3:SharedWithUsers" minOccurs="0"/>
                <xsd:element ref="ns3:SharedWithDetails" minOccurs="0"/>
                <xsd:element ref="ns3:SharingHintHash" minOccurs="0"/>
                <xsd:element ref="ns4:MediaServiceMetadata" minOccurs="0"/>
                <xsd:element ref="ns4:MediaServiceFastMetadata" minOccurs="0"/>
                <xsd:element ref="ns4:MediaServiceAutoTags" minOccurs="0"/>
                <xsd:element ref="ns4:MediaServiceGenerationTime" minOccurs="0"/>
                <xsd:element ref="ns4:MediaServiceEventHashCode" minOccurs="0"/>
                <xsd:element ref="ns4:MediaServiceOCR" minOccurs="0"/>
                <xsd:element ref="ns4:MediaServiceAutoKeyPoints" minOccurs="0"/>
                <xsd:element ref="ns4:MediaServiceKeyPoints" minOccurs="0"/>
                <xsd:element ref="ns4:MediaServiceDateTaken" minOccurs="0"/>
                <xsd:element ref="ns4: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dd5283b-55c2-4f3c-990c-ab18dea8320e"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element name="SharingHintHash" ma:index="10" nillable="true" ma:displayName="Sharing Hint Hash" ma:hidden="true" ma:internalName="SharingHintHash"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0aae8104-2775-47bf-a616-40d8eadd5188"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AutoTags" ma:index="13" nillable="true" ma:displayName="Tags" ma:internalName="MediaServiceAutoTags" ma:readOnly="true">
      <xsd:simpleType>
        <xsd:restriction base="dms:Text"/>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true">
      <xsd:simpleType>
        <xsd:restriction base="dms:Note">
          <xsd:maxLength value="255"/>
        </xsd:restriction>
      </xsd:simpleType>
    </xsd:element>
    <xsd:element name="MediaServiceDateTaken" ma:index="19" nillable="true" ma:displayName="MediaServiceDateTaken" ma:hidden="true" ma:internalName="MediaServiceDateTaken" ma:readOnly="true">
      <xsd:simpleType>
        <xsd:restriction base="dms:Text"/>
      </xsd:simpleType>
    </xsd:element>
    <xsd:element name="MediaServiceLocation" ma:index="20" nillable="true" ma:displayName="Location" ma:internalName="MediaServiceLocation"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B6F15818-CE02-486A-8298-1C4B6AAABCE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8dd5283b-55c2-4f3c-990c-ab18dea8320e"/>
    <ds:schemaRef ds:uri="0aae8104-2775-47bf-a616-40d8eadd5188"/>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6A821300-52A5-4FA1-8FE0-746E4C37D9A5}">
  <ds:schemaRefs>
    <ds:schemaRef ds:uri="http://schemas.microsoft.com/sharepoint/v3/contenttype/forms"/>
  </ds:schemaRefs>
</ds:datastoreItem>
</file>

<file path=customXml/itemProps3.xml><?xml version="1.0" encoding="utf-8"?>
<ds:datastoreItem xmlns:ds="http://schemas.openxmlformats.org/officeDocument/2006/customXml" ds:itemID="{157610A9-1F4D-416E-BCCC-51C097DE4A9E}">
  <ds:schemaRefs>
    <ds:schemaRef ds:uri="http://schemas.microsoft.com/office/2006/metadata/properties"/>
    <ds:schemaRef ds:uri="http://schemas.microsoft.com/office/infopath/2007/PartnerControls"/>
  </ds:schemaRefs>
</ds:datastoreItem>
</file>

<file path=docProps/app.xml><?xml version="1.0" encoding="utf-8"?>
<Properties xmlns="http://schemas.openxmlformats.org/officeDocument/2006/extended-properties" xmlns:vt="http://schemas.openxmlformats.org/officeDocument/2006/docPropsVTypes">
  <Template>Theme_REACH</Template>
  <TotalTime>50424</TotalTime>
  <Words>14833</Words>
  <Application>Microsoft Office PowerPoint</Application>
  <PresentationFormat>Widescreen</PresentationFormat>
  <Paragraphs>6241</Paragraphs>
  <Slides>100</Slides>
  <Notes>60</Notes>
  <HiddenSlides>0</HiddenSlides>
  <MMClips>0</MMClips>
  <ScaleCrop>false</ScaleCrop>
  <HeadingPairs>
    <vt:vector size="8" baseType="variant">
      <vt:variant>
        <vt:lpstr>Fonts Used</vt:lpstr>
      </vt:variant>
      <vt:variant>
        <vt:i4>7</vt:i4>
      </vt:variant>
      <vt:variant>
        <vt:lpstr>Theme</vt:lpstr>
      </vt:variant>
      <vt:variant>
        <vt:i4>4</vt:i4>
      </vt:variant>
      <vt:variant>
        <vt:lpstr>Embedded OLE Servers</vt:lpstr>
      </vt:variant>
      <vt:variant>
        <vt:i4>1</vt:i4>
      </vt:variant>
      <vt:variant>
        <vt:lpstr>Slide Titles</vt:lpstr>
      </vt:variant>
      <vt:variant>
        <vt:i4>100</vt:i4>
      </vt:variant>
    </vt:vector>
  </HeadingPairs>
  <TitlesOfParts>
    <vt:vector size="112" baseType="lpstr">
      <vt:lpstr>Arial</vt:lpstr>
      <vt:lpstr>Arial Narrow</vt:lpstr>
      <vt:lpstr>Calibri</vt:lpstr>
      <vt:lpstr>Calibri Light</vt:lpstr>
      <vt:lpstr>Gill Sans MT</vt:lpstr>
      <vt:lpstr>Lucida Grande</vt:lpstr>
      <vt:lpstr>Wingdings</vt:lpstr>
      <vt:lpstr>Theme_REACH</vt:lpstr>
      <vt:lpstr>11_REACH MASTER</vt:lpstr>
      <vt:lpstr>REACH Burkina</vt:lpstr>
      <vt:lpstr>12_REACH MASTER</vt:lpstr>
      <vt:lpstr>think-cell Slide</vt:lpstr>
      <vt:lpstr>PowerPoint Presentation</vt:lpstr>
      <vt:lpstr>Sommaire</vt:lpstr>
      <vt:lpstr>PowerPoint Presentation</vt:lpstr>
      <vt:lpstr>Objectifs de la cartographie </vt:lpstr>
      <vt:lpstr>La cartographie utilise l’outil web UNN-REACH pour répondre à des questions clés                                              en nutrition</vt:lpstr>
      <vt:lpstr>Dans quelle mesure les résultats de la cartographie seront-ils pertinents pour                   l’ensemble des acteurs? </vt:lpstr>
      <vt:lpstr>La démarche méthodologique a été inclusive avec une approche multisectorielle</vt:lpstr>
      <vt:lpstr>Validation des résultats lors d’un atelier de restitution avec les parties prenantes</vt:lpstr>
      <vt:lpstr>Comment définit-on la couverture géographique et la couverture de population                           dans la cartographie?</vt:lpstr>
      <vt:lpstr>Interventions clés cartographiées (1/2) Initialement, la cartographie est faite sur la base d’une liste préliminaire des 23 interventions prioritaires</vt:lpstr>
      <vt:lpstr>Interventions clés cartographiées (2/2) Initialement, la cartographie est faite sur la base d’une liste préliminaire des 23 interventions prioritaires</vt:lpstr>
      <vt:lpstr>La collecte des données en quelques chiffres</vt:lpstr>
      <vt:lpstr>Interprétation des résultats :  Hypothèses et limites de la cartographie</vt:lpstr>
      <vt:lpstr>PowerPoint Presentation</vt:lpstr>
      <vt:lpstr>Contexte au Tchad</vt:lpstr>
      <vt:lpstr>Tableau de Bord – Analyse situationnelle Tchad– Niveau National</vt:lpstr>
      <vt:lpstr>Tableau de Bord – Analyse situationnelle Tchad– Niveau National</vt:lpstr>
      <vt:lpstr>3. Qui fait quoi pour la nutrition? </vt:lpstr>
      <vt:lpstr>Signification des rôles pour déterminer « Qui fait quoi »</vt:lpstr>
      <vt:lpstr>Qui sont les intervenants clé? Quels sont leurs rôles? (1/4) 7 Ministères, une quinzaine de catalyseurs, 41 exécutants et 27 bailleurs de fonds ont assuré la mise en œuvre                                  des ACN en 2018 au Tchad</vt:lpstr>
      <vt:lpstr>Qui sont les intervenants clé? Quels sont leurs rôles? (2/4) 7 Ministères, une quinzaine de catalyseurs, 41 exécutants et 27 bailleurs de fonds ont assuré la mise en œuvre                                          des ACN en 2018 au Tchad</vt:lpstr>
      <vt:lpstr>Qui sont les intervenants clé? Quels sont leurs rôles? (3/4) 7 Ministères, une quinzaine de catalyseurs, 41 exécutants et 27 bailleurs de fonds ont assuré la mise en œuvre                                        des ACN en 2018 au Tchad</vt:lpstr>
      <vt:lpstr>Qui sont les intervenants clé? Quels sont leurs rôles? (4/4) 7 Ministères, une quinzaine de catalyseurs, 41 exécutants et 27 bailleurs de fonds ont assuré la mise en œuvre                                      des ACN en 2018 au Tchad</vt:lpstr>
      <vt:lpstr>PowerPoint Presentation</vt:lpstr>
      <vt:lpstr>PowerPoint Presentation</vt:lpstr>
      <vt:lpstr>PowerPoint Presentation</vt:lpstr>
      <vt:lpstr>PowerPoint Presentation</vt:lpstr>
      <vt:lpstr>PowerPoint Presentation</vt:lpstr>
      <vt:lpstr>5. Utilisation des mécanismes de mise en œuvre</vt:lpstr>
      <vt:lpstr>Quels sont les mécanismes mis en œuvre pour atteindre les bénéficiaires? 21 mécanismes de mise en œuvre sont utilisés. La plupart des actions sont concentrées dans les centres de santé</vt:lpstr>
      <vt:lpstr>Quels sont les mécanismes mis en œuvre pour atteindre les bénéficiaires? 21 mécanismes de mise en œuvre sont utilisés. La plupart des actions sont concentrées dans les centres de santé</vt:lpstr>
      <vt:lpstr>PowerPoint Presentation</vt:lpstr>
      <vt:lpstr>La collecte des données en quelques chiffres</vt:lpstr>
      <vt:lpstr>Présentation des interventions, groupes cibles et mécanismes de mise en œuvre (1/3) </vt:lpstr>
      <vt:lpstr>PowerPoint Presentation</vt:lpstr>
      <vt:lpstr>PowerPoint Presentation</vt:lpstr>
      <vt:lpstr>6. Resultats par actions clés de nutrition</vt:lpstr>
      <vt:lpstr>Alimentation des Nourrissons et Jeunes Enfants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Santé Maternelle et Infantile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Quelles sont les provinces avec les taux de prévalence de paludisme les plus élevés?  La Prévalence d'épisode paludique pendant la grossesse est la plus élevée en Tandjilé alors que celle du paludisme chez                         les enfants (&lt;5ans) est la plus élevée a Wadi Fira</vt:lpstr>
      <vt:lpstr>PowerPoint Presentation</vt:lpstr>
      <vt:lpstr>Protection Sociale</vt:lpstr>
      <vt:lpstr>Quelles sont les provinces les plus pauvres au Tchad?  Les provinces au Sud-Est du Tchad montrent des pourcentages élevés de la population vivant sous le seuil national                                  de pauvreté monétaire, Mandoul la province avec le pourcentage le plus élevé de 71%</vt:lpstr>
      <vt:lpstr>PowerPoint Presentation</vt:lpstr>
      <vt:lpstr>PowerPoint Presentation</vt:lpstr>
      <vt:lpstr>PowerPoint Presentation</vt:lpstr>
      <vt:lpstr>Prise en charge de la malnutrition aigüe </vt:lpstr>
      <vt:lpstr>Quelles sont les provinces les plus malnutries au Tchad?  Les provinces de Kanem et Ennedi Ouest montrent les pourcentages les plus élevés des enfants de 6-59 mois ayant                               une malnutrition aigüe.  </vt:lpstr>
      <vt:lpstr>PowerPoint Presentation</vt:lpstr>
      <vt:lpstr>PowerPoint Presentation</vt:lpstr>
      <vt:lpstr>PowerPoint Presentation</vt:lpstr>
      <vt:lpstr>PowerPoint Presentation</vt:lpstr>
      <vt:lpstr>PowerPoint Presentation</vt:lpstr>
      <vt:lpstr>Sécurité Alimentaire</vt:lpstr>
      <vt:lpstr>Quelle est la différence géographique en insécurité alimentaire?  Les provinces du Lac et Wadi Fira, suivies par Kanem, Bahr el Ghazel et Guera ont les prévalences d’insecurité                           alimentaire les plus élevées. </vt:lpstr>
      <vt:lpstr>PowerPoint Presentation</vt:lpstr>
      <vt:lpstr>PowerPoint Presentation</vt:lpstr>
      <vt:lpstr>PowerPoint Presentation</vt:lpstr>
      <vt:lpstr>Eau, Assainissement et Hygiène (WASH)</vt:lpstr>
      <vt:lpstr>Quelle est la couverture des provinces en eau potable?  Les provinces du Lac Kanem et Hadjer-Lamis ont les couvertures les plus élevées en eau potable, alors que Tibesti,                           Ennedi Est et Ouest, et Wadi Fira sont les moins couvertes par l’eau potable.</vt:lpstr>
      <vt:lpstr>PowerPoint Presentation</vt:lpstr>
      <vt:lpstr>PowerPoint Presentation</vt:lpstr>
      <vt:lpstr>PowerPoint Presentation</vt:lpstr>
      <vt:lpstr>PowerPoint Presentation</vt:lpstr>
      <vt:lpstr>Planification Familiale</vt:lpstr>
      <vt:lpstr>Quelles provinces sont les plus touchées par la grossesse précoce?  Les provinces du  Salamat et Chari-Baguimi ont les taux de grossesse précoce les plus élevés (&gt;50%) alors que                                      les provinces du Nord ont les taux les plus bas (&lt;20%)</vt:lpstr>
      <vt:lpstr>PowerPoint Presentation</vt:lpstr>
      <vt:lpstr>PowerPoint Presentation</vt:lpstr>
      <vt:lpstr>PowerPoint Presentation</vt:lpstr>
      <vt:lpstr>PowerPoint Presentation</vt:lpstr>
      <vt:lpstr>Education </vt:lpstr>
      <vt:lpstr>PowerPoint Presentation</vt:lpstr>
      <vt:lpstr>PowerPoint Presentation</vt:lpstr>
      <vt:lpstr>7. Comparaison des principaux problèmes de nutrition  et des actions pouvant y répondre</vt:lpstr>
      <vt:lpstr>Lien entre la malnutrition aiguë et la répartition géographique des interventions Analyse des actions clé répondants à la malnutrition aiguë</vt:lpstr>
      <vt:lpstr>L’anémie chez les femmes et quelques interventions pouvant y répondre Dans toutes les provinces, plus que le tiers des femmes souffrent d’anémie. Mais tandis que les données manquent                                     au niveau des provinces, 77% des femmes au niveau nationale reçoivent une supplémentation en fer pendant la grossesse</vt:lpstr>
      <vt:lpstr>Insécurité alimentaire des ménages et quelques actions pouvant y répondre Analyse des actions clés répondants à la lutte contre l’insécurité alimentaire des ménages</vt:lpstr>
      <vt:lpstr>Analyse comparative de la couverture des interventions clé destinées à un enfant à l’échelle nationale  La couverture de la plupart des actions reste inférieure à 50%, ce qui signifie qu’un nombre important des enfants de moins                                        de 5 ans ne reçoit pas le paquet complet d’interventions nécessaires à leur développement. Seules quelques interventions                                   menées en routine et en campagne de masse présentent une couverture satisfaisante</vt:lpstr>
      <vt:lpstr>Quelles provinces ne sont pas adéquatement couvertes par les actions clé?  Parmi les 23 actions ayant des couvertures disponibles, presque toutes couvrent moins de 30% de leurs cibles et dans toutes les provinces. Dans les provinces ayant une forte prévalence de malnutrition chronique, ces actions pourraient être renforcées.</vt:lpstr>
      <vt:lpstr>8. Messages clés et questions de discussion</vt:lpstr>
      <vt:lpstr>Messages clés</vt:lpstr>
      <vt:lpstr>Acronymes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Invité</dc:creator>
  <cp:lastModifiedBy>Hollydente SEDUTTO</cp:lastModifiedBy>
  <cp:revision>816</cp:revision>
  <cp:lastPrinted>2019-05-23T12:10:00Z</cp:lastPrinted>
  <dcterms:created xsi:type="dcterms:W3CDTF">2019-05-09T08:44:51Z</dcterms:created>
  <dcterms:modified xsi:type="dcterms:W3CDTF">2020-11-23T10:29:42Z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0x010100D9E21B46B6510944ACCC1A9E9D09B45B</vt:lpwstr>
  </property>
</Properties>
</file>